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21" r:id="rId2"/>
  </p:sldMasterIdLst>
  <p:notesMasterIdLst>
    <p:notesMasterId r:id="rId8"/>
  </p:notesMasterIdLst>
  <p:handoutMasterIdLst>
    <p:handoutMasterId r:id="rId9"/>
  </p:handoutMasterIdLst>
  <p:sldIdLst>
    <p:sldId id="407" r:id="rId3"/>
    <p:sldId id="379" r:id="rId4"/>
    <p:sldId id="411" r:id="rId5"/>
    <p:sldId id="417" r:id="rId6"/>
    <p:sldId id="415" r:id="rId7"/>
  </p:sldIdLst>
  <p:sldSz cx="9144000" cy="6858000" type="screen4x3"/>
  <p:notesSz cx="6735763" cy="9866313"/>
  <p:defaultTextStyle>
    <a:defPPr>
      <a:defRPr lang="fi-FI"/>
    </a:defPPr>
    <a:lvl1pPr algn="ctr" rtl="0" fontAlgn="base">
      <a:spcBef>
        <a:spcPct val="0"/>
      </a:spcBef>
      <a:spcAft>
        <a:spcPct val="0"/>
      </a:spcAft>
      <a:defRPr sz="1200" kern="1200">
        <a:solidFill>
          <a:schemeClr val="tx1"/>
        </a:solidFill>
        <a:latin typeface="Verdana" pitchFamily="34" charset="0"/>
        <a:ea typeface="+mn-ea"/>
        <a:cs typeface="+mn-cs"/>
      </a:defRPr>
    </a:lvl1pPr>
    <a:lvl2pPr marL="457200" algn="ctr" rtl="0" fontAlgn="base">
      <a:spcBef>
        <a:spcPct val="0"/>
      </a:spcBef>
      <a:spcAft>
        <a:spcPct val="0"/>
      </a:spcAft>
      <a:defRPr sz="1200" kern="1200">
        <a:solidFill>
          <a:schemeClr val="tx1"/>
        </a:solidFill>
        <a:latin typeface="Verdana" pitchFamily="34" charset="0"/>
        <a:ea typeface="+mn-ea"/>
        <a:cs typeface="+mn-cs"/>
      </a:defRPr>
    </a:lvl2pPr>
    <a:lvl3pPr marL="914400" algn="ctr" rtl="0" fontAlgn="base">
      <a:spcBef>
        <a:spcPct val="0"/>
      </a:spcBef>
      <a:spcAft>
        <a:spcPct val="0"/>
      </a:spcAft>
      <a:defRPr sz="1200" kern="1200">
        <a:solidFill>
          <a:schemeClr val="tx1"/>
        </a:solidFill>
        <a:latin typeface="Verdana" pitchFamily="34" charset="0"/>
        <a:ea typeface="+mn-ea"/>
        <a:cs typeface="+mn-cs"/>
      </a:defRPr>
    </a:lvl3pPr>
    <a:lvl4pPr marL="1371600" algn="ctr" rtl="0" fontAlgn="base">
      <a:spcBef>
        <a:spcPct val="0"/>
      </a:spcBef>
      <a:spcAft>
        <a:spcPct val="0"/>
      </a:spcAft>
      <a:defRPr sz="1200" kern="1200">
        <a:solidFill>
          <a:schemeClr val="tx1"/>
        </a:solidFill>
        <a:latin typeface="Verdana" pitchFamily="34" charset="0"/>
        <a:ea typeface="+mn-ea"/>
        <a:cs typeface="+mn-cs"/>
      </a:defRPr>
    </a:lvl4pPr>
    <a:lvl5pPr marL="1828800" algn="ctr" rtl="0" fontAlgn="base">
      <a:spcBef>
        <a:spcPct val="0"/>
      </a:spcBef>
      <a:spcAft>
        <a:spcPct val="0"/>
      </a:spcAft>
      <a:defRPr sz="12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Verdana" pitchFamily="34" charset="0"/>
        <a:ea typeface="+mn-ea"/>
        <a:cs typeface="+mn-cs"/>
      </a:defRPr>
    </a:lvl6pPr>
    <a:lvl7pPr marL="2743200" algn="l" defTabSz="914400" rtl="0" eaLnBrk="1" latinLnBrk="0" hangingPunct="1">
      <a:defRPr sz="1200" kern="1200">
        <a:solidFill>
          <a:schemeClr val="tx1"/>
        </a:solidFill>
        <a:latin typeface="Verdana" pitchFamily="34" charset="0"/>
        <a:ea typeface="+mn-ea"/>
        <a:cs typeface="+mn-cs"/>
      </a:defRPr>
    </a:lvl7pPr>
    <a:lvl8pPr marL="3200400" algn="l" defTabSz="914400" rtl="0" eaLnBrk="1" latinLnBrk="0" hangingPunct="1">
      <a:defRPr sz="1200" kern="1200">
        <a:solidFill>
          <a:schemeClr val="tx1"/>
        </a:solidFill>
        <a:latin typeface="Verdana" pitchFamily="34" charset="0"/>
        <a:ea typeface="+mn-ea"/>
        <a:cs typeface="+mn-cs"/>
      </a:defRPr>
    </a:lvl8pPr>
    <a:lvl9pPr marL="3657600" algn="l" defTabSz="914400" rtl="0" eaLnBrk="1" latinLnBrk="0" hangingPunct="1">
      <a:defRPr sz="12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CC3300"/>
    <a:srgbClr val="00CC00"/>
    <a:srgbClr val="FF9900"/>
    <a:srgbClr val="66CCFF"/>
    <a:srgbClr val="FF0066"/>
    <a:srgbClr val="FFCC99"/>
    <a:srgbClr val="99CC00"/>
    <a:srgbClr val="FF9966"/>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Vaalea tyyli 1 - Korostus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Vaalea tyyli 1 - Korostus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Normaali tyyli 1 - Korostu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Normaali tyyli 1 - Korostu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5747" autoAdjust="0"/>
    <p:restoredTop sz="94710" autoAdjust="0"/>
  </p:normalViewPr>
  <p:slideViewPr>
    <p:cSldViewPr snapToGrid="0" showGuides="1">
      <p:cViewPr>
        <p:scale>
          <a:sx n="100" d="100"/>
          <a:sy n="100" d="100"/>
        </p:scale>
        <p:origin x="-2676" y="-852"/>
      </p:cViewPr>
      <p:guideLst>
        <p:guide orient="horz" pos="4024"/>
        <p:guide orient="horz" pos="3941"/>
        <p:guide pos="919"/>
        <p:guide pos="297"/>
        <p:guide pos="547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17526" cy="494311"/>
          </a:xfrm>
          <a:prstGeom prst="rect">
            <a:avLst/>
          </a:prstGeom>
          <a:noFill/>
          <a:ln w="9525">
            <a:noFill/>
            <a:miter lim="800000"/>
            <a:headEnd/>
            <a:tailEnd/>
          </a:ln>
        </p:spPr>
        <p:txBody>
          <a:bodyPr vert="horz" wrap="square" lIns="89524" tIns="44762" rIns="89524" bIns="44762" numCol="1" anchor="t" anchorCtr="0" compatLnSpc="1">
            <a:prstTxWarp prst="textNoShape">
              <a:avLst/>
            </a:prstTxWarp>
          </a:bodyPr>
          <a:lstStyle>
            <a:lvl1pPr algn="l" defTabSz="895486">
              <a:defRPr sz="1200">
                <a:latin typeface="Arial" charset="0"/>
              </a:defRPr>
            </a:lvl1pPr>
          </a:lstStyle>
          <a:p>
            <a:pPr>
              <a:defRPr/>
            </a:pPr>
            <a:endParaRPr lang="fi-FI"/>
          </a:p>
        </p:txBody>
      </p:sp>
      <p:sp>
        <p:nvSpPr>
          <p:cNvPr id="18435" name="Rectangle 3"/>
          <p:cNvSpPr>
            <a:spLocks noGrp="1" noChangeArrowheads="1"/>
          </p:cNvSpPr>
          <p:nvPr>
            <p:ph type="dt" sz="quarter" idx="1"/>
          </p:nvPr>
        </p:nvSpPr>
        <p:spPr bwMode="auto">
          <a:xfrm>
            <a:off x="3816731" y="0"/>
            <a:ext cx="2917526" cy="494311"/>
          </a:xfrm>
          <a:prstGeom prst="rect">
            <a:avLst/>
          </a:prstGeom>
          <a:noFill/>
          <a:ln w="9525">
            <a:noFill/>
            <a:miter lim="800000"/>
            <a:headEnd/>
            <a:tailEnd/>
          </a:ln>
        </p:spPr>
        <p:txBody>
          <a:bodyPr vert="horz" wrap="square" lIns="89524" tIns="44762" rIns="89524" bIns="44762" numCol="1" anchor="t" anchorCtr="0" compatLnSpc="1">
            <a:prstTxWarp prst="textNoShape">
              <a:avLst/>
            </a:prstTxWarp>
          </a:bodyPr>
          <a:lstStyle>
            <a:lvl1pPr algn="r" defTabSz="895486">
              <a:defRPr sz="1200">
                <a:latin typeface="Arial" charset="0"/>
              </a:defRPr>
            </a:lvl1pPr>
          </a:lstStyle>
          <a:p>
            <a:pPr>
              <a:defRPr/>
            </a:pPr>
            <a:endParaRPr lang="fi-FI"/>
          </a:p>
        </p:txBody>
      </p:sp>
      <p:sp>
        <p:nvSpPr>
          <p:cNvPr id="18436" name="Rectangle 4"/>
          <p:cNvSpPr>
            <a:spLocks noGrp="1" noChangeArrowheads="1"/>
          </p:cNvSpPr>
          <p:nvPr>
            <p:ph type="ftr" sz="quarter" idx="2"/>
          </p:nvPr>
        </p:nvSpPr>
        <p:spPr bwMode="auto">
          <a:xfrm>
            <a:off x="0" y="9370472"/>
            <a:ext cx="2917526" cy="494310"/>
          </a:xfrm>
          <a:prstGeom prst="rect">
            <a:avLst/>
          </a:prstGeom>
          <a:noFill/>
          <a:ln w="9525">
            <a:noFill/>
            <a:miter lim="800000"/>
            <a:headEnd/>
            <a:tailEnd/>
          </a:ln>
        </p:spPr>
        <p:txBody>
          <a:bodyPr vert="horz" wrap="square" lIns="89524" tIns="44762" rIns="89524" bIns="44762" numCol="1" anchor="b" anchorCtr="0" compatLnSpc="1">
            <a:prstTxWarp prst="textNoShape">
              <a:avLst/>
            </a:prstTxWarp>
          </a:bodyPr>
          <a:lstStyle>
            <a:lvl1pPr algn="l" defTabSz="895486">
              <a:defRPr sz="1200">
                <a:latin typeface="Arial" charset="0"/>
              </a:defRPr>
            </a:lvl1pPr>
          </a:lstStyle>
          <a:p>
            <a:pPr>
              <a:defRPr/>
            </a:pPr>
            <a:endParaRPr lang="fi-FI"/>
          </a:p>
        </p:txBody>
      </p:sp>
      <p:sp>
        <p:nvSpPr>
          <p:cNvPr id="18437" name="Rectangle 5"/>
          <p:cNvSpPr>
            <a:spLocks noGrp="1" noChangeArrowheads="1"/>
          </p:cNvSpPr>
          <p:nvPr>
            <p:ph type="sldNum" sz="quarter" idx="3"/>
          </p:nvPr>
        </p:nvSpPr>
        <p:spPr bwMode="auto">
          <a:xfrm>
            <a:off x="3816731" y="9370472"/>
            <a:ext cx="2917526" cy="494310"/>
          </a:xfrm>
          <a:prstGeom prst="rect">
            <a:avLst/>
          </a:prstGeom>
          <a:noFill/>
          <a:ln w="9525">
            <a:noFill/>
            <a:miter lim="800000"/>
            <a:headEnd/>
            <a:tailEnd/>
          </a:ln>
        </p:spPr>
        <p:txBody>
          <a:bodyPr vert="horz" wrap="square" lIns="89524" tIns="44762" rIns="89524" bIns="44762" numCol="1" anchor="b" anchorCtr="0" compatLnSpc="1">
            <a:prstTxWarp prst="textNoShape">
              <a:avLst/>
            </a:prstTxWarp>
          </a:bodyPr>
          <a:lstStyle>
            <a:lvl1pPr algn="r" defTabSz="895486">
              <a:defRPr sz="1200">
                <a:latin typeface="Arial" charset="0"/>
              </a:defRPr>
            </a:lvl1pPr>
          </a:lstStyle>
          <a:p>
            <a:pPr>
              <a:defRPr/>
            </a:pPr>
            <a:fld id="{F2DEB6D9-A36C-4EC8-A012-648535973323}" type="slidenum">
              <a:rPr lang="fi-FI"/>
              <a:pPr>
                <a:defRPr/>
              </a:pPr>
              <a:t>‹#›</a:t>
            </a:fld>
            <a:endParaRPr lang="fi-FI"/>
          </a:p>
        </p:txBody>
      </p:sp>
    </p:spTree>
    <p:extLst>
      <p:ext uri="{BB962C8B-B14F-4D97-AF65-F5344CB8AC3E}">
        <p14:creationId xmlns:p14="http://schemas.microsoft.com/office/powerpoint/2010/main" val="2615178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17526" cy="494311"/>
          </a:xfrm>
          <a:prstGeom prst="rect">
            <a:avLst/>
          </a:prstGeom>
          <a:noFill/>
          <a:ln w="9525">
            <a:noFill/>
            <a:miter lim="800000"/>
            <a:headEnd/>
            <a:tailEnd/>
          </a:ln>
        </p:spPr>
        <p:txBody>
          <a:bodyPr vert="horz" wrap="square" lIns="94851" tIns="47424" rIns="94851" bIns="47424" numCol="1" anchor="t" anchorCtr="0" compatLnSpc="1">
            <a:prstTxWarp prst="textNoShape">
              <a:avLst/>
            </a:prstTxWarp>
          </a:bodyPr>
          <a:lstStyle>
            <a:lvl1pPr algn="l" defTabSz="947178">
              <a:defRPr sz="1300">
                <a:latin typeface="Arial" charset="0"/>
              </a:defRPr>
            </a:lvl1pPr>
          </a:lstStyle>
          <a:p>
            <a:pPr>
              <a:defRPr/>
            </a:pPr>
            <a:endParaRPr lang="fi-FI"/>
          </a:p>
        </p:txBody>
      </p:sp>
      <p:sp>
        <p:nvSpPr>
          <p:cNvPr id="4099" name="Rectangle 3"/>
          <p:cNvSpPr>
            <a:spLocks noGrp="1" noChangeArrowheads="1"/>
          </p:cNvSpPr>
          <p:nvPr>
            <p:ph type="dt" idx="1"/>
          </p:nvPr>
        </p:nvSpPr>
        <p:spPr bwMode="auto">
          <a:xfrm>
            <a:off x="3816731" y="0"/>
            <a:ext cx="2917526" cy="494311"/>
          </a:xfrm>
          <a:prstGeom prst="rect">
            <a:avLst/>
          </a:prstGeom>
          <a:noFill/>
          <a:ln w="9525">
            <a:noFill/>
            <a:miter lim="800000"/>
            <a:headEnd/>
            <a:tailEnd/>
          </a:ln>
        </p:spPr>
        <p:txBody>
          <a:bodyPr vert="horz" wrap="square" lIns="94851" tIns="47424" rIns="94851" bIns="47424" numCol="1" anchor="t" anchorCtr="0" compatLnSpc="1">
            <a:prstTxWarp prst="textNoShape">
              <a:avLst/>
            </a:prstTxWarp>
          </a:bodyPr>
          <a:lstStyle>
            <a:lvl1pPr algn="r" defTabSz="947178">
              <a:defRPr sz="1300">
                <a:latin typeface="Arial" charset="0"/>
              </a:defRPr>
            </a:lvl1pPr>
          </a:lstStyle>
          <a:p>
            <a:pPr>
              <a:defRPr/>
            </a:pPr>
            <a:endParaRPr lang="fi-FI"/>
          </a:p>
        </p:txBody>
      </p:sp>
      <p:sp>
        <p:nvSpPr>
          <p:cNvPr id="13316"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74782" y="4686002"/>
            <a:ext cx="5386200" cy="4441141"/>
          </a:xfrm>
          <a:prstGeom prst="rect">
            <a:avLst/>
          </a:prstGeom>
          <a:noFill/>
          <a:ln w="9525">
            <a:noFill/>
            <a:miter lim="800000"/>
            <a:headEnd/>
            <a:tailEnd/>
          </a:ln>
        </p:spPr>
        <p:txBody>
          <a:bodyPr vert="horz" wrap="square" lIns="94851" tIns="47424" rIns="94851" bIns="47424"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4102" name="Rectangle 6"/>
          <p:cNvSpPr>
            <a:spLocks noGrp="1" noChangeArrowheads="1"/>
          </p:cNvSpPr>
          <p:nvPr>
            <p:ph type="ftr" sz="quarter" idx="4"/>
          </p:nvPr>
        </p:nvSpPr>
        <p:spPr bwMode="auto">
          <a:xfrm>
            <a:off x="0" y="9370472"/>
            <a:ext cx="2917526" cy="494310"/>
          </a:xfrm>
          <a:prstGeom prst="rect">
            <a:avLst/>
          </a:prstGeom>
          <a:noFill/>
          <a:ln w="9525">
            <a:noFill/>
            <a:miter lim="800000"/>
            <a:headEnd/>
            <a:tailEnd/>
          </a:ln>
        </p:spPr>
        <p:txBody>
          <a:bodyPr vert="horz" wrap="square" lIns="94851" tIns="47424" rIns="94851" bIns="47424" numCol="1" anchor="b" anchorCtr="0" compatLnSpc="1">
            <a:prstTxWarp prst="textNoShape">
              <a:avLst/>
            </a:prstTxWarp>
          </a:bodyPr>
          <a:lstStyle>
            <a:lvl1pPr algn="l" defTabSz="947178">
              <a:defRPr sz="1300">
                <a:latin typeface="Arial" charset="0"/>
              </a:defRPr>
            </a:lvl1pPr>
          </a:lstStyle>
          <a:p>
            <a:pPr>
              <a:defRPr/>
            </a:pPr>
            <a:endParaRPr lang="fi-FI"/>
          </a:p>
        </p:txBody>
      </p:sp>
      <p:sp>
        <p:nvSpPr>
          <p:cNvPr id="4103" name="Rectangle 7"/>
          <p:cNvSpPr>
            <a:spLocks noGrp="1" noChangeArrowheads="1"/>
          </p:cNvSpPr>
          <p:nvPr>
            <p:ph type="sldNum" sz="quarter" idx="5"/>
          </p:nvPr>
        </p:nvSpPr>
        <p:spPr bwMode="auto">
          <a:xfrm>
            <a:off x="3816731" y="9370472"/>
            <a:ext cx="2917526" cy="494310"/>
          </a:xfrm>
          <a:prstGeom prst="rect">
            <a:avLst/>
          </a:prstGeom>
          <a:noFill/>
          <a:ln w="9525">
            <a:noFill/>
            <a:miter lim="800000"/>
            <a:headEnd/>
            <a:tailEnd/>
          </a:ln>
        </p:spPr>
        <p:txBody>
          <a:bodyPr vert="horz" wrap="square" lIns="94851" tIns="47424" rIns="94851" bIns="47424" numCol="1" anchor="b" anchorCtr="0" compatLnSpc="1">
            <a:prstTxWarp prst="textNoShape">
              <a:avLst/>
            </a:prstTxWarp>
          </a:bodyPr>
          <a:lstStyle>
            <a:lvl1pPr algn="r" defTabSz="947178">
              <a:defRPr sz="1300">
                <a:latin typeface="Arial" charset="0"/>
              </a:defRPr>
            </a:lvl1pPr>
          </a:lstStyle>
          <a:p>
            <a:pPr>
              <a:defRPr/>
            </a:pPr>
            <a:fld id="{82BA107F-6F80-47C1-95E5-A8F8A6DE3C4C}" type="slidenum">
              <a:rPr lang="fi-FI"/>
              <a:pPr>
                <a:defRPr/>
              </a:pPr>
              <a:t>‹#›</a:t>
            </a:fld>
            <a:endParaRPr lang="fi-FI"/>
          </a:p>
        </p:txBody>
      </p:sp>
    </p:spTree>
    <p:extLst>
      <p:ext uri="{BB962C8B-B14F-4D97-AF65-F5344CB8AC3E}">
        <p14:creationId xmlns:p14="http://schemas.microsoft.com/office/powerpoint/2010/main" val="40132895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3010" name="Rectangle 3"/>
          <p:cNvSpPr>
            <a:spLocks noGrp="1" noChangeArrowheads="1"/>
          </p:cNvSpPr>
          <p:nvPr>
            <p:ph type="subTitle" idx="1"/>
          </p:nvPr>
        </p:nvSpPr>
        <p:spPr>
          <a:xfrm>
            <a:off x="437219" y="3583120"/>
            <a:ext cx="8239125" cy="492125"/>
          </a:xfrm>
        </p:spPr>
        <p:txBody>
          <a:bodyPr/>
          <a:lstStyle>
            <a:lvl1pPr marL="0" indent="0" algn="ctr">
              <a:buFontTx/>
              <a:buNone/>
              <a:defRPr sz="2000" smtClean="0">
                <a:solidFill>
                  <a:srgbClr val="464646"/>
                </a:solidFill>
              </a:defRPr>
            </a:lvl1pPr>
          </a:lstStyle>
          <a:p>
            <a:r>
              <a:rPr lang="fi-FI" dirty="0" smtClean="0"/>
              <a:t>Muokkaa alaotsikon perustyyliä </a:t>
            </a:r>
            <a:r>
              <a:rPr lang="fi-FI" dirty="0" err="1" smtClean="0"/>
              <a:t>napsautt</a:t>
            </a:r>
            <a:r>
              <a:rPr lang="fi-FI" dirty="0" smtClean="0"/>
              <a:t>.</a:t>
            </a:r>
          </a:p>
        </p:txBody>
      </p:sp>
      <p:sp>
        <p:nvSpPr>
          <p:cNvPr id="43011" name="Rectangle 2"/>
          <p:cNvSpPr>
            <a:spLocks noGrp="1" noChangeArrowheads="1"/>
          </p:cNvSpPr>
          <p:nvPr>
            <p:ph type="ctrTitle"/>
          </p:nvPr>
        </p:nvSpPr>
        <p:spPr>
          <a:xfrm>
            <a:off x="465138" y="2924357"/>
            <a:ext cx="8239125" cy="509587"/>
          </a:xfrm>
        </p:spPr>
        <p:txBody>
          <a:bodyPr/>
          <a:lstStyle>
            <a:lvl1pPr>
              <a:defRPr smtClean="0">
                <a:solidFill>
                  <a:schemeClr val="accent5"/>
                </a:solidFill>
              </a:defRPr>
            </a:lvl1pPr>
          </a:lstStyle>
          <a:p>
            <a:r>
              <a:rPr lang="fi-FI" dirty="0" smtClean="0"/>
              <a:t>Muokkaa </a:t>
            </a:r>
            <a:r>
              <a:rPr lang="fi-FI" dirty="0" err="1" smtClean="0"/>
              <a:t>perustyyl</a:t>
            </a:r>
            <a:r>
              <a:rPr lang="fi-FI" dirty="0" smtClean="0"/>
              <a:t>. </a:t>
            </a:r>
            <a:r>
              <a:rPr lang="fi-FI" dirty="0" err="1" smtClean="0"/>
              <a:t>napsautt</a:t>
            </a:r>
            <a:r>
              <a:rPr lang="fi-FI" dirty="0" smtClean="0"/>
              <a:t>.</a:t>
            </a:r>
          </a:p>
        </p:txBody>
      </p:sp>
      <p:sp>
        <p:nvSpPr>
          <p:cNvPr id="7" name="Rectangle 14"/>
          <p:cNvSpPr>
            <a:spLocks noGrp="1" noChangeArrowheads="1"/>
          </p:cNvSpPr>
          <p:nvPr>
            <p:ph type="sldNum" sz="quarter" idx="10"/>
          </p:nvPr>
        </p:nvSpPr>
        <p:spPr>
          <a:xfrm>
            <a:off x="6553200" y="6245225"/>
            <a:ext cx="2133600" cy="476250"/>
          </a:xfrm>
        </p:spPr>
        <p:txBody>
          <a:bodyPr/>
          <a:lstStyle>
            <a:lvl1pPr algn="r">
              <a:defRPr sz="800">
                <a:solidFill>
                  <a:srgbClr val="ADAEAF"/>
                </a:solidFill>
              </a:defRPr>
            </a:lvl1pPr>
          </a:lstStyle>
          <a:p>
            <a:pPr>
              <a:defRPr/>
            </a:pPr>
            <a:r>
              <a:rPr lang="fi-FI" dirty="0" smtClean="0"/>
              <a:t> </a:t>
            </a:r>
            <a:fld id="{2A1E1B4A-B8D0-4DF1-B52E-69A69A973325}" type="datetime1">
              <a:rPr lang="fi-FI" smtClean="0"/>
              <a:pPr>
                <a:defRPr/>
              </a:pPr>
              <a:t>24.3.2015</a:t>
            </a:fld>
            <a:r>
              <a:rPr lang="fi-FI" dirty="0" smtClean="0"/>
              <a:t>  Page </a:t>
            </a:r>
            <a:fld id="{3D206CF9-7B0B-46BE-A7F8-A3E4506BB46E}" type="slidenum">
              <a:rPr lang="fi-FI" smtClean="0"/>
              <a:pPr>
                <a:defRPr/>
              </a:pPr>
              <a:t>‹#›</a:t>
            </a:fld>
            <a:endParaRPr lang="fi-FI" dirty="0"/>
          </a:p>
        </p:txBody>
      </p:sp>
      <p:sp>
        <p:nvSpPr>
          <p:cNvPr id="8"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2"/>
                </a:solidFill>
              </a:defRPr>
            </a:lvl1pPr>
          </a:lstStyle>
          <a:p>
            <a:endParaRPr lang="fi-FI" dirty="0"/>
          </a:p>
        </p:txBody>
      </p:sp>
      <p:cxnSp>
        <p:nvCxnSpPr>
          <p:cNvPr id="12" name="Suora yhdysviiva 11"/>
          <p:cNvCxnSpPr/>
          <p:nvPr userDrawn="1"/>
        </p:nvCxnSpPr>
        <p:spPr bwMode="auto">
          <a:xfrm>
            <a:off x="0" y="6256338"/>
            <a:ext cx="9144000" cy="0"/>
          </a:xfrm>
          <a:prstGeom prst="line">
            <a:avLst/>
          </a:prstGeom>
          <a:solidFill>
            <a:schemeClr val="bg2"/>
          </a:solidFill>
          <a:ln w="19050" cap="flat" cmpd="sng" algn="ctr">
            <a:solidFill>
              <a:schemeClr val="accent6"/>
            </a:solidFill>
            <a:prstDash val="solid"/>
            <a:round/>
            <a:headEnd type="none" w="med" len="med"/>
            <a:tailEnd type="none" w="med" len="med"/>
          </a:ln>
          <a:effectLst/>
        </p:spPr>
      </p:cxnSp>
      <p:pic>
        <p:nvPicPr>
          <p:cNvPr id="11" name="Kuva 10"/>
          <p:cNvPicPr>
            <a:picLocks noChangeAspect="1"/>
          </p:cNvPicPr>
          <p:nvPr userDrawn="1"/>
        </p:nvPicPr>
        <p:blipFill rotWithShape="1">
          <a:blip r:embed="rId2" cstate="print">
            <a:extLst>
              <a:ext uri="{28A0092B-C50C-407E-A947-70E740481C1C}">
                <a14:useLocalDpi xmlns:a14="http://schemas.microsoft.com/office/drawing/2010/main" val="0"/>
              </a:ext>
            </a:extLst>
          </a:blip>
          <a:srcRect r="20106" b="27529"/>
          <a:stretch/>
        </p:blipFill>
        <p:spPr>
          <a:xfrm>
            <a:off x="471489" y="229961"/>
            <a:ext cx="1324211" cy="572725"/>
          </a:xfrm>
          <a:prstGeom prst="rect">
            <a:avLst/>
          </a:prstGeom>
        </p:spPr>
      </p:pic>
      <p:sp>
        <p:nvSpPr>
          <p:cNvPr id="10" name="Ellipsi 6"/>
          <p:cNvSpPr/>
          <p:nvPr userDrawn="1"/>
        </p:nvSpPr>
        <p:spPr bwMode="auto">
          <a:xfrm>
            <a:off x="1908143" y="511648"/>
            <a:ext cx="219600" cy="219600"/>
          </a:xfrm>
          <a:prstGeom prst="ellipse">
            <a:avLst/>
          </a:prstGeom>
          <a:solidFill>
            <a:schemeClr val="accent5"/>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278602989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i-FI" noProof="0" dirty="0" smtClean="0"/>
              <a:t>Muokkaa perustyyl. napsautt.</a:t>
            </a:r>
            <a:endParaRPr lang="fi-FI" dirty="0"/>
          </a:p>
        </p:txBody>
      </p:sp>
      <p:sp>
        <p:nvSpPr>
          <p:cNvPr id="3" name="Rectangle 14"/>
          <p:cNvSpPr>
            <a:spLocks noGrp="1" noChangeArrowheads="1"/>
          </p:cNvSpPr>
          <p:nvPr>
            <p:ph type="sldNum" sz="quarter" idx="10"/>
          </p:nvPr>
        </p:nvSpPr>
        <p:spPr>
          <a:ln/>
        </p:spPr>
        <p:txBody>
          <a:bodyPr/>
          <a:lstStyle>
            <a:lvl1pPr>
              <a:defRPr/>
            </a:lvl1pPr>
          </a:lstStyle>
          <a:p>
            <a:r>
              <a:rPr lang="fi-FI"/>
              <a:t> </a:t>
            </a:r>
            <a:fld id="{BCC369D7-AD67-4007-8CD9-AD74EEED516B}" type="datetime1">
              <a:rPr lang="fi-FI" sz="800"/>
              <a:pPr/>
              <a:t>24.3.2015</a:t>
            </a:fld>
            <a:r>
              <a:rPr lang="fi-FI" sz="800"/>
              <a:t>  Page </a:t>
            </a:r>
            <a:fld id="{54992FB8-7E72-4A98-B630-A47E8B13A455}" type="slidenum">
              <a:rPr lang="fi-FI" sz="800"/>
              <a:pPr/>
              <a:t>‹#›</a:t>
            </a:fld>
            <a:endParaRPr lang="fi-FI" sz="800"/>
          </a:p>
        </p:txBody>
      </p:sp>
      <p:sp>
        <p:nvSpPr>
          <p:cNvPr id="4"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1"/>
                </a:solidFill>
              </a:defRPr>
            </a:lvl1pPr>
          </a:lstStyle>
          <a:p>
            <a:endParaRPr lang="fi-FI" dirty="0">
              <a:solidFill>
                <a:srgbClr val="000000"/>
              </a:solidFill>
            </a:endParaRPr>
          </a:p>
        </p:txBody>
      </p:sp>
    </p:spTree>
    <p:extLst>
      <p:ext uri="{BB962C8B-B14F-4D97-AF65-F5344CB8AC3E}">
        <p14:creationId xmlns:p14="http://schemas.microsoft.com/office/powerpoint/2010/main" val="3469272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14"/>
          <p:cNvSpPr>
            <a:spLocks noGrp="1" noChangeArrowheads="1"/>
          </p:cNvSpPr>
          <p:nvPr>
            <p:ph type="sldNum" sz="quarter" idx="10"/>
          </p:nvPr>
        </p:nvSpPr>
        <p:spPr>
          <a:ln/>
        </p:spPr>
        <p:txBody>
          <a:bodyPr/>
          <a:lstStyle>
            <a:lvl1pPr>
              <a:defRPr/>
            </a:lvl1pPr>
          </a:lstStyle>
          <a:p>
            <a:r>
              <a:rPr lang="fi-FI"/>
              <a:t> </a:t>
            </a:r>
            <a:fld id="{BCC369D7-AD67-4007-8CD9-AD74EEED516B}" type="datetime1">
              <a:rPr lang="fi-FI" sz="800"/>
              <a:pPr/>
              <a:t>24.3.2015</a:t>
            </a:fld>
            <a:r>
              <a:rPr lang="fi-FI" sz="800"/>
              <a:t>  Page </a:t>
            </a:r>
            <a:fld id="{F5D34F43-AC36-4399-81A8-6B0807CBA859}" type="slidenum">
              <a:rPr lang="fi-FI" sz="800"/>
              <a:pPr/>
              <a:t>‹#›</a:t>
            </a:fld>
            <a:endParaRPr lang="fi-FI" sz="800"/>
          </a:p>
        </p:txBody>
      </p:sp>
      <p:sp>
        <p:nvSpPr>
          <p:cNvPr id="3"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1"/>
                </a:solidFill>
              </a:defRPr>
            </a:lvl1pPr>
          </a:lstStyle>
          <a:p>
            <a:endParaRPr lang="fi-FI" dirty="0">
              <a:solidFill>
                <a:srgbClr val="000000"/>
              </a:solidFill>
            </a:endParaRPr>
          </a:p>
        </p:txBody>
      </p:sp>
    </p:spTree>
    <p:extLst>
      <p:ext uri="{BB962C8B-B14F-4D97-AF65-F5344CB8AC3E}">
        <p14:creationId xmlns:p14="http://schemas.microsoft.com/office/powerpoint/2010/main" val="1460154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400">
                <a:solidFill>
                  <a:schemeClr val="accent5"/>
                </a:solidFill>
              </a:defRPr>
            </a:lvl1pPr>
          </a:lstStyle>
          <a:p>
            <a:r>
              <a:rPr lang="fi-FI" noProof="0" dirty="0" smtClean="0"/>
              <a:t>Muokkaa perustyyl. napsautt.</a:t>
            </a:r>
            <a:endParaRPr lang="fi-FI" dirty="0"/>
          </a:p>
        </p:txBody>
      </p:sp>
      <p:sp>
        <p:nvSpPr>
          <p:cNvPr id="3" name="Content Placeholder 2"/>
          <p:cNvSpPr>
            <a:spLocks noGrp="1"/>
          </p:cNvSpPr>
          <p:nvPr>
            <p:ph idx="1" hasCustomPrompt="1"/>
          </p:nvPr>
        </p:nvSpPr>
        <p:spPr>
          <a:xfrm>
            <a:off x="457200" y="1293813"/>
            <a:ext cx="8229600" cy="4752975"/>
          </a:xfrm>
        </p:spPr>
        <p:txBody>
          <a:bodyPr/>
          <a:lstStyle>
            <a:lvl1pPr>
              <a:buClr>
                <a:schemeClr val="accent5"/>
              </a:buClr>
              <a:defRPr/>
            </a:lvl1pPr>
          </a:lstStyle>
          <a:p>
            <a:pPr lvl="0"/>
            <a:r>
              <a:rPr lang="fi-FI" noProof="0" dirty="0" smtClean="0"/>
              <a:t>Muokkaa tekstin perustyylejä napsauttamalla</a:t>
            </a:r>
          </a:p>
          <a:p>
            <a:pPr lvl="1"/>
            <a:r>
              <a:rPr lang="fi-FI" noProof="0" dirty="0" smtClean="0"/>
              <a:t>toinen taso</a:t>
            </a:r>
          </a:p>
          <a:p>
            <a:pPr lvl="2"/>
            <a:r>
              <a:rPr lang="fi-FI" noProof="0" dirty="0" smtClean="0"/>
              <a:t>kolmas taso</a:t>
            </a:r>
          </a:p>
          <a:p>
            <a:pPr lvl="3"/>
            <a:r>
              <a:rPr lang="fi-FI" noProof="0" dirty="0" smtClean="0"/>
              <a:t>neljäs taso</a:t>
            </a:r>
          </a:p>
          <a:p>
            <a:pPr lvl="4"/>
            <a:r>
              <a:rPr lang="fi-FI" noProof="0" dirty="0" smtClean="0"/>
              <a:t>viides taso</a:t>
            </a:r>
          </a:p>
        </p:txBody>
      </p:sp>
      <p:sp>
        <p:nvSpPr>
          <p:cNvPr id="4" name="Rectangle 14"/>
          <p:cNvSpPr>
            <a:spLocks noGrp="1" noChangeArrowheads="1"/>
          </p:cNvSpPr>
          <p:nvPr>
            <p:ph type="sldNum" sz="quarter" idx="10"/>
          </p:nvPr>
        </p:nvSpPr>
        <p:spPr>
          <a:ln/>
        </p:spPr>
        <p:txBody>
          <a:bodyPr/>
          <a:lstStyle>
            <a:lvl1pPr>
              <a:defRPr/>
            </a:lvl1pPr>
          </a:lstStyle>
          <a:p>
            <a:r>
              <a:rPr lang="fi-FI" dirty="0"/>
              <a:t> </a:t>
            </a:r>
            <a:fld id="{BCC369D7-AD67-4007-8CD9-AD74EEED516B}" type="datetime1">
              <a:rPr lang="fi-FI" sz="800"/>
              <a:pPr/>
              <a:t>24.3.2015</a:t>
            </a:fld>
            <a:r>
              <a:rPr lang="fi-FI" sz="800" dirty="0"/>
              <a:t>  Page </a:t>
            </a:r>
            <a:fld id="{5DD9209F-FA31-42D0-9C51-079867EBFC81}" type="slidenum">
              <a:rPr lang="fi-FI" sz="800"/>
              <a:pPr/>
              <a:t>‹#›</a:t>
            </a:fld>
            <a:endParaRPr lang="fi-FI" sz="800" dirty="0"/>
          </a:p>
        </p:txBody>
      </p:sp>
      <p:sp>
        <p:nvSpPr>
          <p:cNvPr id="5"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1"/>
                </a:solidFill>
              </a:defRPr>
            </a:lvl1pPr>
          </a:lstStyle>
          <a:p>
            <a:endParaRPr lang="fi-FI" noProof="0" dirty="0"/>
          </a:p>
        </p:txBody>
      </p:sp>
      <p:grpSp>
        <p:nvGrpSpPr>
          <p:cNvPr id="8" name="Group 7"/>
          <p:cNvGrpSpPr/>
          <p:nvPr userDrawn="1"/>
        </p:nvGrpSpPr>
        <p:grpSpPr>
          <a:xfrm>
            <a:off x="471489" y="6388802"/>
            <a:ext cx="967292" cy="338400"/>
            <a:chOff x="471489" y="6388802"/>
            <a:chExt cx="967292" cy="338400"/>
          </a:xfrm>
        </p:grpSpPr>
        <p:pic>
          <p:nvPicPr>
            <p:cNvPr id="10"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r="18487"/>
            <a:stretch/>
          </p:blipFill>
          <p:spPr>
            <a:xfrm>
              <a:off x="471489" y="6388802"/>
              <a:ext cx="792536" cy="338400"/>
            </a:xfrm>
            <a:prstGeom prst="rect">
              <a:avLst/>
            </a:prstGeom>
          </p:spPr>
        </p:pic>
        <p:sp>
          <p:nvSpPr>
            <p:cNvPr id="11" name="Ellipsi 10"/>
            <p:cNvSpPr/>
            <p:nvPr userDrawn="1"/>
          </p:nvSpPr>
          <p:spPr bwMode="auto">
            <a:xfrm>
              <a:off x="1309181" y="6554261"/>
              <a:ext cx="129600" cy="129600"/>
            </a:xfrm>
            <a:prstGeom prst="ellipse">
              <a:avLst/>
            </a:prstGeom>
            <a:solidFill>
              <a:schemeClr val="accent5"/>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i-FI" sz="1200" b="0" i="0" u="none" strike="noStrike" kern="0" cap="none" spc="0" normalizeH="0" baseline="0" noProof="0" smtClean="0">
                <a:ln>
                  <a:noFill/>
                </a:ln>
                <a:solidFill>
                  <a:sysClr val="windowText" lastClr="000000"/>
                </a:solidFill>
                <a:effectLst/>
                <a:uLnTx/>
                <a:uFillTx/>
                <a:latin typeface="Verdana" pitchFamily="34" charset="0"/>
              </a:endParaRPr>
            </a:p>
          </p:txBody>
        </p:sp>
      </p:grpSp>
    </p:spTree>
    <p:extLst>
      <p:ext uri="{BB962C8B-B14F-4D97-AF65-F5344CB8AC3E}">
        <p14:creationId xmlns:p14="http://schemas.microsoft.com/office/powerpoint/2010/main" val="212196562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400">
                <a:solidFill>
                  <a:schemeClr val="accent5"/>
                </a:solidFill>
              </a:defRPr>
            </a:lvl1pPr>
          </a:lstStyle>
          <a:p>
            <a:r>
              <a:rPr lang="fi-FI" noProof="0" dirty="0" smtClean="0"/>
              <a:t>Muokkaa perustyyl. napsautt.</a:t>
            </a:r>
            <a:endParaRPr lang="fi-FI" dirty="0"/>
          </a:p>
        </p:txBody>
      </p:sp>
      <p:sp>
        <p:nvSpPr>
          <p:cNvPr id="3" name="Content Placeholder 2"/>
          <p:cNvSpPr>
            <a:spLocks noGrp="1"/>
          </p:cNvSpPr>
          <p:nvPr>
            <p:ph sz="half" idx="1" hasCustomPrompt="1"/>
          </p:nvPr>
        </p:nvSpPr>
        <p:spPr>
          <a:xfrm>
            <a:off x="457200" y="1293813"/>
            <a:ext cx="4038600" cy="4752975"/>
          </a:xfrm>
        </p:spPr>
        <p:txBody>
          <a:bodyPr/>
          <a:lstStyle>
            <a:lvl1pPr>
              <a:defRPr sz="2000">
                <a:solidFill>
                  <a:srgbClr val="505050"/>
                </a:solidFill>
              </a:defRPr>
            </a:lvl1pPr>
            <a:lvl2pPr>
              <a:defRPr sz="1800">
                <a:solidFill>
                  <a:srgbClr val="505050"/>
                </a:solidFill>
              </a:defRPr>
            </a:lvl2pPr>
            <a:lvl3pPr>
              <a:defRPr sz="1600">
                <a:solidFill>
                  <a:srgbClr val="505050"/>
                </a:solidFill>
              </a:defRPr>
            </a:lvl3pPr>
            <a:lvl4pPr>
              <a:defRPr sz="1400">
                <a:solidFill>
                  <a:srgbClr val="505050"/>
                </a:solidFill>
              </a:defRPr>
            </a:lvl4pPr>
            <a:lvl5pPr>
              <a:defRPr sz="1200">
                <a:solidFill>
                  <a:srgbClr val="505050"/>
                </a:solidFill>
              </a:defRPr>
            </a:lvl5pPr>
            <a:lvl6pPr>
              <a:defRPr sz="1800"/>
            </a:lvl6pPr>
            <a:lvl7pPr>
              <a:defRPr sz="1800"/>
            </a:lvl7pPr>
            <a:lvl8pPr>
              <a:defRPr sz="1800"/>
            </a:lvl8pPr>
            <a:lvl9pPr>
              <a:defRPr sz="1800"/>
            </a:lvl9pPr>
          </a:lstStyle>
          <a:p>
            <a:pPr lvl="0"/>
            <a:r>
              <a:rPr lang="fi-FI" noProof="0" dirty="0" smtClean="0"/>
              <a:t>Muokkaa tekstin perustyylejä napsauttamalla</a:t>
            </a:r>
          </a:p>
          <a:p>
            <a:pPr lvl="1"/>
            <a:r>
              <a:rPr lang="fi-FI" noProof="0" dirty="0" smtClean="0"/>
              <a:t>toinen taso</a:t>
            </a:r>
          </a:p>
          <a:p>
            <a:pPr lvl="2"/>
            <a:r>
              <a:rPr lang="fi-FI" noProof="0" dirty="0" smtClean="0"/>
              <a:t>kolmas taso</a:t>
            </a:r>
          </a:p>
          <a:p>
            <a:pPr lvl="3"/>
            <a:r>
              <a:rPr lang="fi-FI" noProof="0" dirty="0" smtClean="0"/>
              <a:t>neljäs taso</a:t>
            </a:r>
          </a:p>
          <a:p>
            <a:pPr lvl="4"/>
            <a:r>
              <a:rPr lang="fi-FI" noProof="0" dirty="0" smtClean="0"/>
              <a:t>viides taso</a:t>
            </a:r>
          </a:p>
        </p:txBody>
      </p:sp>
      <p:sp>
        <p:nvSpPr>
          <p:cNvPr id="4" name="Content Placeholder 3"/>
          <p:cNvSpPr>
            <a:spLocks noGrp="1"/>
          </p:cNvSpPr>
          <p:nvPr>
            <p:ph sz="half" idx="2" hasCustomPrompt="1"/>
          </p:nvPr>
        </p:nvSpPr>
        <p:spPr>
          <a:xfrm>
            <a:off x="4648200" y="1293813"/>
            <a:ext cx="4038600" cy="4752975"/>
          </a:xfrm>
        </p:spPr>
        <p:txBody>
          <a:bodyPr/>
          <a:lstStyle>
            <a:lvl1pPr>
              <a:buClr>
                <a:schemeClr val="accent5"/>
              </a:buClr>
              <a:defRPr sz="2000">
                <a:solidFill>
                  <a:srgbClr val="464646"/>
                </a:solidFill>
              </a:defRPr>
            </a:lvl1pPr>
            <a:lvl2pPr>
              <a:defRPr sz="1800">
                <a:solidFill>
                  <a:srgbClr val="464646"/>
                </a:solidFill>
              </a:defRPr>
            </a:lvl2pPr>
            <a:lvl3pPr>
              <a:defRPr sz="1600">
                <a:solidFill>
                  <a:srgbClr val="464646"/>
                </a:solidFill>
              </a:defRPr>
            </a:lvl3pPr>
            <a:lvl4pPr>
              <a:defRPr sz="1400">
                <a:solidFill>
                  <a:srgbClr val="464646"/>
                </a:solidFill>
              </a:defRPr>
            </a:lvl4pPr>
            <a:lvl5pPr>
              <a:defRPr sz="1200">
                <a:solidFill>
                  <a:srgbClr val="464646"/>
                </a:solidFill>
              </a:defRPr>
            </a:lvl5pPr>
            <a:lvl6pPr>
              <a:defRPr sz="1800"/>
            </a:lvl6pPr>
            <a:lvl7pPr>
              <a:defRPr sz="1800"/>
            </a:lvl7pPr>
            <a:lvl8pPr>
              <a:defRPr sz="1800"/>
            </a:lvl8pPr>
            <a:lvl9pPr>
              <a:defRPr sz="1800"/>
            </a:lvl9pPr>
          </a:lstStyle>
          <a:p>
            <a:pPr lvl="0"/>
            <a:r>
              <a:rPr lang="fi-FI" noProof="0" dirty="0" smtClean="0"/>
              <a:t>Muokkaa tekstin perustyylejä napsauttamalla</a:t>
            </a:r>
          </a:p>
          <a:p>
            <a:pPr lvl="1"/>
            <a:r>
              <a:rPr lang="fi-FI" noProof="0" dirty="0" smtClean="0"/>
              <a:t>toinen taso</a:t>
            </a:r>
          </a:p>
          <a:p>
            <a:pPr lvl="2"/>
            <a:r>
              <a:rPr lang="fi-FI" noProof="0" dirty="0" smtClean="0"/>
              <a:t>kolmas taso</a:t>
            </a:r>
          </a:p>
          <a:p>
            <a:pPr lvl="3"/>
            <a:r>
              <a:rPr lang="fi-FI" noProof="0" dirty="0" smtClean="0"/>
              <a:t>neljäs taso</a:t>
            </a:r>
          </a:p>
          <a:p>
            <a:pPr lvl="4"/>
            <a:r>
              <a:rPr lang="fi-FI" noProof="0" dirty="0" smtClean="0"/>
              <a:t>viides taso</a:t>
            </a:r>
          </a:p>
        </p:txBody>
      </p:sp>
      <p:sp>
        <p:nvSpPr>
          <p:cNvPr id="5" name="Rectangle 14"/>
          <p:cNvSpPr>
            <a:spLocks noGrp="1" noChangeArrowheads="1"/>
          </p:cNvSpPr>
          <p:nvPr>
            <p:ph type="sldNum" sz="quarter" idx="10"/>
          </p:nvPr>
        </p:nvSpPr>
        <p:spPr>
          <a:ln/>
        </p:spPr>
        <p:txBody>
          <a:bodyPr/>
          <a:lstStyle>
            <a:lvl1pPr>
              <a:defRPr/>
            </a:lvl1pPr>
          </a:lstStyle>
          <a:p>
            <a:r>
              <a:rPr lang="fi-FI"/>
              <a:t> </a:t>
            </a:r>
            <a:fld id="{BCC369D7-AD67-4007-8CD9-AD74EEED516B}" type="datetime1">
              <a:rPr lang="fi-FI" sz="800"/>
              <a:pPr/>
              <a:t>24.3.2015</a:t>
            </a:fld>
            <a:r>
              <a:rPr lang="fi-FI" sz="800"/>
              <a:t>  Page </a:t>
            </a:r>
            <a:fld id="{A0C3BF9A-0CA7-4480-B906-DA1F9F412E82}" type="slidenum">
              <a:rPr lang="fi-FI" sz="800"/>
              <a:pPr/>
              <a:t>‹#›</a:t>
            </a:fld>
            <a:endParaRPr lang="fi-FI" sz="800"/>
          </a:p>
        </p:txBody>
      </p:sp>
      <p:sp>
        <p:nvSpPr>
          <p:cNvPr id="6"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1"/>
                </a:solidFill>
              </a:defRPr>
            </a:lvl1pPr>
          </a:lstStyle>
          <a:p>
            <a:endParaRPr lang="fi-FI" noProof="0" dirty="0"/>
          </a:p>
        </p:txBody>
      </p:sp>
      <p:grpSp>
        <p:nvGrpSpPr>
          <p:cNvPr id="10" name="Group 9"/>
          <p:cNvGrpSpPr/>
          <p:nvPr userDrawn="1"/>
        </p:nvGrpSpPr>
        <p:grpSpPr>
          <a:xfrm>
            <a:off x="471489" y="6388802"/>
            <a:ext cx="967292" cy="338400"/>
            <a:chOff x="471489" y="6388802"/>
            <a:chExt cx="967292" cy="338400"/>
          </a:xfrm>
        </p:grpSpPr>
        <p:pic>
          <p:nvPicPr>
            <p:cNvPr id="11"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r="18487"/>
            <a:stretch/>
          </p:blipFill>
          <p:spPr>
            <a:xfrm>
              <a:off x="471489" y="6388802"/>
              <a:ext cx="792536" cy="338400"/>
            </a:xfrm>
            <a:prstGeom prst="rect">
              <a:avLst/>
            </a:prstGeom>
          </p:spPr>
        </p:pic>
        <p:sp>
          <p:nvSpPr>
            <p:cNvPr id="12" name="Ellipsi 10"/>
            <p:cNvSpPr/>
            <p:nvPr userDrawn="1"/>
          </p:nvSpPr>
          <p:spPr bwMode="auto">
            <a:xfrm>
              <a:off x="1309181" y="6554261"/>
              <a:ext cx="129600" cy="129600"/>
            </a:xfrm>
            <a:prstGeom prst="ellipse">
              <a:avLst/>
            </a:prstGeom>
            <a:solidFill>
              <a:schemeClr val="accent5"/>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i-FI" sz="1200" b="0" i="0" u="none" strike="noStrike" kern="0" cap="none" spc="0" normalizeH="0" baseline="0" noProof="0" smtClean="0">
                <a:ln>
                  <a:noFill/>
                </a:ln>
                <a:solidFill>
                  <a:sysClr val="windowText" lastClr="000000"/>
                </a:solidFill>
                <a:effectLst/>
                <a:uLnTx/>
                <a:uFillTx/>
                <a:latin typeface="Verdana" pitchFamily="34" charset="0"/>
              </a:endParaRPr>
            </a:p>
          </p:txBody>
        </p:sp>
      </p:grpSp>
    </p:spTree>
    <p:extLst>
      <p:ext uri="{BB962C8B-B14F-4D97-AF65-F5344CB8AC3E}">
        <p14:creationId xmlns:p14="http://schemas.microsoft.com/office/powerpoint/2010/main" val="135901553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400">
                <a:solidFill>
                  <a:schemeClr val="accent5"/>
                </a:solidFill>
              </a:defRPr>
            </a:lvl1pPr>
          </a:lstStyle>
          <a:p>
            <a:r>
              <a:rPr lang="fi-FI" noProof="0" dirty="0" smtClean="0"/>
              <a:t>Muokkaa perustyyl. napsautt.</a:t>
            </a:r>
            <a:endParaRPr lang="fi-FI" dirty="0"/>
          </a:p>
        </p:txBody>
      </p:sp>
      <p:sp>
        <p:nvSpPr>
          <p:cNvPr id="3" name="Rectangle 14"/>
          <p:cNvSpPr>
            <a:spLocks noGrp="1" noChangeArrowheads="1"/>
          </p:cNvSpPr>
          <p:nvPr>
            <p:ph type="sldNum" sz="quarter" idx="10"/>
          </p:nvPr>
        </p:nvSpPr>
        <p:spPr>
          <a:ln/>
        </p:spPr>
        <p:txBody>
          <a:bodyPr/>
          <a:lstStyle>
            <a:lvl1pPr>
              <a:defRPr/>
            </a:lvl1pPr>
          </a:lstStyle>
          <a:p>
            <a:r>
              <a:rPr lang="fi-FI"/>
              <a:t> </a:t>
            </a:r>
            <a:fld id="{BCC369D7-AD67-4007-8CD9-AD74EEED516B}" type="datetime1">
              <a:rPr lang="fi-FI" sz="800"/>
              <a:pPr/>
              <a:t>24.3.2015</a:t>
            </a:fld>
            <a:r>
              <a:rPr lang="fi-FI" sz="800"/>
              <a:t>  Page </a:t>
            </a:r>
            <a:fld id="{54992FB8-7E72-4A98-B630-A47E8B13A455}" type="slidenum">
              <a:rPr lang="fi-FI" sz="800"/>
              <a:pPr/>
              <a:t>‹#›</a:t>
            </a:fld>
            <a:endParaRPr lang="fi-FI" sz="800"/>
          </a:p>
        </p:txBody>
      </p:sp>
      <p:sp>
        <p:nvSpPr>
          <p:cNvPr id="4"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2"/>
                </a:solidFill>
              </a:defRPr>
            </a:lvl1pPr>
          </a:lstStyle>
          <a:p>
            <a:endParaRPr lang="fi-FI" dirty="0"/>
          </a:p>
        </p:txBody>
      </p:sp>
      <p:grpSp>
        <p:nvGrpSpPr>
          <p:cNvPr id="8" name="Group 7"/>
          <p:cNvGrpSpPr/>
          <p:nvPr userDrawn="1"/>
        </p:nvGrpSpPr>
        <p:grpSpPr>
          <a:xfrm>
            <a:off x="471489" y="6388802"/>
            <a:ext cx="967292" cy="338400"/>
            <a:chOff x="471489" y="6388802"/>
            <a:chExt cx="967292" cy="338400"/>
          </a:xfrm>
        </p:grpSpPr>
        <p:pic>
          <p:nvPicPr>
            <p:cNvPr id="9"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r="18487"/>
            <a:stretch/>
          </p:blipFill>
          <p:spPr>
            <a:xfrm>
              <a:off x="471489" y="6388802"/>
              <a:ext cx="792536" cy="338400"/>
            </a:xfrm>
            <a:prstGeom prst="rect">
              <a:avLst/>
            </a:prstGeom>
          </p:spPr>
        </p:pic>
        <p:sp>
          <p:nvSpPr>
            <p:cNvPr id="10" name="Ellipsi 10"/>
            <p:cNvSpPr/>
            <p:nvPr userDrawn="1"/>
          </p:nvSpPr>
          <p:spPr bwMode="auto">
            <a:xfrm>
              <a:off x="1309181" y="6554261"/>
              <a:ext cx="129600" cy="129600"/>
            </a:xfrm>
            <a:prstGeom prst="ellipse">
              <a:avLst/>
            </a:prstGeom>
            <a:solidFill>
              <a:schemeClr val="accent5"/>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i-FI" sz="1200" b="0" i="0" u="none" strike="noStrike" kern="0" cap="none" spc="0" normalizeH="0" baseline="0" noProof="0" smtClean="0">
                <a:ln>
                  <a:noFill/>
                </a:ln>
                <a:solidFill>
                  <a:sysClr val="windowText" lastClr="000000"/>
                </a:solidFill>
                <a:effectLst/>
                <a:uLnTx/>
                <a:uFillTx/>
                <a:latin typeface="Verdana" pitchFamily="34" charset="0"/>
              </a:endParaRPr>
            </a:p>
          </p:txBody>
        </p:sp>
      </p:grpSp>
    </p:spTree>
    <p:extLst>
      <p:ext uri="{BB962C8B-B14F-4D97-AF65-F5344CB8AC3E}">
        <p14:creationId xmlns:p14="http://schemas.microsoft.com/office/powerpoint/2010/main" val="1973333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Mukautettu asettelu">
    <p:spTree>
      <p:nvGrpSpPr>
        <p:cNvPr id="1" name=""/>
        <p:cNvGrpSpPr/>
        <p:nvPr/>
      </p:nvGrpSpPr>
      <p:grpSpPr>
        <a:xfrm>
          <a:off x="0" y="0"/>
          <a:ext cx="0" cy="0"/>
          <a:chOff x="0" y="0"/>
          <a:chExt cx="0" cy="0"/>
        </a:xfrm>
      </p:grpSpPr>
      <p:sp>
        <p:nvSpPr>
          <p:cNvPr id="5" name="Suorakulmio 4"/>
          <p:cNvSpPr/>
          <p:nvPr userDrawn="1"/>
        </p:nvSpPr>
        <p:spPr bwMode="auto">
          <a:xfrm>
            <a:off x="0" y="0"/>
            <a:ext cx="9144000" cy="6858000"/>
          </a:xfrm>
          <a:prstGeom prst="rect">
            <a:avLst/>
          </a:prstGeom>
          <a:solidFill>
            <a:schemeClr val="accent5"/>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smtClean="0">
              <a:ln>
                <a:noFill/>
              </a:ln>
              <a:solidFill>
                <a:schemeClr val="tx1"/>
              </a:solidFill>
              <a:effectLst/>
              <a:latin typeface="Verdana" pitchFamily="34" charset="0"/>
            </a:endParaRPr>
          </a:p>
        </p:txBody>
      </p:sp>
      <p:sp>
        <p:nvSpPr>
          <p:cNvPr id="2" name="Otsikko 1"/>
          <p:cNvSpPr>
            <a:spLocks noGrp="1"/>
          </p:cNvSpPr>
          <p:nvPr>
            <p:ph type="title"/>
          </p:nvPr>
        </p:nvSpPr>
        <p:spPr>
          <a:xfrm>
            <a:off x="457200" y="3184926"/>
            <a:ext cx="8229600" cy="608012"/>
          </a:xfrm>
        </p:spPr>
        <p:txBody>
          <a:bodyPr/>
          <a:lstStyle>
            <a:lvl1pPr>
              <a:defRPr sz="2400">
                <a:solidFill>
                  <a:schemeClr val="bg1"/>
                </a:solidFill>
              </a:defRPr>
            </a:lvl1p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Alatunnisteen paikkamerkki 2"/>
          <p:cNvSpPr>
            <a:spLocks noGrp="1"/>
          </p:cNvSpPr>
          <p:nvPr>
            <p:ph type="ftr" sz="quarter" idx="10"/>
          </p:nvPr>
        </p:nvSpPr>
        <p:spPr/>
        <p:txBody>
          <a:bodyPr/>
          <a:lstStyle>
            <a:lvl1pPr>
              <a:defRPr>
                <a:solidFill>
                  <a:schemeClr val="tx2">
                    <a:lumMod val="40000"/>
                    <a:lumOff val="60000"/>
                  </a:schemeClr>
                </a:solidFill>
              </a:defRPr>
            </a:lvl1pPr>
          </a:lstStyle>
          <a:p>
            <a:endParaRPr lang="fi-FI" dirty="0"/>
          </a:p>
        </p:txBody>
      </p:sp>
      <p:sp>
        <p:nvSpPr>
          <p:cNvPr id="4" name="Dian numeron paikkamerkki 3"/>
          <p:cNvSpPr>
            <a:spLocks noGrp="1"/>
          </p:cNvSpPr>
          <p:nvPr>
            <p:ph type="sldNum" sz="quarter" idx="11"/>
          </p:nvPr>
        </p:nvSpPr>
        <p:spPr/>
        <p:txBody>
          <a:bodyPr/>
          <a:lstStyle/>
          <a:p>
            <a:r>
              <a:rPr lang="fi-FI" smtClean="0"/>
              <a:t> </a:t>
            </a:r>
            <a:fld id="{BCC369D7-AD67-4007-8CD9-AD74EEED516B}" type="datetime1">
              <a:rPr lang="fi-FI" sz="800" smtClean="0"/>
              <a:pPr/>
              <a:t>24.3.2015</a:t>
            </a:fld>
            <a:r>
              <a:rPr lang="fi-FI" sz="800" smtClean="0"/>
              <a:t>  Page </a:t>
            </a:r>
            <a:fld id="{EB7EC751-C128-4BC6-B06C-92EC109D3C79}" type="slidenum">
              <a:rPr lang="fi-FI" sz="800" smtClean="0"/>
              <a:pPr/>
              <a:t>‹#›</a:t>
            </a:fld>
            <a:endParaRPr lang="fi-FI" sz="800" dirty="0"/>
          </a:p>
        </p:txBody>
      </p:sp>
      <p:cxnSp>
        <p:nvCxnSpPr>
          <p:cNvPr id="10" name="Suora yhdysviiva 9"/>
          <p:cNvCxnSpPr/>
          <p:nvPr userDrawn="1"/>
        </p:nvCxnSpPr>
        <p:spPr bwMode="auto">
          <a:xfrm>
            <a:off x="0" y="6256338"/>
            <a:ext cx="9144000" cy="0"/>
          </a:xfrm>
          <a:prstGeom prst="line">
            <a:avLst/>
          </a:prstGeom>
          <a:solidFill>
            <a:schemeClr val="bg2"/>
          </a:solidFill>
          <a:ln w="19050" cap="flat" cmpd="sng" algn="ctr">
            <a:solidFill>
              <a:schemeClr val="bg1"/>
            </a:solidFill>
            <a:prstDash val="solid"/>
            <a:round/>
            <a:headEnd type="none" w="med" len="med"/>
            <a:tailEnd type="none" w="med" len="med"/>
          </a:ln>
          <a:effectLst/>
        </p:spPr>
      </p:cxnSp>
      <p:sp>
        <p:nvSpPr>
          <p:cNvPr id="11" name="Ellipsi 10"/>
          <p:cNvSpPr/>
          <p:nvPr userDrawn="1"/>
        </p:nvSpPr>
        <p:spPr bwMode="auto">
          <a:xfrm>
            <a:off x="7575959" y="6113423"/>
            <a:ext cx="285829" cy="285829"/>
          </a:xfrm>
          <a:prstGeom prst="ellipse">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smtClean="0">
              <a:ln>
                <a:noFill/>
              </a:ln>
              <a:solidFill>
                <a:schemeClr val="tx1"/>
              </a:solidFill>
              <a:effectLst/>
              <a:latin typeface="Verdana" pitchFamily="34" charset="0"/>
            </a:endParaRPr>
          </a:p>
        </p:txBody>
      </p:sp>
      <p:pic>
        <p:nvPicPr>
          <p:cNvPr id="15" name="Kuv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8788" y="6379775"/>
            <a:ext cx="1055687" cy="367426"/>
          </a:xfrm>
          <a:prstGeom prst="rect">
            <a:avLst/>
          </a:prstGeom>
        </p:spPr>
      </p:pic>
    </p:spTree>
    <p:extLst>
      <p:ext uri="{BB962C8B-B14F-4D97-AF65-F5344CB8AC3E}">
        <p14:creationId xmlns:p14="http://schemas.microsoft.com/office/powerpoint/2010/main" val="197698015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14"/>
          <p:cNvSpPr>
            <a:spLocks noGrp="1" noChangeArrowheads="1"/>
          </p:cNvSpPr>
          <p:nvPr>
            <p:ph type="sldNum" sz="quarter" idx="10"/>
          </p:nvPr>
        </p:nvSpPr>
        <p:spPr>
          <a:ln/>
        </p:spPr>
        <p:txBody>
          <a:bodyPr/>
          <a:lstStyle>
            <a:lvl1pPr>
              <a:defRPr/>
            </a:lvl1pPr>
          </a:lstStyle>
          <a:p>
            <a:r>
              <a:rPr lang="fi-FI"/>
              <a:t> </a:t>
            </a:r>
            <a:fld id="{BCC369D7-AD67-4007-8CD9-AD74EEED516B}" type="datetime1">
              <a:rPr lang="fi-FI" sz="800"/>
              <a:pPr/>
              <a:t>24.3.2015</a:t>
            </a:fld>
            <a:r>
              <a:rPr lang="fi-FI" sz="800"/>
              <a:t>  Page </a:t>
            </a:r>
            <a:fld id="{F5D34F43-AC36-4399-81A8-6B0807CBA859}" type="slidenum">
              <a:rPr lang="fi-FI" sz="800"/>
              <a:pPr/>
              <a:t>‹#›</a:t>
            </a:fld>
            <a:endParaRPr lang="fi-FI" sz="800"/>
          </a:p>
        </p:txBody>
      </p:sp>
      <p:sp>
        <p:nvSpPr>
          <p:cNvPr id="3"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2"/>
                </a:solidFill>
              </a:defRPr>
            </a:lvl1pPr>
          </a:lstStyle>
          <a:p>
            <a:endParaRPr lang="fi-FI" dirty="0"/>
          </a:p>
        </p:txBody>
      </p:sp>
      <p:grpSp>
        <p:nvGrpSpPr>
          <p:cNvPr id="7" name="Group 6"/>
          <p:cNvGrpSpPr/>
          <p:nvPr userDrawn="1"/>
        </p:nvGrpSpPr>
        <p:grpSpPr>
          <a:xfrm>
            <a:off x="471489" y="6388802"/>
            <a:ext cx="967292" cy="338400"/>
            <a:chOff x="471489" y="6388802"/>
            <a:chExt cx="967292" cy="338400"/>
          </a:xfrm>
        </p:grpSpPr>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r="18487"/>
            <a:stretch/>
          </p:blipFill>
          <p:spPr>
            <a:xfrm>
              <a:off x="471489" y="6388802"/>
              <a:ext cx="792536" cy="338400"/>
            </a:xfrm>
            <a:prstGeom prst="rect">
              <a:avLst/>
            </a:prstGeom>
          </p:spPr>
        </p:pic>
        <p:sp>
          <p:nvSpPr>
            <p:cNvPr id="9" name="Ellipsi 10"/>
            <p:cNvSpPr/>
            <p:nvPr userDrawn="1"/>
          </p:nvSpPr>
          <p:spPr bwMode="auto">
            <a:xfrm>
              <a:off x="1309181" y="6554261"/>
              <a:ext cx="129600" cy="129600"/>
            </a:xfrm>
            <a:prstGeom prst="ellipse">
              <a:avLst/>
            </a:prstGeom>
            <a:solidFill>
              <a:schemeClr val="accent5"/>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fi-FI" sz="1200" b="0" i="0" u="none" strike="noStrike" kern="0" cap="none" spc="0" normalizeH="0" baseline="0" noProof="0" smtClean="0">
                <a:ln>
                  <a:noFill/>
                </a:ln>
                <a:solidFill>
                  <a:sysClr val="windowText" lastClr="000000"/>
                </a:solidFill>
                <a:effectLst/>
                <a:uLnTx/>
                <a:uFillTx/>
                <a:latin typeface="Verdana" pitchFamily="34" charset="0"/>
              </a:endParaRPr>
            </a:p>
          </p:txBody>
        </p:sp>
      </p:grpSp>
    </p:spTree>
    <p:extLst>
      <p:ext uri="{BB962C8B-B14F-4D97-AF65-F5344CB8AC3E}">
        <p14:creationId xmlns:p14="http://schemas.microsoft.com/office/powerpoint/2010/main" val="12354750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5" name="Picture 9" descr="puzzle_0910_pp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0525" y="682625"/>
            <a:ext cx="2979738" cy="327818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1" descr="FCG_Finnish_Consulting_Group_vari"/>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5613" y="6091238"/>
            <a:ext cx="2655887" cy="431800"/>
          </a:xfrm>
          <a:prstGeom prst="rect">
            <a:avLst/>
          </a:prstGeom>
          <a:noFill/>
          <a:extLst>
            <a:ext uri="{909E8E84-426E-40DD-AFC4-6F175D3DCCD1}">
              <a14:hiddenFill xmlns:a14="http://schemas.microsoft.com/office/drawing/2010/main">
                <a:solidFill>
                  <a:srgbClr val="FFFFFF"/>
                </a:solidFill>
              </a14:hiddenFill>
            </a:ext>
          </a:extLst>
        </p:spPr>
      </p:pic>
      <p:sp>
        <p:nvSpPr>
          <p:cNvPr id="43010" name="Rectangle 3"/>
          <p:cNvSpPr>
            <a:spLocks noGrp="1" noChangeArrowheads="1"/>
          </p:cNvSpPr>
          <p:nvPr>
            <p:ph type="subTitle" idx="1"/>
          </p:nvPr>
        </p:nvSpPr>
        <p:spPr>
          <a:xfrm>
            <a:off x="455613" y="5146675"/>
            <a:ext cx="8239125" cy="492125"/>
          </a:xfrm>
        </p:spPr>
        <p:txBody>
          <a:bodyPr/>
          <a:lstStyle>
            <a:lvl1pPr marL="0" indent="0" algn="ctr">
              <a:buFontTx/>
              <a:buNone/>
              <a:defRPr sz="1800" smtClean="0"/>
            </a:lvl1pPr>
          </a:lstStyle>
          <a:p>
            <a:r>
              <a:rPr lang="fi-FI" smtClean="0"/>
              <a:t>Muokkaa alaotsikon perustyyliä napsautt.</a:t>
            </a:r>
            <a:endParaRPr lang="fi-FI" dirty="0" smtClean="0"/>
          </a:p>
        </p:txBody>
      </p:sp>
      <p:sp>
        <p:nvSpPr>
          <p:cNvPr id="43011" name="Rectangle 2"/>
          <p:cNvSpPr>
            <a:spLocks noGrp="1" noChangeArrowheads="1"/>
          </p:cNvSpPr>
          <p:nvPr>
            <p:ph type="ctrTitle"/>
          </p:nvPr>
        </p:nvSpPr>
        <p:spPr>
          <a:xfrm>
            <a:off x="455612" y="4557713"/>
            <a:ext cx="8239125" cy="509587"/>
          </a:xfrm>
        </p:spPr>
        <p:txBody>
          <a:bodyPr/>
          <a:lstStyle>
            <a:lvl1pPr>
              <a:defRPr smtClean="0"/>
            </a:lvl1pPr>
          </a:lstStyle>
          <a:p>
            <a:r>
              <a:rPr lang="fi-FI" smtClean="0"/>
              <a:t>Muokkaa perustyyl. napsautt.</a:t>
            </a:r>
          </a:p>
        </p:txBody>
      </p:sp>
      <p:sp>
        <p:nvSpPr>
          <p:cNvPr id="7" name="Rectangle 14"/>
          <p:cNvSpPr>
            <a:spLocks noGrp="1" noChangeArrowheads="1"/>
          </p:cNvSpPr>
          <p:nvPr>
            <p:ph type="sldNum" sz="quarter" idx="10"/>
          </p:nvPr>
        </p:nvSpPr>
        <p:spPr>
          <a:xfrm>
            <a:off x="6553200" y="6245225"/>
            <a:ext cx="2133600" cy="476250"/>
          </a:xfrm>
        </p:spPr>
        <p:txBody>
          <a:bodyPr/>
          <a:lstStyle>
            <a:lvl1pPr algn="r">
              <a:defRPr sz="800">
                <a:solidFill>
                  <a:srgbClr val="ADAEAF"/>
                </a:solidFill>
              </a:defRPr>
            </a:lvl1pPr>
          </a:lstStyle>
          <a:p>
            <a:pPr>
              <a:defRPr/>
            </a:pPr>
            <a:r>
              <a:rPr lang="fi-FI" dirty="0" smtClean="0"/>
              <a:t> </a:t>
            </a:r>
            <a:fld id="{2A1E1B4A-B8D0-4DF1-B52E-69A69A973325}" type="datetime1">
              <a:rPr lang="fi-FI" smtClean="0"/>
              <a:pPr>
                <a:defRPr/>
              </a:pPr>
              <a:t>24.3.2015</a:t>
            </a:fld>
            <a:r>
              <a:rPr lang="fi-FI" dirty="0" smtClean="0"/>
              <a:t>  Page </a:t>
            </a:r>
            <a:fld id="{3D206CF9-7B0B-46BE-A7F8-A3E4506BB46E}" type="slidenum">
              <a:rPr lang="fi-FI" smtClean="0"/>
              <a:pPr>
                <a:defRPr/>
              </a:pPr>
              <a:t>‹#›</a:t>
            </a:fld>
            <a:endParaRPr lang="fi-FI" dirty="0"/>
          </a:p>
        </p:txBody>
      </p:sp>
      <p:sp>
        <p:nvSpPr>
          <p:cNvPr id="8"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1"/>
                </a:solidFill>
              </a:defRPr>
            </a:lvl1pPr>
          </a:lstStyle>
          <a:p>
            <a:endParaRPr lang="fi-FI" dirty="0">
              <a:solidFill>
                <a:srgbClr val="000000"/>
              </a:solidFill>
            </a:endParaRPr>
          </a:p>
        </p:txBody>
      </p:sp>
    </p:spTree>
    <p:extLst>
      <p:ext uri="{BB962C8B-B14F-4D97-AF65-F5344CB8AC3E}">
        <p14:creationId xmlns:p14="http://schemas.microsoft.com/office/powerpoint/2010/main" val="2784612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i-FI" noProof="0" dirty="0" smtClean="0"/>
              <a:t>Muokkaa perustyyl. napsautt.</a:t>
            </a:r>
            <a:endParaRPr lang="fi-FI" dirty="0"/>
          </a:p>
        </p:txBody>
      </p:sp>
      <p:sp>
        <p:nvSpPr>
          <p:cNvPr id="3" name="Content Placeholder 2"/>
          <p:cNvSpPr>
            <a:spLocks noGrp="1"/>
          </p:cNvSpPr>
          <p:nvPr>
            <p:ph idx="1" hasCustomPrompt="1"/>
          </p:nvPr>
        </p:nvSpPr>
        <p:spPr/>
        <p:txBody>
          <a:bodyPr/>
          <a:lstStyle/>
          <a:p>
            <a:pPr lvl="0"/>
            <a:r>
              <a:rPr lang="fi-FI" noProof="0" dirty="0" smtClean="0"/>
              <a:t>Muokkaa tekstin perustyylejä napsauttamalla</a:t>
            </a:r>
          </a:p>
          <a:p>
            <a:pPr lvl="1"/>
            <a:r>
              <a:rPr lang="fi-FI" noProof="0" dirty="0" smtClean="0"/>
              <a:t>toinen taso</a:t>
            </a:r>
          </a:p>
          <a:p>
            <a:pPr lvl="2"/>
            <a:r>
              <a:rPr lang="fi-FI" noProof="0" dirty="0" smtClean="0"/>
              <a:t>kolmas taso</a:t>
            </a:r>
          </a:p>
          <a:p>
            <a:pPr lvl="3"/>
            <a:r>
              <a:rPr lang="fi-FI" noProof="0" dirty="0" smtClean="0"/>
              <a:t>neljäs taso</a:t>
            </a:r>
          </a:p>
          <a:p>
            <a:pPr lvl="4"/>
            <a:r>
              <a:rPr lang="fi-FI" noProof="0" dirty="0" smtClean="0"/>
              <a:t>viides taso</a:t>
            </a:r>
          </a:p>
        </p:txBody>
      </p:sp>
      <p:sp>
        <p:nvSpPr>
          <p:cNvPr id="4" name="Rectangle 14"/>
          <p:cNvSpPr>
            <a:spLocks noGrp="1" noChangeArrowheads="1"/>
          </p:cNvSpPr>
          <p:nvPr>
            <p:ph type="sldNum" sz="quarter" idx="10"/>
          </p:nvPr>
        </p:nvSpPr>
        <p:spPr>
          <a:ln/>
        </p:spPr>
        <p:txBody>
          <a:bodyPr/>
          <a:lstStyle>
            <a:lvl1pPr>
              <a:defRPr/>
            </a:lvl1pPr>
          </a:lstStyle>
          <a:p>
            <a:r>
              <a:rPr lang="fi-FI" dirty="0"/>
              <a:t> </a:t>
            </a:r>
            <a:fld id="{BCC369D7-AD67-4007-8CD9-AD74EEED516B}" type="datetime1">
              <a:rPr lang="fi-FI" sz="800"/>
              <a:pPr/>
              <a:t>24.3.2015</a:t>
            </a:fld>
            <a:r>
              <a:rPr lang="fi-FI" sz="800" dirty="0"/>
              <a:t>  Page </a:t>
            </a:r>
            <a:fld id="{5DD9209F-FA31-42D0-9C51-079867EBFC81}" type="slidenum">
              <a:rPr lang="fi-FI" sz="800"/>
              <a:pPr/>
              <a:t>‹#›</a:t>
            </a:fld>
            <a:endParaRPr lang="fi-FI" sz="800" dirty="0"/>
          </a:p>
        </p:txBody>
      </p:sp>
      <p:sp>
        <p:nvSpPr>
          <p:cNvPr id="5"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1"/>
                </a:solidFill>
              </a:defRPr>
            </a:lvl1pPr>
          </a:lstStyle>
          <a:p>
            <a:endParaRPr lang="fi-FI" dirty="0">
              <a:solidFill>
                <a:srgbClr val="000000"/>
              </a:solidFill>
            </a:endParaRPr>
          </a:p>
        </p:txBody>
      </p:sp>
    </p:spTree>
    <p:extLst>
      <p:ext uri="{BB962C8B-B14F-4D97-AF65-F5344CB8AC3E}">
        <p14:creationId xmlns:p14="http://schemas.microsoft.com/office/powerpoint/2010/main" val="1822570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fi-FI" noProof="0" dirty="0" smtClean="0"/>
              <a:t>Muokkaa perustyyl. napsautt.</a:t>
            </a:r>
            <a:endParaRPr lang="fi-FI" dirty="0"/>
          </a:p>
        </p:txBody>
      </p:sp>
      <p:sp>
        <p:nvSpPr>
          <p:cNvPr id="3" name="Content Placeholder 2"/>
          <p:cNvSpPr>
            <a:spLocks noGrp="1"/>
          </p:cNvSpPr>
          <p:nvPr>
            <p:ph sz="half" idx="1" hasCustomPrompt="1"/>
          </p:nvPr>
        </p:nvSpPr>
        <p:spPr>
          <a:xfrm>
            <a:off x="457200" y="1293813"/>
            <a:ext cx="4038600" cy="427672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fi-FI" noProof="0" dirty="0" smtClean="0"/>
              <a:t>Muokkaa tekstin perustyylejä napsauttamalla</a:t>
            </a:r>
          </a:p>
          <a:p>
            <a:pPr lvl="1"/>
            <a:r>
              <a:rPr lang="fi-FI" noProof="0" dirty="0" smtClean="0"/>
              <a:t>toinen taso</a:t>
            </a:r>
          </a:p>
          <a:p>
            <a:pPr lvl="2"/>
            <a:r>
              <a:rPr lang="fi-FI" noProof="0" dirty="0" smtClean="0"/>
              <a:t>kolmas taso</a:t>
            </a:r>
          </a:p>
          <a:p>
            <a:pPr lvl="3"/>
            <a:r>
              <a:rPr lang="fi-FI" noProof="0" dirty="0" smtClean="0"/>
              <a:t>neljäs taso</a:t>
            </a:r>
          </a:p>
          <a:p>
            <a:pPr lvl="4"/>
            <a:r>
              <a:rPr lang="fi-FI" noProof="0" dirty="0" smtClean="0"/>
              <a:t>viides taso</a:t>
            </a:r>
          </a:p>
        </p:txBody>
      </p:sp>
      <p:sp>
        <p:nvSpPr>
          <p:cNvPr id="4" name="Content Placeholder 3"/>
          <p:cNvSpPr>
            <a:spLocks noGrp="1"/>
          </p:cNvSpPr>
          <p:nvPr>
            <p:ph sz="half" idx="2" hasCustomPrompt="1"/>
          </p:nvPr>
        </p:nvSpPr>
        <p:spPr>
          <a:xfrm>
            <a:off x="4648200" y="1293813"/>
            <a:ext cx="4038600" cy="4276725"/>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fi-FI" noProof="0" dirty="0" smtClean="0"/>
              <a:t>Muokkaa tekstin perustyylejä napsauttamalla</a:t>
            </a:r>
          </a:p>
          <a:p>
            <a:pPr lvl="1"/>
            <a:r>
              <a:rPr lang="fi-FI" noProof="0" dirty="0" smtClean="0"/>
              <a:t>toinen taso</a:t>
            </a:r>
          </a:p>
          <a:p>
            <a:pPr lvl="2"/>
            <a:r>
              <a:rPr lang="fi-FI" noProof="0" dirty="0" smtClean="0"/>
              <a:t>kolmas taso</a:t>
            </a:r>
          </a:p>
          <a:p>
            <a:pPr lvl="3"/>
            <a:r>
              <a:rPr lang="fi-FI" noProof="0" dirty="0" smtClean="0"/>
              <a:t>neljäs taso</a:t>
            </a:r>
          </a:p>
          <a:p>
            <a:pPr lvl="4"/>
            <a:r>
              <a:rPr lang="fi-FI" noProof="0" dirty="0" smtClean="0"/>
              <a:t>viides taso</a:t>
            </a:r>
          </a:p>
        </p:txBody>
      </p:sp>
      <p:sp>
        <p:nvSpPr>
          <p:cNvPr id="5" name="Rectangle 14"/>
          <p:cNvSpPr>
            <a:spLocks noGrp="1" noChangeArrowheads="1"/>
          </p:cNvSpPr>
          <p:nvPr>
            <p:ph type="sldNum" sz="quarter" idx="10"/>
          </p:nvPr>
        </p:nvSpPr>
        <p:spPr>
          <a:ln/>
        </p:spPr>
        <p:txBody>
          <a:bodyPr/>
          <a:lstStyle>
            <a:lvl1pPr>
              <a:defRPr/>
            </a:lvl1pPr>
          </a:lstStyle>
          <a:p>
            <a:r>
              <a:rPr lang="fi-FI"/>
              <a:t> </a:t>
            </a:r>
            <a:fld id="{BCC369D7-AD67-4007-8CD9-AD74EEED516B}" type="datetime1">
              <a:rPr lang="fi-FI" sz="800"/>
              <a:pPr/>
              <a:t>24.3.2015</a:t>
            </a:fld>
            <a:r>
              <a:rPr lang="fi-FI" sz="800"/>
              <a:t>  Page </a:t>
            </a:r>
            <a:fld id="{A0C3BF9A-0CA7-4480-B906-DA1F9F412E82}" type="slidenum">
              <a:rPr lang="fi-FI" sz="800"/>
              <a:pPr/>
              <a:t>‹#›</a:t>
            </a:fld>
            <a:endParaRPr lang="fi-FI" sz="800"/>
          </a:p>
        </p:txBody>
      </p:sp>
      <p:sp>
        <p:nvSpPr>
          <p:cNvPr id="6"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1"/>
                </a:solidFill>
              </a:defRPr>
            </a:lvl1pPr>
          </a:lstStyle>
          <a:p>
            <a:endParaRPr lang="fi-FI" dirty="0">
              <a:solidFill>
                <a:srgbClr val="000000"/>
              </a:solidFill>
            </a:endParaRPr>
          </a:p>
        </p:txBody>
      </p:sp>
    </p:spTree>
    <p:extLst>
      <p:ext uri="{BB962C8B-B14F-4D97-AF65-F5344CB8AC3E}">
        <p14:creationId xmlns:p14="http://schemas.microsoft.com/office/powerpoint/2010/main" val="1467890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4.emf"/><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rgbClr val="ADAEAF"/>
                </a:solidFill>
              </a:defRPr>
            </a:lvl1pPr>
          </a:lstStyle>
          <a:p>
            <a:endParaRPr lang="fi-FI" dirty="0"/>
          </a:p>
        </p:txBody>
      </p:sp>
      <p:sp>
        <p:nvSpPr>
          <p:cNvPr id="2050" name="Rectangle 3"/>
          <p:cNvSpPr>
            <a:spLocks noGrp="1" noChangeArrowheads="1"/>
          </p:cNvSpPr>
          <p:nvPr>
            <p:ph type="body" idx="1"/>
          </p:nvPr>
        </p:nvSpPr>
        <p:spPr bwMode="auto">
          <a:xfrm>
            <a:off x="457200" y="1293813"/>
            <a:ext cx="8229600"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noProof="0" dirty="0" smtClean="0"/>
              <a:t>Muokkaa tekstin perustyylejä napsauttamalla</a:t>
            </a:r>
          </a:p>
          <a:p>
            <a:pPr lvl="1"/>
            <a:r>
              <a:rPr lang="fi-FI" noProof="0" dirty="0" smtClean="0"/>
              <a:t>toinen taso</a:t>
            </a:r>
          </a:p>
          <a:p>
            <a:pPr lvl="2"/>
            <a:r>
              <a:rPr lang="fi-FI" noProof="0" dirty="0" smtClean="0"/>
              <a:t>kolmas taso</a:t>
            </a:r>
          </a:p>
          <a:p>
            <a:pPr lvl="3"/>
            <a:r>
              <a:rPr lang="fi-FI" noProof="0" dirty="0" smtClean="0"/>
              <a:t>neljäs taso</a:t>
            </a:r>
          </a:p>
          <a:p>
            <a:pPr lvl="4"/>
            <a:r>
              <a:rPr lang="fi-FI" noProof="0" dirty="0" smtClean="0"/>
              <a:t>viides taso</a:t>
            </a:r>
          </a:p>
        </p:txBody>
      </p:sp>
      <p:sp>
        <p:nvSpPr>
          <p:cNvPr id="2051" name="Rectangle 2"/>
          <p:cNvSpPr>
            <a:spLocks noGrp="1" noChangeArrowheads="1"/>
          </p:cNvSpPr>
          <p:nvPr>
            <p:ph type="title"/>
          </p:nvPr>
        </p:nvSpPr>
        <p:spPr bwMode="auto">
          <a:xfrm>
            <a:off x="457200" y="560388"/>
            <a:ext cx="8229600"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1" compatLnSpc="1">
            <a:prstTxWarp prst="textNoShape">
              <a:avLst/>
            </a:prstTxWarp>
          </a:bodyPr>
          <a:lstStyle/>
          <a:p>
            <a:pPr lvl="0"/>
            <a:r>
              <a:rPr lang="fi-FI" noProof="0" dirty="0" smtClean="0"/>
              <a:t>Muokkaa perustyyl. napsautt.</a:t>
            </a:r>
          </a:p>
        </p:txBody>
      </p:sp>
      <p:sp>
        <p:nvSpPr>
          <p:cNvPr id="1038" name="Rectangle 14"/>
          <p:cNvSpPr>
            <a:spLocks noGrp="1" noChangeArrowheads="1"/>
          </p:cNvSpPr>
          <p:nvPr>
            <p:ph type="sldNum" sz="quarter" idx="4"/>
          </p:nvPr>
        </p:nvSpPr>
        <p:spPr bwMode="auto">
          <a:xfrm>
            <a:off x="5707063" y="6491288"/>
            <a:ext cx="3179762" cy="238125"/>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a:defRPr sz="1000">
                <a:solidFill>
                  <a:srgbClr val="ADAEAF"/>
                </a:solidFill>
              </a:defRPr>
            </a:lvl1pPr>
          </a:lstStyle>
          <a:p>
            <a:r>
              <a:rPr lang="fi-FI" smtClean="0"/>
              <a:t> </a:t>
            </a:r>
            <a:fld id="{BCC369D7-AD67-4007-8CD9-AD74EEED516B}" type="datetime1">
              <a:rPr lang="fi-FI" sz="800" smtClean="0"/>
              <a:pPr/>
              <a:t>24.3.2015</a:t>
            </a:fld>
            <a:r>
              <a:rPr lang="fi-FI" sz="800" smtClean="0"/>
              <a:t>  Page </a:t>
            </a:r>
            <a:fld id="{EB7EC751-C128-4BC6-B06C-92EC109D3C79}" type="slidenum">
              <a:rPr lang="fi-FI" sz="800" smtClean="0"/>
              <a:pPr/>
              <a:t>‹#›</a:t>
            </a:fld>
            <a:endParaRPr lang="fi-FI" sz="800" dirty="0"/>
          </a:p>
        </p:txBody>
      </p:sp>
      <p:cxnSp>
        <p:nvCxnSpPr>
          <p:cNvPr id="7" name="Suora yhdysviiva 6"/>
          <p:cNvCxnSpPr/>
          <p:nvPr userDrawn="1"/>
        </p:nvCxnSpPr>
        <p:spPr bwMode="auto">
          <a:xfrm>
            <a:off x="0" y="6256338"/>
            <a:ext cx="9144000" cy="0"/>
          </a:xfrm>
          <a:prstGeom prst="line">
            <a:avLst/>
          </a:prstGeom>
          <a:solidFill>
            <a:schemeClr val="bg2"/>
          </a:solidFill>
          <a:ln w="19050" cap="flat" cmpd="sng" algn="ctr">
            <a:solidFill>
              <a:schemeClr val="accent5"/>
            </a:solidFill>
            <a:prstDash val="solid"/>
            <a:round/>
            <a:headEnd type="none" w="med" len="med"/>
            <a:tailEnd type="none" w="med" len="med"/>
          </a:ln>
          <a:effectLst/>
        </p:spPr>
      </p:cxnSp>
      <p:sp>
        <p:nvSpPr>
          <p:cNvPr id="8" name="Ellipsi 5"/>
          <p:cNvSpPr/>
          <p:nvPr userDrawn="1"/>
        </p:nvSpPr>
        <p:spPr bwMode="auto">
          <a:xfrm>
            <a:off x="7575959" y="6113423"/>
            <a:ext cx="285829" cy="285829"/>
          </a:xfrm>
          <a:prstGeom prst="ellipse">
            <a:avLst/>
          </a:prstGeom>
          <a:solidFill>
            <a:schemeClr val="accent5"/>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smtClean="0">
              <a:ln>
                <a:noFill/>
              </a:ln>
              <a:solidFill>
                <a:schemeClr val="tx1"/>
              </a:solidFill>
              <a:effectLst/>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1" r:id="rId3"/>
    <p:sldLayoutId id="2147483713" r:id="rId4"/>
    <p:sldLayoutId id="2147483720" r:id="rId5"/>
    <p:sldLayoutId id="2147483714" r:id="rId6"/>
  </p:sldLayoutIdLst>
  <p:timing>
    <p:tnLst>
      <p:par>
        <p:cTn id="1" dur="indefinite" restart="never" nodeType="tmRoot"/>
      </p:par>
    </p:tnLst>
  </p:timing>
  <p:hf hdr="0" ftr="0" dt="0"/>
  <p:txStyles>
    <p:titleStyle>
      <a:lvl1pPr algn="ctr" rtl="0" eaLnBrk="1" fontAlgn="base" hangingPunct="1">
        <a:spcBef>
          <a:spcPct val="0"/>
        </a:spcBef>
        <a:spcAft>
          <a:spcPct val="0"/>
        </a:spcAft>
        <a:defRPr sz="2600" b="0">
          <a:solidFill>
            <a:schemeClr val="accent5"/>
          </a:solidFill>
          <a:latin typeface="+mj-lt"/>
          <a:ea typeface="+mj-ea"/>
          <a:cs typeface="+mj-cs"/>
        </a:defRPr>
      </a:lvl1pPr>
      <a:lvl2pPr algn="ctr" rtl="0" eaLnBrk="1" fontAlgn="base" hangingPunct="1">
        <a:spcBef>
          <a:spcPct val="0"/>
        </a:spcBef>
        <a:spcAft>
          <a:spcPct val="0"/>
        </a:spcAft>
        <a:defRPr sz="2200" b="1">
          <a:solidFill>
            <a:schemeClr val="bg2"/>
          </a:solidFill>
          <a:latin typeface="Verdana" pitchFamily="34" charset="0"/>
        </a:defRPr>
      </a:lvl2pPr>
      <a:lvl3pPr algn="ctr" rtl="0" eaLnBrk="1" fontAlgn="base" hangingPunct="1">
        <a:spcBef>
          <a:spcPct val="0"/>
        </a:spcBef>
        <a:spcAft>
          <a:spcPct val="0"/>
        </a:spcAft>
        <a:defRPr sz="2200" b="1">
          <a:solidFill>
            <a:schemeClr val="bg2"/>
          </a:solidFill>
          <a:latin typeface="Verdana" pitchFamily="34" charset="0"/>
        </a:defRPr>
      </a:lvl3pPr>
      <a:lvl4pPr algn="ctr" rtl="0" eaLnBrk="1" fontAlgn="base" hangingPunct="1">
        <a:spcBef>
          <a:spcPct val="0"/>
        </a:spcBef>
        <a:spcAft>
          <a:spcPct val="0"/>
        </a:spcAft>
        <a:defRPr sz="2200" b="1">
          <a:solidFill>
            <a:schemeClr val="bg2"/>
          </a:solidFill>
          <a:latin typeface="Verdana" pitchFamily="34" charset="0"/>
        </a:defRPr>
      </a:lvl4pPr>
      <a:lvl5pPr algn="ctr" rtl="0" eaLnBrk="1" fontAlgn="base" hangingPunct="1">
        <a:spcBef>
          <a:spcPct val="0"/>
        </a:spcBef>
        <a:spcAft>
          <a:spcPct val="0"/>
        </a:spcAft>
        <a:defRPr sz="2200" b="1">
          <a:solidFill>
            <a:schemeClr val="bg2"/>
          </a:solidFill>
          <a:latin typeface="Verdana" pitchFamily="34" charset="0"/>
        </a:defRPr>
      </a:lvl5pPr>
      <a:lvl6pPr marL="457200" algn="ctr" rtl="0" eaLnBrk="1" fontAlgn="base" hangingPunct="1">
        <a:spcBef>
          <a:spcPct val="0"/>
        </a:spcBef>
        <a:spcAft>
          <a:spcPct val="0"/>
        </a:spcAft>
        <a:defRPr sz="2200" b="1">
          <a:solidFill>
            <a:schemeClr val="bg2"/>
          </a:solidFill>
          <a:latin typeface="Verdana" pitchFamily="34" charset="0"/>
        </a:defRPr>
      </a:lvl6pPr>
      <a:lvl7pPr marL="914400" algn="ctr" rtl="0" eaLnBrk="1" fontAlgn="base" hangingPunct="1">
        <a:spcBef>
          <a:spcPct val="0"/>
        </a:spcBef>
        <a:spcAft>
          <a:spcPct val="0"/>
        </a:spcAft>
        <a:defRPr sz="2200" b="1">
          <a:solidFill>
            <a:schemeClr val="bg2"/>
          </a:solidFill>
          <a:latin typeface="Verdana" pitchFamily="34" charset="0"/>
        </a:defRPr>
      </a:lvl7pPr>
      <a:lvl8pPr marL="1371600" algn="ctr" rtl="0" eaLnBrk="1" fontAlgn="base" hangingPunct="1">
        <a:spcBef>
          <a:spcPct val="0"/>
        </a:spcBef>
        <a:spcAft>
          <a:spcPct val="0"/>
        </a:spcAft>
        <a:defRPr sz="2200" b="1">
          <a:solidFill>
            <a:schemeClr val="bg2"/>
          </a:solidFill>
          <a:latin typeface="Verdana" pitchFamily="34" charset="0"/>
        </a:defRPr>
      </a:lvl8pPr>
      <a:lvl9pPr marL="1828800" algn="ctr" rtl="0" eaLnBrk="1" fontAlgn="base" hangingPunct="1">
        <a:spcBef>
          <a:spcPct val="0"/>
        </a:spcBef>
        <a:spcAft>
          <a:spcPct val="0"/>
        </a:spcAft>
        <a:defRPr sz="2200" b="1">
          <a:solidFill>
            <a:schemeClr val="bg2"/>
          </a:solidFill>
          <a:latin typeface="Verdana" pitchFamily="34" charset="0"/>
        </a:defRPr>
      </a:lvl9pPr>
    </p:titleStyle>
    <p:bodyStyle>
      <a:lvl1pPr marL="238125" indent="-238125" algn="l" rtl="0" eaLnBrk="1" fontAlgn="base" hangingPunct="1">
        <a:spcBef>
          <a:spcPct val="20000"/>
        </a:spcBef>
        <a:spcAft>
          <a:spcPct val="0"/>
        </a:spcAft>
        <a:buClr>
          <a:schemeClr val="accent5"/>
        </a:buClr>
        <a:buChar char="•"/>
        <a:defRPr sz="2000">
          <a:solidFill>
            <a:srgbClr val="464646"/>
          </a:solidFill>
          <a:latin typeface="+mn-lt"/>
          <a:ea typeface="+mn-ea"/>
          <a:cs typeface="+mn-cs"/>
        </a:defRPr>
      </a:lvl1pPr>
      <a:lvl2pPr marL="495300" indent="-255588" algn="l" rtl="0" eaLnBrk="1" fontAlgn="base" hangingPunct="1">
        <a:spcBef>
          <a:spcPct val="20000"/>
        </a:spcBef>
        <a:spcAft>
          <a:spcPct val="0"/>
        </a:spcAft>
        <a:buClr>
          <a:srgbClr val="505050"/>
        </a:buClr>
        <a:buChar char="•"/>
        <a:defRPr>
          <a:solidFill>
            <a:srgbClr val="464646"/>
          </a:solidFill>
          <a:latin typeface="+mn-lt"/>
        </a:defRPr>
      </a:lvl2pPr>
      <a:lvl3pPr marL="752475" indent="-255588" algn="l" rtl="0" eaLnBrk="1" fontAlgn="base" hangingPunct="1">
        <a:spcBef>
          <a:spcPct val="20000"/>
        </a:spcBef>
        <a:spcAft>
          <a:spcPct val="0"/>
        </a:spcAft>
        <a:buClr>
          <a:srgbClr val="505050"/>
        </a:buClr>
        <a:buChar char="•"/>
        <a:defRPr sz="1600">
          <a:solidFill>
            <a:srgbClr val="464646"/>
          </a:solidFill>
          <a:latin typeface="+mn-lt"/>
        </a:defRPr>
      </a:lvl3pPr>
      <a:lvl4pPr marL="990600" indent="-236538" algn="l" rtl="0" eaLnBrk="1" fontAlgn="base" hangingPunct="1">
        <a:spcBef>
          <a:spcPct val="20000"/>
        </a:spcBef>
        <a:spcAft>
          <a:spcPct val="0"/>
        </a:spcAft>
        <a:buClr>
          <a:srgbClr val="505050"/>
        </a:buClr>
        <a:buChar char="•"/>
        <a:defRPr sz="1400">
          <a:solidFill>
            <a:srgbClr val="464646"/>
          </a:solidFill>
          <a:latin typeface="+mn-lt"/>
        </a:defRPr>
      </a:lvl4pPr>
      <a:lvl5pPr marL="1162050" indent="-142875" algn="l" rtl="0" eaLnBrk="1" fontAlgn="base" hangingPunct="1">
        <a:spcBef>
          <a:spcPct val="20000"/>
        </a:spcBef>
        <a:spcAft>
          <a:spcPct val="0"/>
        </a:spcAft>
        <a:buClr>
          <a:srgbClr val="505050"/>
        </a:buClr>
        <a:buChar char="•"/>
        <a:defRPr sz="1400">
          <a:solidFill>
            <a:srgbClr val="464646"/>
          </a:solidFill>
          <a:latin typeface="+mn-lt"/>
        </a:defRPr>
      </a:lvl5pPr>
      <a:lvl6pPr marL="1619250" indent="-142875" algn="l" rtl="0" eaLnBrk="1" fontAlgn="base" hangingPunct="1">
        <a:spcBef>
          <a:spcPct val="20000"/>
        </a:spcBef>
        <a:spcAft>
          <a:spcPct val="0"/>
        </a:spcAft>
        <a:buChar char="•"/>
        <a:defRPr sz="1400">
          <a:solidFill>
            <a:schemeClr val="tx1"/>
          </a:solidFill>
          <a:latin typeface="+mn-lt"/>
        </a:defRPr>
      </a:lvl6pPr>
      <a:lvl7pPr marL="2076450" indent="-142875" algn="l" rtl="0" eaLnBrk="1" fontAlgn="base" hangingPunct="1">
        <a:spcBef>
          <a:spcPct val="20000"/>
        </a:spcBef>
        <a:spcAft>
          <a:spcPct val="0"/>
        </a:spcAft>
        <a:buChar char="•"/>
        <a:defRPr sz="1400">
          <a:solidFill>
            <a:schemeClr val="tx1"/>
          </a:solidFill>
          <a:latin typeface="+mn-lt"/>
        </a:defRPr>
      </a:lvl7pPr>
      <a:lvl8pPr marL="2533650" indent="-142875" algn="l" rtl="0" eaLnBrk="1" fontAlgn="base" hangingPunct="1">
        <a:spcBef>
          <a:spcPct val="20000"/>
        </a:spcBef>
        <a:spcAft>
          <a:spcPct val="0"/>
        </a:spcAft>
        <a:buChar char="•"/>
        <a:defRPr sz="1400">
          <a:solidFill>
            <a:schemeClr val="tx1"/>
          </a:solidFill>
          <a:latin typeface="+mn-lt"/>
        </a:defRPr>
      </a:lvl8pPr>
      <a:lvl9pPr marL="2990850" indent="-142875" algn="l" rtl="0" eaLnBrk="1" fontAlgn="base" hangingPunct="1">
        <a:spcBef>
          <a:spcPct val="20000"/>
        </a:spcBef>
        <a:spcAft>
          <a:spcPct val="0"/>
        </a:spcAft>
        <a:buChar char="•"/>
        <a:defRPr sz="14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5702400" y="147600"/>
            <a:ext cx="3178800" cy="475200"/>
          </a:xfrm>
          <a:prstGeom prst="rect">
            <a:avLst/>
          </a:prstGeom>
        </p:spPr>
        <p:txBody>
          <a:bodyPr vert="horz" lIns="91440" tIns="45720" rIns="91440" bIns="45720" rtlCol="0" anchor="t" anchorCtr="0"/>
          <a:lstStyle>
            <a:lvl1pPr algn="r">
              <a:defRPr sz="800">
                <a:solidFill>
                  <a:schemeClr val="tx1"/>
                </a:solidFill>
              </a:defRPr>
            </a:lvl1pPr>
          </a:lstStyle>
          <a:p>
            <a:endParaRPr lang="fi-FI" dirty="0">
              <a:solidFill>
                <a:srgbClr val="000000"/>
              </a:solidFill>
            </a:endParaRPr>
          </a:p>
        </p:txBody>
      </p:sp>
      <p:sp>
        <p:nvSpPr>
          <p:cNvPr id="2050" name="Rectangle 3"/>
          <p:cNvSpPr>
            <a:spLocks noGrp="1" noChangeArrowheads="1"/>
          </p:cNvSpPr>
          <p:nvPr>
            <p:ph type="body" idx="1"/>
          </p:nvPr>
        </p:nvSpPr>
        <p:spPr bwMode="auto">
          <a:xfrm>
            <a:off x="457200" y="1293813"/>
            <a:ext cx="8229600" cy="427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i-FI" noProof="0" dirty="0" smtClean="0"/>
              <a:t>Muokkaa tekstin perustyylejä napsauttamalla</a:t>
            </a:r>
          </a:p>
          <a:p>
            <a:pPr lvl="1"/>
            <a:r>
              <a:rPr lang="fi-FI" noProof="0" dirty="0" smtClean="0"/>
              <a:t>toinen taso</a:t>
            </a:r>
          </a:p>
          <a:p>
            <a:pPr lvl="2"/>
            <a:r>
              <a:rPr lang="fi-FI" noProof="0" dirty="0" smtClean="0"/>
              <a:t>kolmas taso</a:t>
            </a:r>
          </a:p>
          <a:p>
            <a:pPr lvl="3"/>
            <a:r>
              <a:rPr lang="fi-FI" noProof="0" dirty="0" smtClean="0"/>
              <a:t>neljäs taso</a:t>
            </a:r>
          </a:p>
          <a:p>
            <a:pPr lvl="4"/>
            <a:r>
              <a:rPr lang="fi-FI" noProof="0" dirty="0" smtClean="0"/>
              <a:t>viides taso</a:t>
            </a:r>
          </a:p>
        </p:txBody>
      </p:sp>
      <p:sp>
        <p:nvSpPr>
          <p:cNvPr id="2051" name="Rectangle 2"/>
          <p:cNvSpPr>
            <a:spLocks noGrp="1" noChangeArrowheads="1"/>
          </p:cNvSpPr>
          <p:nvPr>
            <p:ph type="title"/>
          </p:nvPr>
        </p:nvSpPr>
        <p:spPr bwMode="auto">
          <a:xfrm>
            <a:off x="457200" y="560388"/>
            <a:ext cx="8229600" cy="60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1" compatLnSpc="1">
            <a:prstTxWarp prst="textNoShape">
              <a:avLst/>
            </a:prstTxWarp>
          </a:bodyPr>
          <a:lstStyle/>
          <a:p>
            <a:pPr lvl="0"/>
            <a:r>
              <a:rPr lang="fi-FI" noProof="0" dirty="0" smtClean="0"/>
              <a:t>Muokkaa perustyyl. napsautt.</a:t>
            </a:r>
          </a:p>
        </p:txBody>
      </p:sp>
      <p:sp>
        <p:nvSpPr>
          <p:cNvPr id="1038" name="Rectangle 14"/>
          <p:cNvSpPr>
            <a:spLocks noGrp="1" noChangeArrowheads="1"/>
          </p:cNvSpPr>
          <p:nvPr>
            <p:ph type="sldNum" sz="quarter" idx="4"/>
          </p:nvPr>
        </p:nvSpPr>
        <p:spPr bwMode="auto">
          <a:xfrm>
            <a:off x="5707063" y="6491288"/>
            <a:ext cx="3179762" cy="238125"/>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a:defRPr sz="1000">
                <a:solidFill>
                  <a:srgbClr val="ADAEAF"/>
                </a:solidFill>
              </a:defRPr>
            </a:lvl1pPr>
          </a:lstStyle>
          <a:p>
            <a:r>
              <a:rPr lang="fi-FI" dirty="0" smtClean="0"/>
              <a:t> </a:t>
            </a:r>
            <a:fld id="{BCC369D7-AD67-4007-8CD9-AD74EEED516B}" type="datetime1">
              <a:rPr lang="fi-FI" sz="800" smtClean="0"/>
              <a:pPr/>
              <a:t>24.3.2015</a:t>
            </a:fld>
            <a:r>
              <a:rPr lang="fi-FI" sz="800" dirty="0" smtClean="0"/>
              <a:t>  Page </a:t>
            </a:r>
            <a:fld id="{EB7EC751-C128-4BC6-B06C-92EC109D3C79}" type="slidenum">
              <a:rPr lang="fi-FI" sz="800" smtClean="0"/>
              <a:pPr/>
              <a:t>‹#›</a:t>
            </a:fld>
            <a:endParaRPr lang="fi-FI" sz="800" dirty="0"/>
          </a:p>
        </p:txBody>
      </p:sp>
      <p:pic>
        <p:nvPicPr>
          <p:cNvPr id="2057" name="Picture 9" descr="FCG_Finnish_Consulting_Group_vari"/>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5613" y="6091238"/>
            <a:ext cx="2655887" cy="43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468617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Lst>
  <p:hf hdr="0" ftr="0" dt="0"/>
  <p:txStyles>
    <p:titleStyle>
      <a:lvl1pPr algn="ctr" rtl="0" eaLnBrk="1" fontAlgn="base" hangingPunct="1">
        <a:spcBef>
          <a:spcPct val="0"/>
        </a:spcBef>
        <a:spcAft>
          <a:spcPct val="0"/>
        </a:spcAft>
        <a:defRPr sz="2200" b="1">
          <a:solidFill>
            <a:schemeClr val="tx2"/>
          </a:solidFill>
          <a:latin typeface="+mj-lt"/>
          <a:ea typeface="+mj-ea"/>
          <a:cs typeface="+mj-cs"/>
        </a:defRPr>
      </a:lvl1pPr>
      <a:lvl2pPr algn="ctr" rtl="0" eaLnBrk="1" fontAlgn="base" hangingPunct="1">
        <a:spcBef>
          <a:spcPct val="0"/>
        </a:spcBef>
        <a:spcAft>
          <a:spcPct val="0"/>
        </a:spcAft>
        <a:defRPr sz="2200" b="1">
          <a:solidFill>
            <a:schemeClr val="bg2"/>
          </a:solidFill>
          <a:latin typeface="Verdana" pitchFamily="34" charset="0"/>
        </a:defRPr>
      </a:lvl2pPr>
      <a:lvl3pPr algn="ctr" rtl="0" eaLnBrk="1" fontAlgn="base" hangingPunct="1">
        <a:spcBef>
          <a:spcPct val="0"/>
        </a:spcBef>
        <a:spcAft>
          <a:spcPct val="0"/>
        </a:spcAft>
        <a:defRPr sz="2200" b="1">
          <a:solidFill>
            <a:schemeClr val="bg2"/>
          </a:solidFill>
          <a:latin typeface="Verdana" pitchFamily="34" charset="0"/>
        </a:defRPr>
      </a:lvl3pPr>
      <a:lvl4pPr algn="ctr" rtl="0" eaLnBrk="1" fontAlgn="base" hangingPunct="1">
        <a:spcBef>
          <a:spcPct val="0"/>
        </a:spcBef>
        <a:spcAft>
          <a:spcPct val="0"/>
        </a:spcAft>
        <a:defRPr sz="2200" b="1">
          <a:solidFill>
            <a:schemeClr val="bg2"/>
          </a:solidFill>
          <a:latin typeface="Verdana" pitchFamily="34" charset="0"/>
        </a:defRPr>
      </a:lvl4pPr>
      <a:lvl5pPr algn="ctr" rtl="0" eaLnBrk="1" fontAlgn="base" hangingPunct="1">
        <a:spcBef>
          <a:spcPct val="0"/>
        </a:spcBef>
        <a:spcAft>
          <a:spcPct val="0"/>
        </a:spcAft>
        <a:defRPr sz="2200" b="1">
          <a:solidFill>
            <a:schemeClr val="bg2"/>
          </a:solidFill>
          <a:latin typeface="Verdana" pitchFamily="34" charset="0"/>
        </a:defRPr>
      </a:lvl5pPr>
      <a:lvl6pPr marL="457200" algn="ctr" rtl="0" eaLnBrk="1" fontAlgn="base" hangingPunct="1">
        <a:spcBef>
          <a:spcPct val="0"/>
        </a:spcBef>
        <a:spcAft>
          <a:spcPct val="0"/>
        </a:spcAft>
        <a:defRPr sz="2200" b="1">
          <a:solidFill>
            <a:schemeClr val="bg2"/>
          </a:solidFill>
          <a:latin typeface="Verdana" pitchFamily="34" charset="0"/>
        </a:defRPr>
      </a:lvl6pPr>
      <a:lvl7pPr marL="914400" algn="ctr" rtl="0" eaLnBrk="1" fontAlgn="base" hangingPunct="1">
        <a:spcBef>
          <a:spcPct val="0"/>
        </a:spcBef>
        <a:spcAft>
          <a:spcPct val="0"/>
        </a:spcAft>
        <a:defRPr sz="2200" b="1">
          <a:solidFill>
            <a:schemeClr val="bg2"/>
          </a:solidFill>
          <a:latin typeface="Verdana" pitchFamily="34" charset="0"/>
        </a:defRPr>
      </a:lvl7pPr>
      <a:lvl8pPr marL="1371600" algn="ctr" rtl="0" eaLnBrk="1" fontAlgn="base" hangingPunct="1">
        <a:spcBef>
          <a:spcPct val="0"/>
        </a:spcBef>
        <a:spcAft>
          <a:spcPct val="0"/>
        </a:spcAft>
        <a:defRPr sz="2200" b="1">
          <a:solidFill>
            <a:schemeClr val="bg2"/>
          </a:solidFill>
          <a:latin typeface="Verdana" pitchFamily="34" charset="0"/>
        </a:defRPr>
      </a:lvl8pPr>
      <a:lvl9pPr marL="1828800" algn="ctr" rtl="0" eaLnBrk="1" fontAlgn="base" hangingPunct="1">
        <a:spcBef>
          <a:spcPct val="0"/>
        </a:spcBef>
        <a:spcAft>
          <a:spcPct val="0"/>
        </a:spcAft>
        <a:defRPr sz="2200" b="1">
          <a:solidFill>
            <a:schemeClr val="bg2"/>
          </a:solidFill>
          <a:latin typeface="Verdana" pitchFamily="34" charset="0"/>
        </a:defRPr>
      </a:lvl9pPr>
    </p:titleStyle>
    <p:bodyStyle>
      <a:lvl1pPr marL="238125" indent="-238125" algn="l" rtl="0" eaLnBrk="1" fontAlgn="base" hangingPunct="1">
        <a:spcBef>
          <a:spcPct val="20000"/>
        </a:spcBef>
        <a:spcAft>
          <a:spcPct val="0"/>
        </a:spcAft>
        <a:buChar char="•"/>
        <a:defRPr sz="2000">
          <a:solidFill>
            <a:schemeClr val="tx1"/>
          </a:solidFill>
          <a:latin typeface="+mn-lt"/>
          <a:ea typeface="+mn-ea"/>
          <a:cs typeface="+mn-cs"/>
        </a:defRPr>
      </a:lvl1pPr>
      <a:lvl2pPr marL="495300" indent="-255588" algn="l" rtl="0" eaLnBrk="1" fontAlgn="base" hangingPunct="1">
        <a:spcBef>
          <a:spcPct val="20000"/>
        </a:spcBef>
        <a:spcAft>
          <a:spcPct val="0"/>
        </a:spcAft>
        <a:buChar char="•"/>
        <a:defRPr>
          <a:solidFill>
            <a:schemeClr val="tx1"/>
          </a:solidFill>
          <a:latin typeface="+mn-lt"/>
        </a:defRPr>
      </a:lvl2pPr>
      <a:lvl3pPr marL="752475" indent="-255588" algn="l" rtl="0" eaLnBrk="1" fontAlgn="base" hangingPunct="1">
        <a:spcBef>
          <a:spcPct val="20000"/>
        </a:spcBef>
        <a:spcAft>
          <a:spcPct val="0"/>
        </a:spcAft>
        <a:buChar char="•"/>
        <a:defRPr sz="1600">
          <a:solidFill>
            <a:schemeClr val="tx1"/>
          </a:solidFill>
          <a:latin typeface="+mn-lt"/>
        </a:defRPr>
      </a:lvl3pPr>
      <a:lvl4pPr marL="990600" indent="-236538" algn="l" rtl="0" eaLnBrk="1" fontAlgn="base" hangingPunct="1">
        <a:spcBef>
          <a:spcPct val="20000"/>
        </a:spcBef>
        <a:spcAft>
          <a:spcPct val="0"/>
        </a:spcAft>
        <a:buChar char="•"/>
        <a:defRPr sz="1400">
          <a:solidFill>
            <a:schemeClr val="tx1"/>
          </a:solidFill>
          <a:latin typeface="+mn-lt"/>
        </a:defRPr>
      </a:lvl4pPr>
      <a:lvl5pPr marL="1162050" indent="-142875" algn="l" rtl="0" eaLnBrk="1" fontAlgn="base" hangingPunct="1">
        <a:spcBef>
          <a:spcPct val="20000"/>
        </a:spcBef>
        <a:spcAft>
          <a:spcPct val="0"/>
        </a:spcAft>
        <a:buChar char="•"/>
        <a:defRPr sz="1400">
          <a:solidFill>
            <a:schemeClr val="tx1"/>
          </a:solidFill>
          <a:latin typeface="+mn-lt"/>
        </a:defRPr>
      </a:lvl5pPr>
      <a:lvl6pPr marL="1619250" indent="-142875" algn="l" rtl="0" eaLnBrk="1" fontAlgn="base" hangingPunct="1">
        <a:spcBef>
          <a:spcPct val="20000"/>
        </a:spcBef>
        <a:spcAft>
          <a:spcPct val="0"/>
        </a:spcAft>
        <a:buChar char="•"/>
        <a:defRPr sz="1400">
          <a:solidFill>
            <a:schemeClr val="tx1"/>
          </a:solidFill>
          <a:latin typeface="+mn-lt"/>
        </a:defRPr>
      </a:lvl6pPr>
      <a:lvl7pPr marL="2076450" indent="-142875" algn="l" rtl="0" eaLnBrk="1" fontAlgn="base" hangingPunct="1">
        <a:spcBef>
          <a:spcPct val="20000"/>
        </a:spcBef>
        <a:spcAft>
          <a:spcPct val="0"/>
        </a:spcAft>
        <a:buChar char="•"/>
        <a:defRPr sz="1400">
          <a:solidFill>
            <a:schemeClr val="tx1"/>
          </a:solidFill>
          <a:latin typeface="+mn-lt"/>
        </a:defRPr>
      </a:lvl7pPr>
      <a:lvl8pPr marL="2533650" indent="-142875" algn="l" rtl="0" eaLnBrk="1" fontAlgn="base" hangingPunct="1">
        <a:spcBef>
          <a:spcPct val="20000"/>
        </a:spcBef>
        <a:spcAft>
          <a:spcPct val="0"/>
        </a:spcAft>
        <a:buChar char="•"/>
        <a:defRPr sz="1400">
          <a:solidFill>
            <a:schemeClr val="tx1"/>
          </a:solidFill>
          <a:latin typeface="+mn-lt"/>
        </a:defRPr>
      </a:lvl8pPr>
      <a:lvl9pPr marL="2990850" indent="-142875" algn="l" rtl="0" eaLnBrk="1" fontAlgn="base" hangingPunct="1">
        <a:spcBef>
          <a:spcPct val="20000"/>
        </a:spcBef>
        <a:spcAft>
          <a:spcPct val="0"/>
        </a:spcAft>
        <a:buChar char="•"/>
        <a:defRPr sz="14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435503" y="3599206"/>
            <a:ext cx="8239125" cy="492125"/>
          </a:xfrm>
        </p:spPr>
        <p:txBody>
          <a:bodyPr/>
          <a:lstStyle/>
          <a:p>
            <a:r>
              <a:rPr lang="fi-FI" dirty="0" smtClean="0">
                <a:solidFill>
                  <a:schemeClr val="tx1"/>
                </a:solidFill>
              </a:rPr>
              <a:t>Opetussuunnitelmasta tulevaisuuden kouluun</a:t>
            </a:r>
          </a:p>
          <a:p>
            <a:pPr marL="342900" indent="-342900">
              <a:buFontTx/>
              <a:buChar char="-"/>
            </a:pPr>
            <a:endParaRPr lang="fi-FI" dirty="0" smtClean="0">
              <a:solidFill>
                <a:schemeClr val="tx1"/>
              </a:solidFill>
            </a:endParaRPr>
          </a:p>
          <a:p>
            <a:r>
              <a:rPr lang="fi-FI" sz="1600" dirty="0" smtClean="0">
                <a:solidFill>
                  <a:schemeClr val="tx1"/>
                </a:solidFill>
              </a:rPr>
              <a:t>Hanke-esittely</a:t>
            </a:r>
          </a:p>
          <a:p>
            <a:endParaRPr lang="fi-FI" sz="1600" dirty="0">
              <a:solidFill>
                <a:schemeClr val="tx1"/>
              </a:solidFill>
            </a:endParaRPr>
          </a:p>
          <a:p>
            <a:r>
              <a:rPr lang="fi-FI" sz="1600" dirty="0" smtClean="0">
                <a:solidFill>
                  <a:schemeClr val="tx1"/>
                </a:solidFill>
              </a:rPr>
              <a:t>Teemaseminaari I </a:t>
            </a:r>
          </a:p>
          <a:p>
            <a:r>
              <a:rPr lang="fi-FI" sz="1600" dirty="0" smtClean="0">
                <a:solidFill>
                  <a:schemeClr val="tx1"/>
                </a:solidFill>
              </a:rPr>
              <a:t>25.3.2015</a:t>
            </a:r>
          </a:p>
          <a:p>
            <a:endParaRPr lang="fi-FI" sz="1600" dirty="0" smtClean="0">
              <a:solidFill>
                <a:schemeClr val="tx1"/>
              </a:solidFill>
            </a:endParaRPr>
          </a:p>
          <a:p>
            <a:endParaRPr lang="fi-FI" dirty="0">
              <a:solidFill>
                <a:schemeClr val="tx1"/>
              </a:solidFill>
            </a:endParaRPr>
          </a:p>
        </p:txBody>
      </p:sp>
      <p:sp>
        <p:nvSpPr>
          <p:cNvPr id="4" name="Title 3"/>
          <p:cNvSpPr>
            <a:spLocks noGrp="1"/>
          </p:cNvSpPr>
          <p:nvPr>
            <p:ph type="ctrTitle"/>
          </p:nvPr>
        </p:nvSpPr>
        <p:spPr/>
        <p:txBody>
          <a:bodyPr/>
          <a:lstStyle/>
          <a:p>
            <a:r>
              <a:rPr lang="fi-FI" dirty="0" smtClean="0"/>
              <a:t>Nova </a:t>
            </a:r>
            <a:r>
              <a:rPr lang="fi-FI" dirty="0" err="1" smtClean="0"/>
              <a:t>Schola</a:t>
            </a:r>
            <a:r>
              <a:rPr lang="fi-FI" dirty="0" smtClean="0"/>
              <a:t> Finlandia</a:t>
            </a:r>
            <a:endParaRPr lang="fi-FI" dirty="0"/>
          </a:p>
        </p:txBody>
      </p:sp>
      <p:pic>
        <p:nvPicPr>
          <p:cNvPr id="2" name="Kuva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15266" y="956733"/>
            <a:ext cx="1879601" cy="2067795"/>
          </a:xfrm>
          <a:prstGeom prst="rect">
            <a:avLst/>
          </a:prstGeom>
        </p:spPr>
      </p:pic>
    </p:spTree>
    <p:extLst>
      <p:ext uri="{BB962C8B-B14F-4D97-AF65-F5344CB8AC3E}">
        <p14:creationId xmlns:p14="http://schemas.microsoft.com/office/powerpoint/2010/main" val="4671434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Hankeidea</a:t>
            </a:r>
            <a:endParaRPr lang="fi-FI" dirty="0"/>
          </a:p>
        </p:txBody>
      </p:sp>
      <p:sp>
        <p:nvSpPr>
          <p:cNvPr id="3" name="Dian numeron paikkamerkki 2"/>
          <p:cNvSpPr>
            <a:spLocks noGrp="1"/>
          </p:cNvSpPr>
          <p:nvPr>
            <p:ph type="sldNum" sz="quarter" idx="10"/>
          </p:nvPr>
        </p:nvSpPr>
        <p:spPr/>
        <p:txBody>
          <a:bodyPr/>
          <a:lstStyle/>
          <a:p>
            <a:r>
              <a:rPr lang="fi-FI" dirty="0" smtClean="0"/>
              <a:t> </a:t>
            </a:r>
            <a:fld id="{BCC369D7-AD67-4007-8CD9-AD74EEED516B}" type="datetime1">
              <a:rPr lang="fi-FI" sz="800" smtClean="0"/>
              <a:pPr/>
              <a:t>24.3.2015</a:t>
            </a:fld>
            <a:r>
              <a:rPr lang="fi-FI" sz="800" dirty="0" smtClean="0"/>
              <a:t>  </a:t>
            </a:r>
            <a:r>
              <a:rPr lang="fi-FI" sz="800" dirty="0" err="1" smtClean="0"/>
              <a:t>Page</a:t>
            </a:r>
            <a:r>
              <a:rPr lang="fi-FI" sz="800" dirty="0" smtClean="0"/>
              <a:t> </a:t>
            </a:r>
            <a:fld id="{54992FB8-7E72-4A98-B630-A47E8B13A455}" type="slidenum">
              <a:rPr lang="fi-FI" sz="800" smtClean="0"/>
              <a:pPr/>
              <a:t>2</a:t>
            </a:fld>
            <a:endParaRPr lang="fi-FI" sz="800" dirty="0"/>
          </a:p>
        </p:txBody>
      </p:sp>
      <p:sp>
        <p:nvSpPr>
          <p:cNvPr id="11" name="Pyöristetty suorakulmio 10"/>
          <p:cNvSpPr/>
          <p:nvPr/>
        </p:nvSpPr>
        <p:spPr bwMode="auto">
          <a:xfrm>
            <a:off x="3167996" y="1436203"/>
            <a:ext cx="2870752" cy="872987"/>
          </a:xfrm>
          <a:prstGeom prst="roundRect">
            <a:avLst/>
          </a:prstGeom>
          <a:ln>
            <a:headEnd type="none" w="med" len="med"/>
            <a:tailEnd type="none" w="med" len="med"/>
          </a:ln>
          <a:effectLst>
            <a:glow rad="63500">
              <a:schemeClr val="accent1">
                <a:satMod val="175000"/>
                <a:alpha val="40000"/>
              </a:schemeClr>
            </a:glow>
            <a:outerShdw blurRad="40000" dist="23000" dir="5400000" rotWithShape="0">
              <a:srgbClr val="000000">
                <a:alpha val="35000"/>
              </a:srgbClr>
            </a:outerShdw>
          </a:effectLst>
        </p:spPr>
        <p:style>
          <a:lnRef idx="0">
            <a:schemeClr val="accent5"/>
          </a:lnRef>
          <a:fillRef idx="3">
            <a:schemeClr val="accent5"/>
          </a:fillRef>
          <a:effectRef idx="3">
            <a:schemeClr val="accent5"/>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i-FI" sz="1600" b="1" i="0" u="none" strike="noStrike" cap="none" normalizeH="0" baseline="0" dirty="0" smtClean="0">
                <a:ln>
                  <a:noFill/>
                </a:ln>
                <a:solidFill>
                  <a:schemeClr val="bg2"/>
                </a:solidFill>
                <a:effectLst/>
                <a:latin typeface="Verdana" pitchFamily="34" charset="0"/>
              </a:rPr>
              <a:t>Verkostotyöskentely</a:t>
            </a:r>
          </a:p>
          <a:p>
            <a:pPr marL="0" marR="0" indent="0" algn="ctr" defTabSz="914400" rtl="0" eaLnBrk="1" fontAlgn="base" latinLnBrk="0" hangingPunct="1">
              <a:lnSpc>
                <a:spcPct val="100000"/>
              </a:lnSpc>
              <a:spcBef>
                <a:spcPct val="0"/>
              </a:spcBef>
              <a:spcAft>
                <a:spcPct val="0"/>
              </a:spcAft>
              <a:buClrTx/>
              <a:buSzTx/>
              <a:buFontTx/>
              <a:buNone/>
              <a:tabLst/>
            </a:pPr>
            <a:r>
              <a:rPr lang="fi-FI" sz="1600" dirty="0" smtClean="0">
                <a:solidFill>
                  <a:schemeClr val="bg2"/>
                </a:solidFill>
                <a:latin typeface="Verdana" pitchFamily="34" charset="0"/>
              </a:rPr>
              <a:t>Jaetut kokemukset </a:t>
            </a:r>
          </a:p>
          <a:p>
            <a:pPr marR="0" algn="ctr" defTabSz="914400" rtl="0" eaLnBrk="1" fontAlgn="base" latinLnBrk="0" hangingPunct="1">
              <a:lnSpc>
                <a:spcPct val="100000"/>
              </a:lnSpc>
              <a:spcBef>
                <a:spcPct val="0"/>
              </a:spcBef>
              <a:spcAft>
                <a:spcPct val="0"/>
              </a:spcAft>
              <a:buClrTx/>
              <a:buSzTx/>
              <a:tabLst/>
            </a:pPr>
            <a:r>
              <a:rPr lang="fi-FI" sz="1600" dirty="0" smtClean="0">
                <a:solidFill>
                  <a:schemeClr val="bg2"/>
                </a:solidFill>
                <a:latin typeface="Verdana" pitchFamily="34" charset="0"/>
              </a:rPr>
              <a:t>vertaisverkostossa</a:t>
            </a:r>
            <a:endParaRPr kumimoji="0" lang="fi-FI" sz="1600" b="0" i="0" u="none" strike="noStrike" cap="none" normalizeH="0" baseline="0" dirty="0" smtClean="0">
              <a:ln>
                <a:noFill/>
              </a:ln>
              <a:solidFill>
                <a:schemeClr val="bg2"/>
              </a:solidFill>
              <a:effectLst/>
              <a:latin typeface="Verdana" pitchFamily="34" charset="0"/>
            </a:endParaRPr>
          </a:p>
        </p:txBody>
      </p:sp>
      <p:sp>
        <p:nvSpPr>
          <p:cNvPr id="12" name="Pyöristetty suorakulmio 11"/>
          <p:cNvSpPr/>
          <p:nvPr/>
        </p:nvSpPr>
        <p:spPr bwMode="auto">
          <a:xfrm>
            <a:off x="980664" y="4865202"/>
            <a:ext cx="2870752" cy="983148"/>
          </a:xfrm>
          <a:prstGeom prst="roundRect">
            <a:avLst/>
          </a:prstGeom>
          <a:ln>
            <a:headEnd type="none" w="med" len="med"/>
            <a:tailEnd type="none" w="med" len="med"/>
          </a:ln>
          <a:effectLst>
            <a:glow rad="63500">
              <a:schemeClr val="accent1">
                <a:satMod val="175000"/>
                <a:alpha val="40000"/>
              </a:schemeClr>
            </a:glow>
            <a:outerShdw blurRad="40000" dist="23000" dir="5400000" rotWithShape="0">
              <a:srgbClr val="000000">
                <a:alpha val="35000"/>
              </a:srgbClr>
            </a:outerShdw>
          </a:effectLst>
        </p:spPr>
        <p:style>
          <a:lnRef idx="0">
            <a:schemeClr val="accent5"/>
          </a:lnRef>
          <a:fillRef idx="3">
            <a:schemeClr val="accent5"/>
          </a:fillRef>
          <a:effectRef idx="3">
            <a:schemeClr val="accent5"/>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i-FI" sz="1600" b="1" i="0" u="none" strike="noStrike" cap="none" normalizeH="0" baseline="0" dirty="0" smtClean="0">
                <a:ln>
                  <a:noFill/>
                </a:ln>
                <a:solidFill>
                  <a:schemeClr val="bg2"/>
                </a:solidFill>
                <a:effectLst/>
                <a:latin typeface="Verdana" pitchFamily="34" charset="0"/>
              </a:rPr>
              <a:t>Tuki paikalliselle</a:t>
            </a:r>
            <a:r>
              <a:rPr kumimoji="0" lang="fi-FI" sz="1600" b="1" i="0" u="none" strike="noStrike" cap="none" normalizeH="0" dirty="0" smtClean="0">
                <a:ln>
                  <a:noFill/>
                </a:ln>
                <a:solidFill>
                  <a:schemeClr val="bg2"/>
                </a:solidFill>
                <a:effectLst/>
                <a:latin typeface="Verdana" pitchFamily="34"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fi-FI" sz="1600" b="1" i="0" u="none" strike="noStrike" cap="none" normalizeH="0" dirty="0" smtClean="0">
                <a:ln>
                  <a:noFill/>
                </a:ln>
                <a:solidFill>
                  <a:schemeClr val="bg2"/>
                </a:solidFill>
                <a:effectLst/>
                <a:latin typeface="Verdana" pitchFamily="34" charset="0"/>
              </a:rPr>
              <a:t>työskentelylle</a:t>
            </a:r>
            <a:endParaRPr lang="fi-FI" sz="1600" b="1" dirty="0">
              <a:solidFill>
                <a:schemeClr val="bg2"/>
              </a:solidFill>
              <a:latin typeface="Verdana" pitchFamily="34" charset="0"/>
            </a:endParaRPr>
          </a:p>
          <a:p>
            <a:pPr marL="0" marR="0" indent="0" algn="ctr" defTabSz="914400" rtl="0" eaLnBrk="1" fontAlgn="base" latinLnBrk="0" hangingPunct="1">
              <a:lnSpc>
                <a:spcPct val="100000"/>
              </a:lnSpc>
              <a:spcBef>
                <a:spcPct val="0"/>
              </a:spcBef>
              <a:spcAft>
                <a:spcPct val="0"/>
              </a:spcAft>
              <a:buClrTx/>
              <a:buSzTx/>
              <a:buFontTx/>
              <a:buNone/>
              <a:tabLst/>
            </a:pPr>
            <a:r>
              <a:rPr lang="fi-FI" sz="1600" dirty="0" smtClean="0">
                <a:solidFill>
                  <a:schemeClr val="bg2"/>
                </a:solidFill>
                <a:latin typeface="Verdana" pitchFamily="34" charset="0"/>
              </a:rPr>
              <a:t>Omien koulujen </a:t>
            </a:r>
          </a:p>
          <a:p>
            <a:pPr marR="0" algn="ctr" defTabSz="914400" rtl="0" eaLnBrk="1" fontAlgn="base" latinLnBrk="0" hangingPunct="1">
              <a:lnSpc>
                <a:spcPct val="100000"/>
              </a:lnSpc>
              <a:spcBef>
                <a:spcPct val="0"/>
              </a:spcBef>
              <a:spcAft>
                <a:spcPct val="0"/>
              </a:spcAft>
              <a:buClrTx/>
              <a:buSzTx/>
              <a:tabLst/>
            </a:pPr>
            <a:r>
              <a:rPr lang="fi-FI" sz="1600" dirty="0" smtClean="0">
                <a:solidFill>
                  <a:schemeClr val="bg2"/>
                </a:solidFill>
                <a:latin typeface="Verdana" pitchFamily="34" charset="0"/>
              </a:rPr>
              <a:t>toiminnan kehittäminen</a:t>
            </a:r>
            <a:endParaRPr kumimoji="0" lang="fi-FI" sz="1600" b="0" i="0" u="none" strike="noStrike" cap="none" normalizeH="0" baseline="0" dirty="0" smtClean="0">
              <a:ln>
                <a:noFill/>
              </a:ln>
              <a:solidFill>
                <a:schemeClr val="bg2"/>
              </a:solidFill>
              <a:effectLst/>
              <a:latin typeface="Verdana" pitchFamily="34" charset="0"/>
            </a:endParaRPr>
          </a:p>
        </p:txBody>
      </p:sp>
      <p:sp>
        <p:nvSpPr>
          <p:cNvPr id="13" name="Pyöristetty suorakulmio 12"/>
          <p:cNvSpPr/>
          <p:nvPr/>
        </p:nvSpPr>
        <p:spPr bwMode="auto">
          <a:xfrm>
            <a:off x="5287617" y="4847624"/>
            <a:ext cx="2870752" cy="872987"/>
          </a:xfrm>
          <a:prstGeom prst="roundRect">
            <a:avLst/>
          </a:prstGeom>
          <a:ln>
            <a:headEnd type="none" w="med" len="med"/>
            <a:tailEnd type="none" w="med" len="med"/>
          </a:ln>
          <a:effectLst>
            <a:glow rad="63500">
              <a:schemeClr val="accent1">
                <a:satMod val="175000"/>
                <a:alpha val="40000"/>
              </a:schemeClr>
            </a:glow>
            <a:outerShdw blurRad="40000" dist="23000" dir="5400000" rotWithShape="0">
              <a:srgbClr val="000000">
                <a:alpha val="35000"/>
              </a:srgbClr>
            </a:outerShdw>
          </a:effectLst>
        </p:spPr>
        <p:style>
          <a:lnRef idx="0">
            <a:schemeClr val="accent5"/>
          </a:lnRef>
          <a:fillRef idx="3">
            <a:schemeClr val="accent5"/>
          </a:fillRef>
          <a:effectRef idx="3">
            <a:schemeClr val="accent5"/>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i-FI" sz="1600" b="1" i="0" u="none" strike="noStrike" cap="none" normalizeH="0" baseline="0" dirty="0" smtClean="0">
                <a:ln>
                  <a:noFill/>
                </a:ln>
                <a:solidFill>
                  <a:schemeClr val="bg2"/>
                </a:solidFill>
                <a:effectLst/>
                <a:latin typeface="Verdana" pitchFamily="34" charset="0"/>
              </a:rPr>
              <a:t>Kansallinen </a:t>
            </a:r>
          </a:p>
          <a:p>
            <a:pPr marL="0" marR="0" indent="0" algn="ctr" defTabSz="914400" rtl="0" eaLnBrk="1" fontAlgn="base" latinLnBrk="0" hangingPunct="1">
              <a:lnSpc>
                <a:spcPct val="100000"/>
              </a:lnSpc>
              <a:spcBef>
                <a:spcPct val="0"/>
              </a:spcBef>
              <a:spcAft>
                <a:spcPct val="0"/>
              </a:spcAft>
              <a:buClrTx/>
              <a:buSzTx/>
              <a:buFontTx/>
              <a:buNone/>
              <a:tabLst/>
            </a:pPr>
            <a:r>
              <a:rPr kumimoji="0" lang="fi-FI" sz="1600" b="1" i="0" u="none" strike="noStrike" cap="none" normalizeH="0" baseline="0" dirty="0" smtClean="0">
                <a:ln>
                  <a:noFill/>
                </a:ln>
                <a:solidFill>
                  <a:schemeClr val="bg2"/>
                </a:solidFill>
                <a:effectLst/>
                <a:latin typeface="Verdana" pitchFamily="34" charset="0"/>
              </a:rPr>
              <a:t>vaikuttaminen</a:t>
            </a:r>
          </a:p>
          <a:p>
            <a:pPr marL="0" marR="0" indent="0" algn="ctr" defTabSz="914400" rtl="0" eaLnBrk="1" fontAlgn="base" latinLnBrk="0" hangingPunct="1">
              <a:lnSpc>
                <a:spcPct val="100000"/>
              </a:lnSpc>
              <a:spcBef>
                <a:spcPct val="0"/>
              </a:spcBef>
              <a:spcAft>
                <a:spcPct val="0"/>
              </a:spcAft>
              <a:buClrTx/>
              <a:buSzTx/>
              <a:buFontTx/>
              <a:buNone/>
              <a:tabLst/>
            </a:pPr>
            <a:r>
              <a:rPr lang="fi-FI" sz="1600" dirty="0" smtClean="0">
                <a:solidFill>
                  <a:schemeClr val="bg2"/>
                </a:solidFill>
                <a:latin typeface="Verdana" pitchFamily="34" charset="0"/>
              </a:rPr>
              <a:t>Oppimisympäristöreformi</a:t>
            </a:r>
            <a:endParaRPr kumimoji="0" lang="fi-FI" sz="1600" b="0" i="0" u="none" strike="noStrike" cap="none" normalizeH="0" baseline="0" dirty="0" smtClean="0">
              <a:ln>
                <a:noFill/>
              </a:ln>
              <a:solidFill>
                <a:schemeClr val="bg2"/>
              </a:solidFill>
              <a:effectLst/>
              <a:latin typeface="Verdana" pitchFamily="34" charset="0"/>
            </a:endParaRPr>
          </a:p>
        </p:txBody>
      </p:sp>
      <p:sp>
        <p:nvSpPr>
          <p:cNvPr id="8" name="Nuoli oikealle 7"/>
          <p:cNvSpPr/>
          <p:nvPr/>
        </p:nvSpPr>
        <p:spPr bwMode="auto">
          <a:xfrm rot="19589163">
            <a:off x="3164800" y="4166305"/>
            <a:ext cx="626165" cy="407505"/>
          </a:xfrm>
          <a:prstGeom prst="rightArrow">
            <a:avLst/>
          </a:prstGeom>
          <a:ln>
            <a:headEnd type="none" w="med" len="med"/>
            <a:tailEnd type="none" w="med" len="med"/>
          </a:ln>
          <a:effectLst>
            <a:outerShdw blurRad="50800" dist="38100" dir="2700000" algn="tl" rotWithShape="0">
              <a:prstClr val="black">
                <a:alpha val="40000"/>
              </a:prstClr>
            </a:outerShdw>
          </a:effectLst>
        </p:spPr>
        <p:style>
          <a:lnRef idx="0">
            <a:schemeClr val="accent6"/>
          </a:lnRef>
          <a:fillRef idx="3">
            <a:schemeClr val="accent6"/>
          </a:fillRef>
          <a:effectRef idx="3">
            <a:schemeClr val="accent6"/>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smtClean="0">
              <a:ln>
                <a:noFill/>
              </a:ln>
              <a:solidFill>
                <a:schemeClr val="tx1"/>
              </a:solidFill>
              <a:effectLst/>
              <a:latin typeface="Verdana" pitchFamily="34" charset="0"/>
            </a:endParaRPr>
          </a:p>
        </p:txBody>
      </p:sp>
      <p:sp>
        <p:nvSpPr>
          <p:cNvPr id="15" name="Nuoli oikealle 14"/>
          <p:cNvSpPr/>
          <p:nvPr/>
        </p:nvSpPr>
        <p:spPr bwMode="auto">
          <a:xfrm rot="5400000">
            <a:off x="4258917" y="2521451"/>
            <a:ext cx="626165" cy="407505"/>
          </a:xfrm>
          <a:prstGeom prst="rightArrow">
            <a:avLst/>
          </a:prstGeom>
          <a:ln>
            <a:headEnd type="none" w="med" len="med"/>
            <a:tailEnd type="none" w="med" len="med"/>
          </a:ln>
          <a:effectLst>
            <a:outerShdw blurRad="50800" dist="38100" dir="2700000" algn="tl" rotWithShape="0">
              <a:prstClr val="black">
                <a:alpha val="40000"/>
              </a:prstClr>
            </a:outerShdw>
          </a:effectLst>
        </p:spPr>
        <p:style>
          <a:lnRef idx="0">
            <a:schemeClr val="accent6"/>
          </a:lnRef>
          <a:fillRef idx="3">
            <a:schemeClr val="accent6"/>
          </a:fillRef>
          <a:effectRef idx="3">
            <a:schemeClr val="accent6"/>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smtClean="0">
              <a:ln>
                <a:noFill/>
              </a:ln>
              <a:solidFill>
                <a:schemeClr val="tx1"/>
              </a:solidFill>
              <a:effectLst/>
              <a:latin typeface="Verdana" pitchFamily="34" charset="0"/>
            </a:endParaRPr>
          </a:p>
        </p:txBody>
      </p:sp>
      <p:sp>
        <p:nvSpPr>
          <p:cNvPr id="16" name="Nuoli oikealle 15"/>
          <p:cNvSpPr/>
          <p:nvPr/>
        </p:nvSpPr>
        <p:spPr bwMode="auto">
          <a:xfrm rot="13096234">
            <a:off x="5460834" y="4177442"/>
            <a:ext cx="626165" cy="407505"/>
          </a:xfrm>
          <a:prstGeom prst="rightArrow">
            <a:avLst/>
          </a:prstGeom>
          <a:ln>
            <a:headEnd type="none" w="med" len="med"/>
            <a:tailEnd type="none" w="med" len="med"/>
          </a:ln>
          <a:effectLst>
            <a:outerShdw blurRad="50800" dist="38100" dir="2700000" algn="tl" rotWithShape="0">
              <a:prstClr val="black">
                <a:alpha val="40000"/>
              </a:prstClr>
            </a:outerShdw>
          </a:effectLst>
        </p:spPr>
        <p:style>
          <a:lnRef idx="0">
            <a:schemeClr val="accent6"/>
          </a:lnRef>
          <a:fillRef idx="3">
            <a:schemeClr val="accent6"/>
          </a:fillRef>
          <a:effectRef idx="3">
            <a:schemeClr val="accent6"/>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smtClean="0">
              <a:ln>
                <a:noFill/>
              </a:ln>
              <a:solidFill>
                <a:schemeClr val="tx1"/>
              </a:solidFill>
              <a:effectLst/>
              <a:latin typeface="Verdana"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04349" y="3038286"/>
            <a:ext cx="2914650" cy="122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6790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Nova </a:t>
            </a:r>
            <a:r>
              <a:rPr lang="fi-FI" dirty="0" err="1" smtClean="0"/>
              <a:t>Schola</a:t>
            </a:r>
            <a:r>
              <a:rPr lang="fi-FI" dirty="0" smtClean="0"/>
              <a:t> Finlandian teemat ja hyödyt</a:t>
            </a:r>
            <a:endParaRPr lang="fi-FI" dirty="0"/>
          </a:p>
        </p:txBody>
      </p:sp>
      <p:sp>
        <p:nvSpPr>
          <p:cNvPr id="4" name="Dian numeron paikkamerkki 3"/>
          <p:cNvSpPr>
            <a:spLocks noGrp="1"/>
          </p:cNvSpPr>
          <p:nvPr>
            <p:ph type="sldNum" sz="quarter" idx="10"/>
          </p:nvPr>
        </p:nvSpPr>
        <p:spPr/>
        <p:txBody>
          <a:bodyPr/>
          <a:lstStyle/>
          <a:p>
            <a:r>
              <a:rPr lang="fi-FI" dirty="0" smtClean="0"/>
              <a:t> </a:t>
            </a:r>
            <a:fld id="{BCC369D7-AD67-4007-8CD9-AD74EEED516B}" type="datetime1">
              <a:rPr lang="fi-FI" sz="800" smtClean="0"/>
              <a:pPr/>
              <a:t>24.3.2015</a:t>
            </a:fld>
            <a:r>
              <a:rPr lang="fi-FI" sz="800" dirty="0" smtClean="0"/>
              <a:t>  </a:t>
            </a:r>
            <a:r>
              <a:rPr lang="fi-FI" sz="800" dirty="0" err="1" smtClean="0"/>
              <a:t>Page</a:t>
            </a:r>
            <a:r>
              <a:rPr lang="fi-FI" sz="800" dirty="0" smtClean="0"/>
              <a:t> </a:t>
            </a:r>
            <a:fld id="{5DD9209F-FA31-42D0-9C51-079867EBFC81}" type="slidenum">
              <a:rPr lang="fi-FI" sz="800" smtClean="0"/>
              <a:pPr/>
              <a:t>3</a:t>
            </a:fld>
            <a:endParaRPr lang="fi-FI" sz="800" dirty="0"/>
          </a:p>
        </p:txBody>
      </p:sp>
      <p:sp>
        <p:nvSpPr>
          <p:cNvPr id="9" name="Säännöllinen viisikulmio 8"/>
          <p:cNvSpPr/>
          <p:nvPr/>
        </p:nvSpPr>
        <p:spPr bwMode="auto">
          <a:xfrm>
            <a:off x="3901108" y="3657599"/>
            <a:ext cx="1361661" cy="496957"/>
          </a:xfrm>
          <a:prstGeom prst="pentagon">
            <a:avLst/>
          </a:prstGeom>
          <a:solidFill>
            <a:schemeClr val="bg2"/>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200" b="0" i="0" u="none" strike="noStrike" cap="none" normalizeH="0" baseline="0" dirty="0" smtClean="0">
              <a:ln>
                <a:noFill/>
              </a:ln>
              <a:solidFill>
                <a:schemeClr val="tx1"/>
              </a:solidFill>
              <a:effectLst/>
              <a:latin typeface="Verdana" pitchFamily="34" charset="0"/>
            </a:endParaRPr>
          </a:p>
        </p:txBody>
      </p:sp>
      <p:pic>
        <p:nvPicPr>
          <p:cNvPr id="3"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2528" y="658358"/>
            <a:ext cx="5798820" cy="4112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uorakulmio 4"/>
          <p:cNvSpPr/>
          <p:nvPr/>
        </p:nvSpPr>
        <p:spPr>
          <a:xfrm>
            <a:off x="952500" y="4008120"/>
            <a:ext cx="7216140" cy="2308324"/>
          </a:xfrm>
          <a:prstGeom prst="rect">
            <a:avLst/>
          </a:prstGeom>
        </p:spPr>
        <p:txBody>
          <a:bodyPr wrap="square">
            <a:spAutoFit/>
          </a:bodyPr>
          <a:lstStyle/>
          <a:p>
            <a:r>
              <a:rPr lang="fi-FI" sz="1600" b="1" dirty="0"/>
              <a:t>Hankkeen </a:t>
            </a:r>
            <a:r>
              <a:rPr lang="fi-FI" sz="1600" b="1" dirty="0" smtClean="0"/>
              <a:t>keskeisiä hyötyjä ovat:</a:t>
            </a:r>
          </a:p>
          <a:p>
            <a:pPr marL="342900" indent="-342900" algn="l">
              <a:buFont typeface="+mj-lt"/>
              <a:buAutoNum type="arabicPeriod"/>
            </a:pPr>
            <a:r>
              <a:rPr lang="fi-FI" sz="1600" dirty="0"/>
              <a:t>O</a:t>
            </a:r>
            <a:r>
              <a:rPr lang="fi-FI" sz="1600" dirty="0" smtClean="0"/>
              <a:t>ppimistulosten </a:t>
            </a:r>
            <a:r>
              <a:rPr lang="fi-FI" sz="1600" dirty="0"/>
              <a:t>parantuminen, kun opetus </a:t>
            </a:r>
            <a:r>
              <a:rPr lang="fi-FI" sz="1600" dirty="0" smtClean="0"/>
              <a:t>monipuolistuu ja koulun </a:t>
            </a:r>
            <a:r>
              <a:rPr lang="fi-FI" sz="1600" dirty="0"/>
              <a:t>toimintatavat ja pedagogiset ratkaisut kehittyvät. </a:t>
            </a:r>
            <a:endParaRPr lang="fi-FI" sz="1600" dirty="0" smtClean="0"/>
          </a:p>
          <a:p>
            <a:pPr marL="342900" indent="-342900" algn="l">
              <a:buFont typeface="+mj-lt"/>
              <a:buAutoNum type="arabicPeriod"/>
            </a:pPr>
            <a:r>
              <a:rPr lang="fi-FI" sz="1600" dirty="0" smtClean="0"/>
              <a:t>Modernit </a:t>
            </a:r>
            <a:r>
              <a:rPr lang="fi-FI" sz="1600" dirty="0"/>
              <a:t>oppimisympäristöt ja koulutilat luovat edellytykset kouluviihtyvyyden ja motivaation kasvulle ja sitä kautta oppimisen monipuolistumiselle.</a:t>
            </a:r>
          </a:p>
          <a:p>
            <a:pPr marL="342900" indent="-342900" algn="l">
              <a:buFont typeface="+mj-lt"/>
              <a:buAutoNum type="arabicPeriod"/>
            </a:pPr>
            <a:r>
              <a:rPr lang="fi-FI" sz="1600" dirty="0"/>
              <a:t>Oppimisympäristöjen ja koulutilojen </a:t>
            </a:r>
            <a:r>
              <a:rPr lang="fi-FI" sz="1600" dirty="0" smtClean="0"/>
              <a:t>kehittäminen (uudet ja saneerattavat) </a:t>
            </a:r>
            <a:r>
              <a:rPr lang="fi-FI" sz="1600" dirty="0"/>
              <a:t>mahdollistaa tilojen monikäyttöisyyden ja kustannussäästöjen muodostuminen.</a:t>
            </a:r>
          </a:p>
        </p:txBody>
      </p:sp>
    </p:spTree>
    <p:extLst>
      <p:ext uri="{BB962C8B-B14F-4D97-AF65-F5344CB8AC3E}">
        <p14:creationId xmlns:p14="http://schemas.microsoft.com/office/powerpoint/2010/main" val="2046186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Hankkeen vaiheet</a:t>
            </a:r>
            <a:endParaRPr lang="fi-FI" dirty="0"/>
          </a:p>
        </p:txBody>
      </p:sp>
      <p:sp>
        <p:nvSpPr>
          <p:cNvPr id="3" name="Slide Number Placeholder 2"/>
          <p:cNvSpPr>
            <a:spLocks noGrp="1"/>
          </p:cNvSpPr>
          <p:nvPr>
            <p:ph type="sldNum" sz="quarter" idx="10"/>
          </p:nvPr>
        </p:nvSpPr>
        <p:spPr/>
        <p:txBody>
          <a:bodyPr/>
          <a:lstStyle/>
          <a:p>
            <a:r>
              <a:rPr lang="fi-FI" dirty="0" smtClean="0"/>
              <a:t> </a:t>
            </a:r>
            <a:fld id="{BCC369D7-AD67-4007-8CD9-AD74EEED516B}" type="datetime1">
              <a:rPr lang="fi-FI" sz="800" smtClean="0"/>
              <a:pPr/>
              <a:t>24.3.2015</a:t>
            </a:fld>
            <a:r>
              <a:rPr lang="fi-FI" sz="800" dirty="0" smtClean="0"/>
              <a:t>  </a:t>
            </a:r>
            <a:r>
              <a:rPr lang="fi-FI" sz="800" dirty="0" err="1" smtClean="0"/>
              <a:t>Page</a:t>
            </a:r>
            <a:r>
              <a:rPr lang="fi-FI" sz="800" dirty="0" smtClean="0"/>
              <a:t> </a:t>
            </a:r>
            <a:fld id="{54992FB8-7E72-4A98-B630-A47E8B13A455}" type="slidenum">
              <a:rPr lang="fi-FI" sz="800" smtClean="0"/>
              <a:pPr/>
              <a:t>4</a:t>
            </a:fld>
            <a:endParaRPr lang="fi-FI" sz="800" dirty="0"/>
          </a:p>
        </p:txBody>
      </p:sp>
      <p:pic>
        <p:nvPicPr>
          <p:cNvPr id="4" name="Kuva 5"/>
          <p:cNvPicPr/>
          <p:nvPr/>
        </p:nvPicPr>
        <p:blipFill>
          <a:blip r:embed="rId2">
            <a:extLst>
              <a:ext uri="{28A0092B-C50C-407E-A947-70E740481C1C}">
                <a14:useLocalDpi xmlns:a14="http://schemas.microsoft.com/office/drawing/2010/main" val="0"/>
              </a:ext>
            </a:extLst>
          </a:blip>
          <a:srcRect/>
          <a:stretch>
            <a:fillRect/>
          </a:stretch>
        </p:blipFill>
        <p:spPr bwMode="auto">
          <a:xfrm>
            <a:off x="1362710" y="1489710"/>
            <a:ext cx="6418580" cy="3878580"/>
          </a:xfrm>
          <a:prstGeom prst="rect">
            <a:avLst/>
          </a:prstGeom>
          <a:noFill/>
        </p:spPr>
      </p:pic>
    </p:spTree>
    <p:extLst>
      <p:ext uri="{BB962C8B-B14F-4D97-AF65-F5344CB8AC3E}">
        <p14:creationId xmlns:p14="http://schemas.microsoft.com/office/powerpoint/2010/main" val="1492065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550863"/>
            <a:ext cx="8382000" cy="5440362"/>
          </a:xfrm>
        </p:spPr>
        <p:txBody>
          <a:bodyPr/>
          <a:lstStyle/>
          <a:p>
            <a:r>
              <a:rPr lang="fi-FI" dirty="0" smtClean="0"/>
              <a:t/>
            </a:r>
            <a:br>
              <a:rPr lang="fi-FI" dirty="0" smtClean="0"/>
            </a:br>
            <a:r>
              <a:rPr lang="fi-FI" dirty="0" smtClean="0"/>
              <a:t/>
            </a:r>
            <a:br>
              <a:rPr lang="fi-FI" dirty="0" smtClean="0"/>
            </a:br>
            <a:r>
              <a:rPr lang="fi-FI" dirty="0" smtClean="0"/>
              <a:t/>
            </a:r>
            <a:br>
              <a:rPr lang="fi-FI" dirty="0" smtClean="0"/>
            </a:br>
            <a:r>
              <a:rPr lang="fi-FI" dirty="0" smtClean="0"/>
              <a:t/>
            </a:r>
            <a:br>
              <a:rPr lang="fi-FI" dirty="0" smtClean="0"/>
            </a:br>
            <a:r>
              <a:rPr lang="fi-FI" dirty="0" smtClean="0"/>
              <a:t/>
            </a:r>
            <a:br>
              <a:rPr lang="fi-FI" dirty="0" smtClean="0"/>
            </a:br>
            <a:r>
              <a:rPr lang="fi-FI" sz="1400" dirty="0" smtClean="0"/>
              <a:t>Uusia ideoita ja näkemystä siitä, mihin suuntaan oppimisympäristöjä tulisi kehittää. </a:t>
            </a:r>
            <a:br>
              <a:rPr lang="fi-FI" sz="1400" dirty="0" smtClean="0"/>
            </a:br>
            <a:r>
              <a:rPr lang="fi-FI" sz="1400" dirty="0" smtClean="0"/>
              <a:t/>
            </a:r>
            <a:br>
              <a:rPr lang="fi-FI" sz="1400" dirty="0" smtClean="0"/>
            </a:br>
            <a:r>
              <a:rPr lang="fi-FI" sz="1400" dirty="0" smtClean="0">
                <a:solidFill>
                  <a:srgbClr val="FF7C80"/>
                </a:solidFill>
              </a:rPr>
              <a:t>Vertaiskeskusteluja ja verkostoitumista</a:t>
            </a:r>
            <a:br>
              <a:rPr lang="fi-FI" sz="1400" dirty="0" smtClean="0">
                <a:solidFill>
                  <a:srgbClr val="FF7C80"/>
                </a:solidFill>
              </a:rPr>
            </a:br>
            <a:r>
              <a:rPr lang="fi-FI" dirty="0" smtClean="0"/>
              <a:t/>
            </a:r>
            <a:br>
              <a:rPr lang="fi-FI" dirty="0" smtClean="0"/>
            </a:br>
            <a:r>
              <a:rPr lang="fi-FI" sz="1400" dirty="0" smtClean="0"/>
              <a:t>Muunneltavuus ja muokattavuus</a:t>
            </a:r>
            <a:br>
              <a:rPr lang="fi-FI" sz="1400" dirty="0" smtClean="0"/>
            </a:br>
            <a:r>
              <a:rPr lang="fi-FI" sz="1400" dirty="0" smtClean="0"/>
              <a:t/>
            </a:r>
            <a:br>
              <a:rPr lang="fi-FI" sz="1400" dirty="0" smtClean="0"/>
            </a:br>
            <a:r>
              <a:rPr lang="fi-FI" sz="1400" dirty="0" smtClean="0"/>
              <a:t/>
            </a:r>
            <a:br>
              <a:rPr lang="fi-FI" sz="1400" dirty="0" smtClean="0"/>
            </a:br>
            <a:r>
              <a:rPr lang="fi-FI" sz="1400" dirty="0" smtClean="0">
                <a:solidFill>
                  <a:srgbClr val="FF0000"/>
                </a:solidFill>
              </a:rPr>
              <a:t>Laajennetut oppimisympäristöt </a:t>
            </a:r>
            <a:r>
              <a:rPr lang="fi-FI" sz="1400" dirty="0" smtClean="0"/>
              <a:t/>
            </a:r>
            <a:br>
              <a:rPr lang="fi-FI" sz="1400" dirty="0" smtClean="0"/>
            </a:br>
            <a:r>
              <a:rPr lang="fi-FI" sz="1400" dirty="0" smtClean="0"/>
              <a:t/>
            </a:r>
            <a:br>
              <a:rPr lang="fi-FI" sz="1400" dirty="0" smtClean="0"/>
            </a:br>
            <a:r>
              <a:rPr lang="fi-FI" sz="1400" dirty="0" smtClean="0"/>
              <a:t>Miten aineopetusta, etenkin kokeellista luonnontiedettä voidaan opettaa avoimissa tiloissa? </a:t>
            </a:r>
            <a:br>
              <a:rPr lang="fi-FI" sz="1400" dirty="0" smtClean="0"/>
            </a:br>
            <a:r>
              <a:rPr lang="fi-FI" sz="1400" dirty="0" smtClean="0"/>
              <a:t/>
            </a:r>
            <a:br>
              <a:rPr lang="fi-FI" sz="1400" dirty="0" smtClean="0"/>
            </a:br>
            <a:r>
              <a:rPr lang="fi-FI" sz="1400" dirty="0" smtClean="0">
                <a:solidFill>
                  <a:srgbClr val="00B050"/>
                </a:solidFill>
              </a:rPr>
              <a:t>Mitä välineitä opetuksen konkreettiseen järjestämiseen löytyy, lukujärjestyksen porrastus, opetusryhmien jako?  </a:t>
            </a:r>
            <a:br>
              <a:rPr lang="fi-FI" sz="1400" dirty="0" smtClean="0">
                <a:solidFill>
                  <a:srgbClr val="00B050"/>
                </a:solidFill>
              </a:rPr>
            </a:br>
            <a:r>
              <a:rPr lang="fi-FI" sz="1400" dirty="0" smtClean="0"/>
              <a:t/>
            </a:r>
            <a:br>
              <a:rPr lang="fi-FI" sz="1400" dirty="0" smtClean="0"/>
            </a:br>
            <a:r>
              <a:rPr lang="fi-FI" sz="1400" dirty="0" smtClean="0"/>
              <a:t>Hyvinvointi ja tilat </a:t>
            </a:r>
            <a:br>
              <a:rPr lang="fi-FI" sz="1400" dirty="0" smtClean="0"/>
            </a:br>
            <a:r>
              <a:rPr lang="fi-FI" sz="1400" dirty="0" smtClean="0"/>
              <a:t/>
            </a:r>
            <a:br>
              <a:rPr lang="fi-FI" sz="1400" dirty="0" smtClean="0"/>
            </a:br>
            <a:r>
              <a:rPr lang="fi-FI" sz="1400" dirty="0" smtClean="0"/>
              <a:t>Miten olemassa olevat vanhat koulurakennukset voidaan mukauttaa uuden </a:t>
            </a:r>
            <a:r>
              <a:rPr lang="fi-FI" sz="1400" dirty="0" err="1" smtClean="0"/>
              <a:t>ops:n</a:t>
            </a:r>
            <a:r>
              <a:rPr lang="fi-FI" sz="1400" dirty="0" smtClean="0"/>
              <a:t> tavoitteille soveltuviksi?</a:t>
            </a:r>
            <a:br>
              <a:rPr lang="fi-FI" sz="1400" dirty="0" smtClean="0"/>
            </a:br>
            <a:r>
              <a:rPr lang="fi-FI" sz="1400" dirty="0" smtClean="0"/>
              <a:t/>
            </a:r>
            <a:br>
              <a:rPr lang="fi-FI" sz="1400" dirty="0" smtClean="0"/>
            </a:br>
            <a:r>
              <a:rPr lang="fi-FI" sz="1400" dirty="0" smtClean="0">
                <a:solidFill>
                  <a:srgbClr val="FF7C80"/>
                </a:solidFill>
              </a:rPr>
              <a:t>Mikä on optimaalinen opetusympäristö ja miten se mitoitetaan tilallisesti ja oppilasmäärällisesti?</a:t>
            </a:r>
            <a:r>
              <a:rPr lang="fi-FI" dirty="0" smtClean="0">
                <a:solidFill>
                  <a:srgbClr val="FF7C80"/>
                </a:solidFill>
              </a:rPr>
              <a:t> </a:t>
            </a:r>
            <a:br>
              <a:rPr lang="fi-FI" dirty="0" smtClean="0">
                <a:solidFill>
                  <a:srgbClr val="FF7C80"/>
                </a:solidFill>
              </a:rPr>
            </a:br>
            <a:endParaRPr lang="fi-FI" dirty="0">
              <a:solidFill>
                <a:srgbClr val="FF7C80"/>
              </a:solidFill>
            </a:endParaRPr>
          </a:p>
        </p:txBody>
      </p:sp>
      <p:sp>
        <p:nvSpPr>
          <p:cNvPr id="3" name="Slide Number Placeholder 2"/>
          <p:cNvSpPr>
            <a:spLocks noGrp="1"/>
          </p:cNvSpPr>
          <p:nvPr>
            <p:ph type="sldNum" sz="quarter" idx="10"/>
          </p:nvPr>
        </p:nvSpPr>
        <p:spPr/>
        <p:txBody>
          <a:bodyPr/>
          <a:lstStyle/>
          <a:p>
            <a:r>
              <a:rPr lang="fi-FI" dirty="0" smtClean="0"/>
              <a:t> </a:t>
            </a:r>
            <a:fld id="{BCC369D7-AD67-4007-8CD9-AD74EEED516B}" type="datetime1">
              <a:rPr lang="fi-FI" sz="800" smtClean="0"/>
              <a:pPr/>
              <a:t>24.3.2015</a:t>
            </a:fld>
            <a:r>
              <a:rPr lang="fi-FI" sz="800" dirty="0" smtClean="0"/>
              <a:t>  </a:t>
            </a:r>
            <a:r>
              <a:rPr lang="fi-FI" sz="800" dirty="0" err="1" smtClean="0"/>
              <a:t>Page</a:t>
            </a:r>
            <a:r>
              <a:rPr lang="fi-FI" sz="800" dirty="0" smtClean="0"/>
              <a:t> </a:t>
            </a:r>
            <a:fld id="{54992FB8-7E72-4A98-B630-A47E8B13A455}" type="slidenum">
              <a:rPr lang="fi-FI" sz="800" smtClean="0"/>
              <a:pPr/>
              <a:t>5</a:t>
            </a:fld>
            <a:endParaRPr lang="fi-FI" sz="800" dirty="0"/>
          </a:p>
        </p:txBody>
      </p:sp>
    </p:spTree>
    <p:extLst>
      <p:ext uri="{BB962C8B-B14F-4D97-AF65-F5344CB8AC3E}">
        <p14:creationId xmlns:p14="http://schemas.microsoft.com/office/powerpoint/2010/main" val="3691374030"/>
      </p:ext>
    </p:extLst>
  </p:cSld>
  <p:clrMapOvr>
    <a:masterClrMapping/>
  </p:clrMapOvr>
</p:sld>
</file>

<file path=ppt/theme/theme1.xml><?xml version="1.0" encoding="utf-8"?>
<a:theme xmlns:a="http://schemas.openxmlformats.org/drawingml/2006/main" name="Blank">
  <a:themeElements>
    <a:clrScheme name="FCG Konsultointi">
      <a:dk1>
        <a:sysClr val="windowText" lastClr="000000"/>
      </a:dk1>
      <a:lt1>
        <a:sysClr val="window" lastClr="FFFFFF"/>
      </a:lt1>
      <a:dk2>
        <a:srgbClr val="464646"/>
      </a:dk2>
      <a:lt2>
        <a:srgbClr val="FFFFFF"/>
      </a:lt2>
      <a:accent1>
        <a:srgbClr val="005F92"/>
      </a:accent1>
      <a:accent2>
        <a:srgbClr val="5BC2EB"/>
      </a:accent2>
      <a:accent3>
        <a:srgbClr val="CBECF8"/>
      </a:accent3>
      <a:accent4>
        <a:srgbClr val="D8D8D8"/>
      </a:accent4>
      <a:accent5>
        <a:srgbClr val="2D7FBE"/>
      </a:accent5>
      <a:accent6>
        <a:srgbClr val="1896C8"/>
      </a:accent6>
      <a:hlink>
        <a:srgbClr val="005F92"/>
      </a:hlink>
      <a:folHlink>
        <a:srgbClr val="1896C8"/>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2"/>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bg2"/>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200" b="0" i="0" u="none" strike="noStrike" cap="none" normalizeH="0" baseline="0" smtClean="0">
            <a:ln>
              <a:noFill/>
            </a:ln>
            <a:solidFill>
              <a:schemeClr val="tx1"/>
            </a:solidFill>
            <a:effectLst/>
            <a:latin typeface="Verdana" pitchFamily="34" charset="0"/>
          </a:defRPr>
        </a:defPPr>
      </a:lstStyle>
    </a:lnDef>
  </a:objectDefaults>
  <a:extraClrSchemeLst/>
</a:theme>
</file>

<file path=ppt/theme/theme2.xml><?xml version="1.0" encoding="utf-8"?>
<a:theme xmlns:a="http://schemas.openxmlformats.org/drawingml/2006/main" name="1_Blank">
  <a:themeElements>
    <a:clrScheme name="FCG">
      <a:dk1>
        <a:srgbClr val="000000"/>
      </a:dk1>
      <a:lt1>
        <a:srgbClr val="FFFFFF"/>
      </a:lt1>
      <a:dk2>
        <a:srgbClr val="005F92"/>
      </a:dk2>
      <a:lt2>
        <a:srgbClr val="E2E2E2"/>
      </a:lt2>
      <a:accent1>
        <a:srgbClr val="4087AD"/>
      </a:accent1>
      <a:accent2>
        <a:srgbClr val="7FAFC8"/>
      </a:accent2>
      <a:accent3>
        <a:srgbClr val="BFD7E4"/>
      </a:accent3>
      <a:accent4>
        <a:srgbClr val="E5EFF4"/>
      </a:accent4>
      <a:accent5>
        <a:srgbClr val="505152"/>
      </a:accent5>
      <a:accent6>
        <a:srgbClr val="898A8B"/>
      </a:accent6>
      <a:hlink>
        <a:srgbClr val="005F92"/>
      </a:hlink>
      <a:folHlink>
        <a:srgbClr val="7FAFC8"/>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2"/>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bg2"/>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i-FI" sz="1200" b="0" i="0" u="none" strike="noStrike" cap="none" normalizeH="0" baseline="0" smtClean="0">
            <a:ln>
              <a:noFill/>
            </a:ln>
            <a:solidFill>
              <a:schemeClr val="tx1"/>
            </a:solidFill>
            <a:effectLst/>
            <a:latin typeface="Verdana" pitchFamily="34"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2202</TotalTime>
  <Words>100</Words>
  <Application>Microsoft Office PowerPoint</Application>
  <PresentationFormat>On-screen Show (4:3)</PresentationFormat>
  <Paragraphs>29</Paragraphs>
  <Slides>5</Slides>
  <Notes>0</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Blank</vt:lpstr>
      <vt:lpstr>1_Blank</vt:lpstr>
      <vt:lpstr>Nova Schola Finlandia</vt:lpstr>
      <vt:lpstr>Hankeidea</vt:lpstr>
      <vt:lpstr>Nova Schola Finlandian teemat ja hyödyt</vt:lpstr>
      <vt:lpstr>Hankkeen vaiheet</vt:lpstr>
      <vt:lpstr>     Uusia ideoita ja näkemystä siitä, mihin suuntaan oppimisympäristöjä tulisi kehittää.   Vertaiskeskusteluja ja verkostoitumista  Muunneltavuus ja muokattavuus   Laajennetut oppimisympäristöt   Miten aineopetusta, etenkin kokeellista luonnontiedettä voidaan opettaa avoimissa tiloissa?   Mitä välineitä opetuksen konkreettiseen järjestämiseen löytyy, lukujärjestyksen porrastus, opetusryhmien jako?    Hyvinvointi ja tilat   Miten olemassa olevat vanhat koulurakennukset voidaan mukauttaa uuden ops:n tavoitteille soveltuviksi?  Mikä on optimaalinen opetusympäristö ja miten se mitoitetaan tilallisesti ja oppilasmäärällisesti?  </vt:lpstr>
    </vt:vector>
  </TitlesOfParts>
  <Company>FCG Finnish Consulting Group 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Kytöaho Taina</dc:creator>
  <cp:lastModifiedBy>Poikonen Jari</cp:lastModifiedBy>
  <cp:revision>291</cp:revision>
  <cp:lastPrinted>2015-02-16T07:55:57Z</cp:lastPrinted>
  <dcterms:created xsi:type="dcterms:W3CDTF">2012-06-06T07:19:23Z</dcterms:created>
  <dcterms:modified xsi:type="dcterms:W3CDTF">2015-03-24T08:38:28Z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ies>
</file>