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31" autoAdjust="0"/>
    <p:restoredTop sz="94660"/>
  </p:normalViewPr>
  <p:slideViewPr>
    <p:cSldViewPr snapToGrid="0">
      <p:cViewPr varScale="1">
        <p:scale>
          <a:sx n="81" d="100"/>
          <a:sy n="81" d="100"/>
        </p:scale>
        <p:origin x="18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325281D-9F30-42D2-B183-BDEA626F65D9}"/>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872E9B4A-9183-4EE1-A491-182D26713C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5D7E2C26-7E3E-4522-ABC5-F7FA43CAAA1B}"/>
              </a:ext>
            </a:extLst>
          </p:cNvPr>
          <p:cNvSpPr>
            <a:spLocks noGrp="1"/>
          </p:cNvSpPr>
          <p:nvPr>
            <p:ph type="dt" sz="half" idx="10"/>
          </p:nvPr>
        </p:nvSpPr>
        <p:spPr/>
        <p:txBody>
          <a:bodyPr/>
          <a:lstStyle/>
          <a:p>
            <a:fld id="{48F99B35-1C7D-4772-A092-8BE148022202}" type="datetimeFigureOut">
              <a:rPr lang="fi-FI" smtClean="0"/>
              <a:t>15.5.2020</a:t>
            </a:fld>
            <a:endParaRPr lang="fi-FI"/>
          </a:p>
        </p:txBody>
      </p:sp>
      <p:sp>
        <p:nvSpPr>
          <p:cNvPr id="5" name="Alatunnisteen paikkamerkki 4">
            <a:extLst>
              <a:ext uri="{FF2B5EF4-FFF2-40B4-BE49-F238E27FC236}">
                <a16:creationId xmlns:a16="http://schemas.microsoft.com/office/drawing/2014/main" id="{61602DB1-7E58-46E7-A768-1676D665ACD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440F295E-F0A8-4DC8-9DF1-F734633C5CD7}"/>
              </a:ext>
            </a:extLst>
          </p:cNvPr>
          <p:cNvSpPr>
            <a:spLocks noGrp="1"/>
          </p:cNvSpPr>
          <p:nvPr>
            <p:ph type="sldNum" sz="quarter" idx="12"/>
          </p:nvPr>
        </p:nvSpPr>
        <p:spPr/>
        <p:txBody>
          <a:bodyPr/>
          <a:lstStyle/>
          <a:p>
            <a:fld id="{BD2DBC96-8AB6-413F-9A8D-1BC7A0A6A401}" type="slidenum">
              <a:rPr lang="fi-FI" smtClean="0"/>
              <a:t>‹#›</a:t>
            </a:fld>
            <a:endParaRPr lang="fi-FI"/>
          </a:p>
        </p:txBody>
      </p:sp>
    </p:spTree>
    <p:extLst>
      <p:ext uri="{BB962C8B-B14F-4D97-AF65-F5344CB8AC3E}">
        <p14:creationId xmlns:p14="http://schemas.microsoft.com/office/powerpoint/2010/main" val="3956723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C2611FF-E313-4CEC-9DE6-BE6C038B8467}"/>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226624AE-DFCC-475D-B306-1583C4704942}"/>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3FF5DCB9-AEFD-4F9D-9F7F-2278B3C8AAB9}"/>
              </a:ext>
            </a:extLst>
          </p:cNvPr>
          <p:cNvSpPr>
            <a:spLocks noGrp="1"/>
          </p:cNvSpPr>
          <p:nvPr>
            <p:ph type="dt" sz="half" idx="10"/>
          </p:nvPr>
        </p:nvSpPr>
        <p:spPr/>
        <p:txBody>
          <a:bodyPr/>
          <a:lstStyle/>
          <a:p>
            <a:fld id="{48F99B35-1C7D-4772-A092-8BE148022202}" type="datetimeFigureOut">
              <a:rPr lang="fi-FI" smtClean="0"/>
              <a:t>15.5.2020</a:t>
            </a:fld>
            <a:endParaRPr lang="fi-FI"/>
          </a:p>
        </p:txBody>
      </p:sp>
      <p:sp>
        <p:nvSpPr>
          <p:cNvPr id="5" name="Alatunnisteen paikkamerkki 4">
            <a:extLst>
              <a:ext uri="{FF2B5EF4-FFF2-40B4-BE49-F238E27FC236}">
                <a16:creationId xmlns:a16="http://schemas.microsoft.com/office/drawing/2014/main" id="{C0E87928-3312-44E3-B196-1DCA8E7101F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49E0348-0458-4420-A4C5-6DC57D548721}"/>
              </a:ext>
            </a:extLst>
          </p:cNvPr>
          <p:cNvSpPr>
            <a:spLocks noGrp="1"/>
          </p:cNvSpPr>
          <p:nvPr>
            <p:ph type="sldNum" sz="quarter" idx="12"/>
          </p:nvPr>
        </p:nvSpPr>
        <p:spPr/>
        <p:txBody>
          <a:bodyPr/>
          <a:lstStyle/>
          <a:p>
            <a:fld id="{BD2DBC96-8AB6-413F-9A8D-1BC7A0A6A401}" type="slidenum">
              <a:rPr lang="fi-FI" smtClean="0"/>
              <a:t>‹#›</a:t>
            </a:fld>
            <a:endParaRPr lang="fi-FI"/>
          </a:p>
        </p:txBody>
      </p:sp>
    </p:spTree>
    <p:extLst>
      <p:ext uri="{BB962C8B-B14F-4D97-AF65-F5344CB8AC3E}">
        <p14:creationId xmlns:p14="http://schemas.microsoft.com/office/powerpoint/2010/main" val="4099623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48692EE2-0C27-4159-858C-2BB86D46F0AF}"/>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27559BA3-7E95-421A-8849-780E37F4D371}"/>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B33F45E-8DFA-4050-A71C-C074E164CCDA}"/>
              </a:ext>
            </a:extLst>
          </p:cNvPr>
          <p:cNvSpPr>
            <a:spLocks noGrp="1"/>
          </p:cNvSpPr>
          <p:nvPr>
            <p:ph type="dt" sz="half" idx="10"/>
          </p:nvPr>
        </p:nvSpPr>
        <p:spPr/>
        <p:txBody>
          <a:bodyPr/>
          <a:lstStyle/>
          <a:p>
            <a:fld id="{48F99B35-1C7D-4772-A092-8BE148022202}" type="datetimeFigureOut">
              <a:rPr lang="fi-FI" smtClean="0"/>
              <a:t>15.5.2020</a:t>
            </a:fld>
            <a:endParaRPr lang="fi-FI"/>
          </a:p>
        </p:txBody>
      </p:sp>
      <p:sp>
        <p:nvSpPr>
          <p:cNvPr id="5" name="Alatunnisteen paikkamerkki 4">
            <a:extLst>
              <a:ext uri="{FF2B5EF4-FFF2-40B4-BE49-F238E27FC236}">
                <a16:creationId xmlns:a16="http://schemas.microsoft.com/office/drawing/2014/main" id="{8B56429B-673E-4EB7-A716-C7E2A48782B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D57C1A8-4F6E-49FA-AFDD-F80E3E9CBFB4}"/>
              </a:ext>
            </a:extLst>
          </p:cNvPr>
          <p:cNvSpPr>
            <a:spLocks noGrp="1"/>
          </p:cNvSpPr>
          <p:nvPr>
            <p:ph type="sldNum" sz="quarter" idx="12"/>
          </p:nvPr>
        </p:nvSpPr>
        <p:spPr/>
        <p:txBody>
          <a:bodyPr/>
          <a:lstStyle/>
          <a:p>
            <a:fld id="{BD2DBC96-8AB6-413F-9A8D-1BC7A0A6A401}" type="slidenum">
              <a:rPr lang="fi-FI" smtClean="0"/>
              <a:t>‹#›</a:t>
            </a:fld>
            <a:endParaRPr lang="fi-FI"/>
          </a:p>
        </p:txBody>
      </p:sp>
    </p:spTree>
    <p:extLst>
      <p:ext uri="{BB962C8B-B14F-4D97-AF65-F5344CB8AC3E}">
        <p14:creationId xmlns:p14="http://schemas.microsoft.com/office/powerpoint/2010/main" val="3824631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1363101-2F6E-450C-9257-B4BF3B111F8F}"/>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7B756DC1-F6C0-49D1-89ED-74B7EF4549B0}"/>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66CCE916-EE5A-4184-9759-F3C1C7369AD3}"/>
              </a:ext>
            </a:extLst>
          </p:cNvPr>
          <p:cNvSpPr>
            <a:spLocks noGrp="1"/>
          </p:cNvSpPr>
          <p:nvPr>
            <p:ph type="dt" sz="half" idx="10"/>
          </p:nvPr>
        </p:nvSpPr>
        <p:spPr/>
        <p:txBody>
          <a:bodyPr/>
          <a:lstStyle/>
          <a:p>
            <a:fld id="{48F99B35-1C7D-4772-A092-8BE148022202}" type="datetimeFigureOut">
              <a:rPr lang="fi-FI" smtClean="0"/>
              <a:t>15.5.2020</a:t>
            </a:fld>
            <a:endParaRPr lang="fi-FI"/>
          </a:p>
        </p:txBody>
      </p:sp>
      <p:sp>
        <p:nvSpPr>
          <p:cNvPr id="5" name="Alatunnisteen paikkamerkki 4">
            <a:extLst>
              <a:ext uri="{FF2B5EF4-FFF2-40B4-BE49-F238E27FC236}">
                <a16:creationId xmlns:a16="http://schemas.microsoft.com/office/drawing/2014/main" id="{691AC91E-C520-440E-AC71-AF4DF86799D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666D994-2D29-42B8-89FB-7B2AB859240E}"/>
              </a:ext>
            </a:extLst>
          </p:cNvPr>
          <p:cNvSpPr>
            <a:spLocks noGrp="1"/>
          </p:cNvSpPr>
          <p:nvPr>
            <p:ph type="sldNum" sz="quarter" idx="12"/>
          </p:nvPr>
        </p:nvSpPr>
        <p:spPr/>
        <p:txBody>
          <a:bodyPr/>
          <a:lstStyle/>
          <a:p>
            <a:fld id="{BD2DBC96-8AB6-413F-9A8D-1BC7A0A6A401}" type="slidenum">
              <a:rPr lang="fi-FI" smtClean="0"/>
              <a:t>‹#›</a:t>
            </a:fld>
            <a:endParaRPr lang="fi-FI"/>
          </a:p>
        </p:txBody>
      </p:sp>
    </p:spTree>
    <p:extLst>
      <p:ext uri="{BB962C8B-B14F-4D97-AF65-F5344CB8AC3E}">
        <p14:creationId xmlns:p14="http://schemas.microsoft.com/office/powerpoint/2010/main" val="222088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ADD711D-D097-45AF-9071-7E3091B922F1}"/>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6235FF88-8B69-469E-9FB3-C9F7263A82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CA717B0B-01E5-4FBE-9869-FD521E270BD5}"/>
              </a:ext>
            </a:extLst>
          </p:cNvPr>
          <p:cNvSpPr>
            <a:spLocks noGrp="1"/>
          </p:cNvSpPr>
          <p:nvPr>
            <p:ph type="dt" sz="half" idx="10"/>
          </p:nvPr>
        </p:nvSpPr>
        <p:spPr/>
        <p:txBody>
          <a:bodyPr/>
          <a:lstStyle/>
          <a:p>
            <a:fld id="{48F99B35-1C7D-4772-A092-8BE148022202}" type="datetimeFigureOut">
              <a:rPr lang="fi-FI" smtClean="0"/>
              <a:t>15.5.2020</a:t>
            </a:fld>
            <a:endParaRPr lang="fi-FI"/>
          </a:p>
        </p:txBody>
      </p:sp>
      <p:sp>
        <p:nvSpPr>
          <p:cNvPr id="5" name="Alatunnisteen paikkamerkki 4">
            <a:extLst>
              <a:ext uri="{FF2B5EF4-FFF2-40B4-BE49-F238E27FC236}">
                <a16:creationId xmlns:a16="http://schemas.microsoft.com/office/drawing/2014/main" id="{B01B4E3D-1258-4FA5-903A-602B65BE71CA}"/>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7AC767A-8B83-496F-B1B9-60B514B95AFA}"/>
              </a:ext>
            </a:extLst>
          </p:cNvPr>
          <p:cNvSpPr>
            <a:spLocks noGrp="1"/>
          </p:cNvSpPr>
          <p:nvPr>
            <p:ph type="sldNum" sz="quarter" idx="12"/>
          </p:nvPr>
        </p:nvSpPr>
        <p:spPr/>
        <p:txBody>
          <a:bodyPr/>
          <a:lstStyle/>
          <a:p>
            <a:fld id="{BD2DBC96-8AB6-413F-9A8D-1BC7A0A6A401}" type="slidenum">
              <a:rPr lang="fi-FI" smtClean="0"/>
              <a:t>‹#›</a:t>
            </a:fld>
            <a:endParaRPr lang="fi-FI"/>
          </a:p>
        </p:txBody>
      </p:sp>
    </p:spTree>
    <p:extLst>
      <p:ext uri="{BB962C8B-B14F-4D97-AF65-F5344CB8AC3E}">
        <p14:creationId xmlns:p14="http://schemas.microsoft.com/office/powerpoint/2010/main" val="2921548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A5781DD-0385-453E-BCE4-788813A1EB78}"/>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76988201-9722-4AA1-AE89-5A1578EF00D0}"/>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818B4065-769E-40AB-819F-796ADDD5ADBC}"/>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40F4E7FE-F9C9-414C-9605-6B3FFB35DA2B}"/>
              </a:ext>
            </a:extLst>
          </p:cNvPr>
          <p:cNvSpPr>
            <a:spLocks noGrp="1"/>
          </p:cNvSpPr>
          <p:nvPr>
            <p:ph type="dt" sz="half" idx="10"/>
          </p:nvPr>
        </p:nvSpPr>
        <p:spPr/>
        <p:txBody>
          <a:bodyPr/>
          <a:lstStyle/>
          <a:p>
            <a:fld id="{48F99B35-1C7D-4772-A092-8BE148022202}" type="datetimeFigureOut">
              <a:rPr lang="fi-FI" smtClean="0"/>
              <a:t>15.5.2020</a:t>
            </a:fld>
            <a:endParaRPr lang="fi-FI"/>
          </a:p>
        </p:txBody>
      </p:sp>
      <p:sp>
        <p:nvSpPr>
          <p:cNvPr id="6" name="Alatunnisteen paikkamerkki 5">
            <a:extLst>
              <a:ext uri="{FF2B5EF4-FFF2-40B4-BE49-F238E27FC236}">
                <a16:creationId xmlns:a16="http://schemas.microsoft.com/office/drawing/2014/main" id="{F60B0219-8799-482F-BD60-CDC77401F046}"/>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CC9D4F1F-4896-4830-A663-C0AD0685690A}"/>
              </a:ext>
            </a:extLst>
          </p:cNvPr>
          <p:cNvSpPr>
            <a:spLocks noGrp="1"/>
          </p:cNvSpPr>
          <p:nvPr>
            <p:ph type="sldNum" sz="quarter" idx="12"/>
          </p:nvPr>
        </p:nvSpPr>
        <p:spPr/>
        <p:txBody>
          <a:bodyPr/>
          <a:lstStyle/>
          <a:p>
            <a:fld id="{BD2DBC96-8AB6-413F-9A8D-1BC7A0A6A401}" type="slidenum">
              <a:rPr lang="fi-FI" smtClean="0"/>
              <a:t>‹#›</a:t>
            </a:fld>
            <a:endParaRPr lang="fi-FI"/>
          </a:p>
        </p:txBody>
      </p:sp>
    </p:spTree>
    <p:extLst>
      <p:ext uri="{BB962C8B-B14F-4D97-AF65-F5344CB8AC3E}">
        <p14:creationId xmlns:p14="http://schemas.microsoft.com/office/powerpoint/2010/main" val="1313793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8EF6A6-A07C-4600-9C90-0D7967A18631}"/>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D3E1C80D-2F96-492B-8E22-05716EF309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8EBAB1A3-8755-4D19-AC91-9C922703F34D}"/>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82C342FA-4343-4DA4-9737-787E764ADD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7524C310-0DBD-40B4-B50D-E9EFBA3437B6}"/>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BA2731D8-49D1-4545-ADA4-5D083157CB52}"/>
              </a:ext>
            </a:extLst>
          </p:cNvPr>
          <p:cNvSpPr>
            <a:spLocks noGrp="1"/>
          </p:cNvSpPr>
          <p:nvPr>
            <p:ph type="dt" sz="half" idx="10"/>
          </p:nvPr>
        </p:nvSpPr>
        <p:spPr/>
        <p:txBody>
          <a:bodyPr/>
          <a:lstStyle/>
          <a:p>
            <a:fld id="{48F99B35-1C7D-4772-A092-8BE148022202}" type="datetimeFigureOut">
              <a:rPr lang="fi-FI" smtClean="0"/>
              <a:t>15.5.2020</a:t>
            </a:fld>
            <a:endParaRPr lang="fi-FI"/>
          </a:p>
        </p:txBody>
      </p:sp>
      <p:sp>
        <p:nvSpPr>
          <p:cNvPr id="8" name="Alatunnisteen paikkamerkki 7">
            <a:extLst>
              <a:ext uri="{FF2B5EF4-FFF2-40B4-BE49-F238E27FC236}">
                <a16:creationId xmlns:a16="http://schemas.microsoft.com/office/drawing/2014/main" id="{F700924E-6FE9-4CA2-B73B-46419D9F5346}"/>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4117ECCF-06A8-4231-BC2F-8879BBED3CD7}"/>
              </a:ext>
            </a:extLst>
          </p:cNvPr>
          <p:cNvSpPr>
            <a:spLocks noGrp="1"/>
          </p:cNvSpPr>
          <p:nvPr>
            <p:ph type="sldNum" sz="quarter" idx="12"/>
          </p:nvPr>
        </p:nvSpPr>
        <p:spPr/>
        <p:txBody>
          <a:bodyPr/>
          <a:lstStyle/>
          <a:p>
            <a:fld id="{BD2DBC96-8AB6-413F-9A8D-1BC7A0A6A401}" type="slidenum">
              <a:rPr lang="fi-FI" smtClean="0"/>
              <a:t>‹#›</a:t>
            </a:fld>
            <a:endParaRPr lang="fi-FI"/>
          </a:p>
        </p:txBody>
      </p:sp>
    </p:spTree>
    <p:extLst>
      <p:ext uri="{BB962C8B-B14F-4D97-AF65-F5344CB8AC3E}">
        <p14:creationId xmlns:p14="http://schemas.microsoft.com/office/powerpoint/2010/main" val="1310086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116F9C-8670-4F0B-AEA0-F0E359542595}"/>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19424B3F-E2D2-404A-9E70-12F0DE921C39}"/>
              </a:ext>
            </a:extLst>
          </p:cNvPr>
          <p:cNvSpPr>
            <a:spLocks noGrp="1"/>
          </p:cNvSpPr>
          <p:nvPr>
            <p:ph type="dt" sz="half" idx="10"/>
          </p:nvPr>
        </p:nvSpPr>
        <p:spPr/>
        <p:txBody>
          <a:bodyPr/>
          <a:lstStyle/>
          <a:p>
            <a:fld id="{48F99B35-1C7D-4772-A092-8BE148022202}" type="datetimeFigureOut">
              <a:rPr lang="fi-FI" smtClean="0"/>
              <a:t>15.5.2020</a:t>
            </a:fld>
            <a:endParaRPr lang="fi-FI"/>
          </a:p>
        </p:txBody>
      </p:sp>
      <p:sp>
        <p:nvSpPr>
          <p:cNvPr id="4" name="Alatunnisteen paikkamerkki 3">
            <a:extLst>
              <a:ext uri="{FF2B5EF4-FFF2-40B4-BE49-F238E27FC236}">
                <a16:creationId xmlns:a16="http://schemas.microsoft.com/office/drawing/2014/main" id="{3263F8BD-3C49-4C35-9701-9B880C95665B}"/>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8CDD8B18-02E1-4B29-B0A7-1B9737F2FF35}"/>
              </a:ext>
            </a:extLst>
          </p:cNvPr>
          <p:cNvSpPr>
            <a:spLocks noGrp="1"/>
          </p:cNvSpPr>
          <p:nvPr>
            <p:ph type="sldNum" sz="quarter" idx="12"/>
          </p:nvPr>
        </p:nvSpPr>
        <p:spPr/>
        <p:txBody>
          <a:bodyPr/>
          <a:lstStyle/>
          <a:p>
            <a:fld id="{BD2DBC96-8AB6-413F-9A8D-1BC7A0A6A401}" type="slidenum">
              <a:rPr lang="fi-FI" smtClean="0"/>
              <a:t>‹#›</a:t>
            </a:fld>
            <a:endParaRPr lang="fi-FI"/>
          </a:p>
        </p:txBody>
      </p:sp>
    </p:spTree>
    <p:extLst>
      <p:ext uri="{BB962C8B-B14F-4D97-AF65-F5344CB8AC3E}">
        <p14:creationId xmlns:p14="http://schemas.microsoft.com/office/powerpoint/2010/main" val="3931181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2BE417E8-26FD-4D4E-A0A1-429002C7072E}"/>
              </a:ext>
            </a:extLst>
          </p:cNvPr>
          <p:cNvSpPr>
            <a:spLocks noGrp="1"/>
          </p:cNvSpPr>
          <p:nvPr>
            <p:ph type="dt" sz="half" idx="10"/>
          </p:nvPr>
        </p:nvSpPr>
        <p:spPr/>
        <p:txBody>
          <a:bodyPr/>
          <a:lstStyle/>
          <a:p>
            <a:fld id="{48F99B35-1C7D-4772-A092-8BE148022202}" type="datetimeFigureOut">
              <a:rPr lang="fi-FI" smtClean="0"/>
              <a:t>15.5.2020</a:t>
            </a:fld>
            <a:endParaRPr lang="fi-FI"/>
          </a:p>
        </p:txBody>
      </p:sp>
      <p:sp>
        <p:nvSpPr>
          <p:cNvPr id="3" name="Alatunnisteen paikkamerkki 2">
            <a:extLst>
              <a:ext uri="{FF2B5EF4-FFF2-40B4-BE49-F238E27FC236}">
                <a16:creationId xmlns:a16="http://schemas.microsoft.com/office/drawing/2014/main" id="{7952415E-2971-4314-9F92-9A47D858EAC8}"/>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35260AFB-FAF1-4D18-BC37-C02F8D7F243B}"/>
              </a:ext>
            </a:extLst>
          </p:cNvPr>
          <p:cNvSpPr>
            <a:spLocks noGrp="1"/>
          </p:cNvSpPr>
          <p:nvPr>
            <p:ph type="sldNum" sz="quarter" idx="12"/>
          </p:nvPr>
        </p:nvSpPr>
        <p:spPr/>
        <p:txBody>
          <a:bodyPr/>
          <a:lstStyle/>
          <a:p>
            <a:fld id="{BD2DBC96-8AB6-413F-9A8D-1BC7A0A6A401}" type="slidenum">
              <a:rPr lang="fi-FI" smtClean="0"/>
              <a:t>‹#›</a:t>
            </a:fld>
            <a:endParaRPr lang="fi-FI"/>
          </a:p>
        </p:txBody>
      </p:sp>
    </p:spTree>
    <p:extLst>
      <p:ext uri="{BB962C8B-B14F-4D97-AF65-F5344CB8AC3E}">
        <p14:creationId xmlns:p14="http://schemas.microsoft.com/office/powerpoint/2010/main" val="1709645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2E76FFF-74E6-4305-B5F8-EE41E9CB126E}"/>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8A81932D-4135-4E74-B42D-668A47DDDA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91B86F82-C457-4A09-89EA-E7CFCB7108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38AE15BC-6D9A-455C-8229-E4454EDBEC0E}"/>
              </a:ext>
            </a:extLst>
          </p:cNvPr>
          <p:cNvSpPr>
            <a:spLocks noGrp="1"/>
          </p:cNvSpPr>
          <p:nvPr>
            <p:ph type="dt" sz="half" idx="10"/>
          </p:nvPr>
        </p:nvSpPr>
        <p:spPr/>
        <p:txBody>
          <a:bodyPr/>
          <a:lstStyle/>
          <a:p>
            <a:fld id="{48F99B35-1C7D-4772-A092-8BE148022202}" type="datetimeFigureOut">
              <a:rPr lang="fi-FI" smtClean="0"/>
              <a:t>15.5.2020</a:t>
            </a:fld>
            <a:endParaRPr lang="fi-FI"/>
          </a:p>
        </p:txBody>
      </p:sp>
      <p:sp>
        <p:nvSpPr>
          <p:cNvPr id="6" name="Alatunnisteen paikkamerkki 5">
            <a:extLst>
              <a:ext uri="{FF2B5EF4-FFF2-40B4-BE49-F238E27FC236}">
                <a16:creationId xmlns:a16="http://schemas.microsoft.com/office/drawing/2014/main" id="{7F56015A-CB1D-424F-A6F1-EDF9703AD059}"/>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B3971AA2-47B9-452E-A544-4981D641836F}"/>
              </a:ext>
            </a:extLst>
          </p:cNvPr>
          <p:cNvSpPr>
            <a:spLocks noGrp="1"/>
          </p:cNvSpPr>
          <p:nvPr>
            <p:ph type="sldNum" sz="quarter" idx="12"/>
          </p:nvPr>
        </p:nvSpPr>
        <p:spPr/>
        <p:txBody>
          <a:bodyPr/>
          <a:lstStyle/>
          <a:p>
            <a:fld id="{BD2DBC96-8AB6-413F-9A8D-1BC7A0A6A401}" type="slidenum">
              <a:rPr lang="fi-FI" smtClean="0"/>
              <a:t>‹#›</a:t>
            </a:fld>
            <a:endParaRPr lang="fi-FI"/>
          </a:p>
        </p:txBody>
      </p:sp>
    </p:spTree>
    <p:extLst>
      <p:ext uri="{BB962C8B-B14F-4D97-AF65-F5344CB8AC3E}">
        <p14:creationId xmlns:p14="http://schemas.microsoft.com/office/powerpoint/2010/main" val="4106083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4E04E0D-BF88-4CF5-B67D-5E2A73B91CCF}"/>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5E136F57-036B-4E93-9D47-B33F04BAF8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CB943049-F669-4B32-8487-BE3B436524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4ECB859D-8B0D-4628-AE1F-12BB645EF14C}"/>
              </a:ext>
            </a:extLst>
          </p:cNvPr>
          <p:cNvSpPr>
            <a:spLocks noGrp="1"/>
          </p:cNvSpPr>
          <p:nvPr>
            <p:ph type="dt" sz="half" idx="10"/>
          </p:nvPr>
        </p:nvSpPr>
        <p:spPr/>
        <p:txBody>
          <a:bodyPr/>
          <a:lstStyle/>
          <a:p>
            <a:fld id="{48F99B35-1C7D-4772-A092-8BE148022202}" type="datetimeFigureOut">
              <a:rPr lang="fi-FI" smtClean="0"/>
              <a:t>15.5.2020</a:t>
            </a:fld>
            <a:endParaRPr lang="fi-FI"/>
          </a:p>
        </p:txBody>
      </p:sp>
      <p:sp>
        <p:nvSpPr>
          <p:cNvPr id="6" name="Alatunnisteen paikkamerkki 5">
            <a:extLst>
              <a:ext uri="{FF2B5EF4-FFF2-40B4-BE49-F238E27FC236}">
                <a16:creationId xmlns:a16="http://schemas.microsoft.com/office/drawing/2014/main" id="{B215F41B-D356-43AA-9EFB-6AF494738DC5}"/>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FE282E87-F466-4537-9664-E8AE9CB8B320}"/>
              </a:ext>
            </a:extLst>
          </p:cNvPr>
          <p:cNvSpPr>
            <a:spLocks noGrp="1"/>
          </p:cNvSpPr>
          <p:nvPr>
            <p:ph type="sldNum" sz="quarter" idx="12"/>
          </p:nvPr>
        </p:nvSpPr>
        <p:spPr/>
        <p:txBody>
          <a:bodyPr/>
          <a:lstStyle/>
          <a:p>
            <a:fld id="{BD2DBC96-8AB6-413F-9A8D-1BC7A0A6A401}" type="slidenum">
              <a:rPr lang="fi-FI" smtClean="0"/>
              <a:t>‹#›</a:t>
            </a:fld>
            <a:endParaRPr lang="fi-FI"/>
          </a:p>
        </p:txBody>
      </p:sp>
    </p:spTree>
    <p:extLst>
      <p:ext uri="{BB962C8B-B14F-4D97-AF65-F5344CB8AC3E}">
        <p14:creationId xmlns:p14="http://schemas.microsoft.com/office/powerpoint/2010/main" val="700816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A2309A36-5B77-451C-A13A-1C0C6B4A27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BE11480C-9B37-4ECD-A46F-6C52AA2E5C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8E549658-867A-482F-8E28-328A1348E5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F99B35-1C7D-4772-A092-8BE148022202}" type="datetimeFigureOut">
              <a:rPr lang="fi-FI" smtClean="0"/>
              <a:t>15.5.2020</a:t>
            </a:fld>
            <a:endParaRPr lang="fi-FI"/>
          </a:p>
        </p:txBody>
      </p:sp>
      <p:sp>
        <p:nvSpPr>
          <p:cNvPr id="5" name="Alatunnisteen paikkamerkki 4">
            <a:extLst>
              <a:ext uri="{FF2B5EF4-FFF2-40B4-BE49-F238E27FC236}">
                <a16:creationId xmlns:a16="http://schemas.microsoft.com/office/drawing/2014/main" id="{C68DD098-AE4D-4C24-82E5-1B462EFFF7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40D0449F-9337-4CAD-9DD5-06896A635C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2DBC96-8AB6-413F-9A8D-1BC7A0A6A401}" type="slidenum">
              <a:rPr lang="fi-FI" smtClean="0"/>
              <a:t>‹#›</a:t>
            </a:fld>
            <a:endParaRPr lang="fi-FI"/>
          </a:p>
        </p:txBody>
      </p:sp>
    </p:spTree>
    <p:extLst>
      <p:ext uri="{BB962C8B-B14F-4D97-AF65-F5344CB8AC3E}">
        <p14:creationId xmlns:p14="http://schemas.microsoft.com/office/powerpoint/2010/main" val="4006993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Otsikko 3">
            <a:extLst>
              <a:ext uri="{FF2B5EF4-FFF2-40B4-BE49-F238E27FC236}">
                <a16:creationId xmlns:a16="http://schemas.microsoft.com/office/drawing/2014/main" id="{F6154953-9A30-47FA-824A-453835A433A3}"/>
              </a:ext>
            </a:extLst>
          </p:cNvPr>
          <p:cNvSpPr>
            <a:spLocks noGrp="1"/>
          </p:cNvSpPr>
          <p:nvPr>
            <p:ph type="title"/>
          </p:nvPr>
        </p:nvSpPr>
        <p:spPr>
          <a:xfrm>
            <a:off x="640079" y="2053641"/>
            <a:ext cx="3669161" cy="2760098"/>
          </a:xfrm>
        </p:spPr>
        <p:txBody>
          <a:bodyPr>
            <a:normAutofit/>
          </a:bodyPr>
          <a:lstStyle/>
          <a:p>
            <a:r>
              <a:rPr lang="en-US">
                <a:solidFill>
                  <a:srgbClr val="FFFFFF"/>
                </a:solidFill>
              </a:rPr>
              <a:t>Why did the Central Powers lose the war?</a:t>
            </a:r>
            <a:endParaRPr lang="fi-FI">
              <a:solidFill>
                <a:srgbClr val="FFFFFF"/>
              </a:solidFill>
            </a:endParaRPr>
          </a:p>
        </p:txBody>
      </p:sp>
      <p:sp>
        <p:nvSpPr>
          <p:cNvPr id="5" name="Sisällön paikkamerkki 4">
            <a:extLst>
              <a:ext uri="{FF2B5EF4-FFF2-40B4-BE49-F238E27FC236}">
                <a16:creationId xmlns:a16="http://schemas.microsoft.com/office/drawing/2014/main" id="{1FFEF097-9972-4C7B-B1AA-C0C990296A9A}"/>
              </a:ext>
            </a:extLst>
          </p:cNvPr>
          <p:cNvSpPr>
            <a:spLocks noGrp="1"/>
          </p:cNvSpPr>
          <p:nvPr>
            <p:ph idx="1"/>
          </p:nvPr>
        </p:nvSpPr>
        <p:spPr>
          <a:xfrm>
            <a:off x="6090574" y="801866"/>
            <a:ext cx="5306084" cy="5230634"/>
          </a:xfrm>
        </p:spPr>
        <p:txBody>
          <a:bodyPr anchor="ctr">
            <a:normAutofit/>
          </a:bodyPr>
          <a:lstStyle/>
          <a:p>
            <a:pPr marL="0" indent="0">
              <a:buNone/>
            </a:pPr>
            <a:r>
              <a:rPr lang="en-US" sz="2200">
                <a:solidFill>
                  <a:srgbClr val="000000"/>
                </a:solidFill>
              </a:rPr>
              <a:t>1) Once the Schlieffen Plan had failed, removing all hope of a quick German victory, it was bound to be a strain for them, facing the war on two fronts</a:t>
            </a:r>
          </a:p>
          <a:p>
            <a:endParaRPr lang="en-US" sz="2200">
              <a:solidFill>
                <a:srgbClr val="000000"/>
              </a:solidFill>
            </a:endParaRPr>
          </a:p>
          <a:p>
            <a:pPr marL="0" indent="0">
              <a:buNone/>
            </a:pPr>
            <a:r>
              <a:rPr lang="en-US" sz="2200">
                <a:solidFill>
                  <a:srgbClr val="000000"/>
                </a:solidFill>
              </a:rPr>
              <a:t>2) Allied sea power was decisive, enforcing the deadly blockade whch caused desperate food shortages and crippled exports, while keeping allied armies fully supplied</a:t>
            </a:r>
          </a:p>
          <a:p>
            <a:endParaRPr lang="en-US" sz="2200">
              <a:solidFill>
                <a:srgbClr val="000000"/>
              </a:solidFill>
            </a:endParaRPr>
          </a:p>
          <a:p>
            <a:pPr marL="0" indent="0">
              <a:buNone/>
            </a:pPr>
            <a:r>
              <a:rPr lang="en-US" sz="2200">
                <a:solidFill>
                  <a:srgbClr val="000000"/>
                </a:solidFill>
              </a:rPr>
              <a:t>3) The German submarine campaign failed in the face of convoys protected by British, American and Japanese destroyers; the campaign itself was a mistake because it brought the USA into the war</a:t>
            </a:r>
            <a:endParaRPr lang="fi-FI" sz="2200">
              <a:solidFill>
                <a:srgbClr val="000000"/>
              </a:solidFill>
            </a:endParaRPr>
          </a:p>
        </p:txBody>
      </p:sp>
    </p:spTree>
    <p:extLst>
      <p:ext uri="{BB962C8B-B14F-4D97-AF65-F5344CB8AC3E}">
        <p14:creationId xmlns:p14="http://schemas.microsoft.com/office/powerpoint/2010/main" val="1643866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Otsikko 3">
            <a:extLst>
              <a:ext uri="{FF2B5EF4-FFF2-40B4-BE49-F238E27FC236}">
                <a16:creationId xmlns:a16="http://schemas.microsoft.com/office/drawing/2014/main" id="{AC5C343C-BC19-4077-9D01-66463A47DB91}"/>
              </a:ext>
            </a:extLst>
          </p:cNvPr>
          <p:cNvSpPr>
            <a:spLocks noGrp="1"/>
          </p:cNvSpPr>
          <p:nvPr>
            <p:ph type="title"/>
          </p:nvPr>
        </p:nvSpPr>
        <p:spPr>
          <a:xfrm>
            <a:off x="640079" y="2053641"/>
            <a:ext cx="3669161" cy="2760098"/>
          </a:xfrm>
        </p:spPr>
        <p:txBody>
          <a:bodyPr>
            <a:normAutofit/>
          </a:bodyPr>
          <a:lstStyle/>
          <a:p>
            <a:r>
              <a:rPr lang="fi-FI" dirty="0" err="1">
                <a:solidFill>
                  <a:srgbClr val="FFFFFF"/>
                </a:solidFill>
              </a:rPr>
              <a:t>Why</a:t>
            </a:r>
            <a:r>
              <a:rPr lang="fi-FI" dirty="0">
                <a:solidFill>
                  <a:srgbClr val="FFFFFF"/>
                </a:solidFill>
              </a:rPr>
              <a:t> </a:t>
            </a:r>
            <a:r>
              <a:rPr lang="fi-FI" dirty="0" err="1">
                <a:solidFill>
                  <a:srgbClr val="FFFFFF"/>
                </a:solidFill>
              </a:rPr>
              <a:t>did</a:t>
            </a:r>
            <a:r>
              <a:rPr lang="fi-FI" dirty="0">
                <a:solidFill>
                  <a:srgbClr val="FFFFFF"/>
                </a:solidFill>
              </a:rPr>
              <a:t> the Central </a:t>
            </a:r>
            <a:r>
              <a:rPr lang="fi-FI" dirty="0" err="1">
                <a:solidFill>
                  <a:srgbClr val="FFFFFF"/>
                </a:solidFill>
              </a:rPr>
              <a:t>Powers</a:t>
            </a:r>
            <a:r>
              <a:rPr lang="fi-FI" dirty="0">
                <a:solidFill>
                  <a:srgbClr val="FFFFFF"/>
                </a:solidFill>
              </a:rPr>
              <a:t> </a:t>
            </a:r>
            <a:r>
              <a:rPr lang="fi-FI" dirty="0" err="1">
                <a:solidFill>
                  <a:srgbClr val="FFFFFF"/>
                </a:solidFill>
              </a:rPr>
              <a:t>lose</a:t>
            </a:r>
            <a:r>
              <a:rPr lang="fi-FI" dirty="0">
                <a:solidFill>
                  <a:srgbClr val="FFFFFF"/>
                </a:solidFill>
              </a:rPr>
              <a:t> the </a:t>
            </a:r>
            <a:r>
              <a:rPr lang="fi-FI" dirty="0" err="1">
                <a:solidFill>
                  <a:srgbClr val="FFFFFF"/>
                </a:solidFill>
              </a:rPr>
              <a:t>war</a:t>
            </a:r>
            <a:r>
              <a:rPr lang="fi-FI" dirty="0">
                <a:solidFill>
                  <a:srgbClr val="FFFFFF"/>
                </a:solidFill>
              </a:rPr>
              <a:t>?</a:t>
            </a:r>
          </a:p>
        </p:txBody>
      </p:sp>
      <p:sp>
        <p:nvSpPr>
          <p:cNvPr id="5" name="Sisällön paikkamerkki 4">
            <a:extLst>
              <a:ext uri="{FF2B5EF4-FFF2-40B4-BE49-F238E27FC236}">
                <a16:creationId xmlns:a16="http://schemas.microsoft.com/office/drawing/2014/main" id="{4DCE1CB7-B94A-4D78-A83F-1883628331C2}"/>
              </a:ext>
            </a:extLst>
          </p:cNvPr>
          <p:cNvSpPr>
            <a:spLocks noGrp="1"/>
          </p:cNvSpPr>
          <p:nvPr>
            <p:ph idx="1"/>
          </p:nvPr>
        </p:nvSpPr>
        <p:spPr>
          <a:xfrm>
            <a:off x="6090574" y="801866"/>
            <a:ext cx="5306084" cy="5230634"/>
          </a:xfrm>
        </p:spPr>
        <p:txBody>
          <a:bodyPr anchor="ctr">
            <a:normAutofit/>
          </a:bodyPr>
          <a:lstStyle/>
          <a:p>
            <a:pPr marL="0" indent="0">
              <a:buNone/>
            </a:pPr>
            <a:r>
              <a:rPr lang="en-US" sz="2200">
                <a:solidFill>
                  <a:srgbClr val="000000"/>
                </a:solidFill>
              </a:rPr>
              <a:t>4) Entry of the USA brought vast new resources to the Allies</a:t>
            </a:r>
          </a:p>
          <a:p>
            <a:pPr marL="0" indent="0">
              <a:buNone/>
            </a:pPr>
            <a:br>
              <a:rPr lang="en-US" sz="2200">
                <a:solidFill>
                  <a:srgbClr val="000000"/>
                </a:solidFill>
              </a:rPr>
            </a:br>
            <a:r>
              <a:rPr lang="en-US" sz="2200">
                <a:solidFill>
                  <a:srgbClr val="000000"/>
                </a:solidFill>
              </a:rPr>
              <a:t>5) Allied political leaders at the critical time (Lloyd George and Clemenceau) were propably more competent than those of the Central Powers</a:t>
            </a:r>
          </a:p>
          <a:p>
            <a:pPr marL="0" indent="0">
              <a:buNone/>
            </a:pPr>
            <a:br>
              <a:rPr lang="en-US" sz="2200">
                <a:solidFill>
                  <a:srgbClr val="000000"/>
                </a:solidFill>
              </a:rPr>
            </a:br>
            <a:r>
              <a:rPr lang="en-US" sz="2200">
                <a:solidFill>
                  <a:srgbClr val="000000"/>
                </a:solidFill>
              </a:rPr>
              <a:t>6) The continuous strain of heavy losses told on the Germans - they lost their best troops in the 1918 offensive and the new troops were young and inexperienced. An epidemic of deadly Spanish flu made the situation more difficult, and the morale was low as they retreated</a:t>
            </a:r>
            <a:endParaRPr lang="fi-FI" sz="2200">
              <a:solidFill>
                <a:srgbClr val="000000"/>
              </a:solidFill>
            </a:endParaRPr>
          </a:p>
        </p:txBody>
      </p:sp>
    </p:spTree>
    <p:extLst>
      <p:ext uri="{BB962C8B-B14F-4D97-AF65-F5344CB8AC3E}">
        <p14:creationId xmlns:p14="http://schemas.microsoft.com/office/powerpoint/2010/main" val="745119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FE73B4C2-8D22-4376-BEBD-772D58F2DA63}"/>
              </a:ext>
            </a:extLst>
          </p:cNvPr>
          <p:cNvSpPr>
            <a:spLocks noGrp="1"/>
          </p:cNvSpPr>
          <p:nvPr>
            <p:ph type="title"/>
          </p:nvPr>
        </p:nvSpPr>
        <p:spPr>
          <a:xfrm>
            <a:off x="640079" y="2053641"/>
            <a:ext cx="3669161" cy="2760098"/>
          </a:xfrm>
        </p:spPr>
        <p:txBody>
          <a:bodyPr>
            <a:normAutofit/>
          </a:bodyPr>
          <a:lstStyle/>
          <a:p>
            <a:r>
              <a:rPr lang="fi-FI" dirty="0" err="1">
                <a:solidFill>
                  <a:srgbClr val="FFFFFF"/>
                </a:solidFill>
              </a:rPr>
              <a:t>Why</a:t>
            </a:r>
            <a:r>
              <a:rPr lang="fi-FI" dirty="0">
                <a:solidFill>
                  <a:srgbClr val="FFFFFF"/>
                </a:solidFill>
              </a:rPr>
              <a:t> </a:t>
            </a:r>
            <a:r>
              <a:rPr lang="fi-FI" dirty="0" err="1">
                <a:solidFill>
                  <a:srgbClr val="FFFFFF"/>
                </a:solidFill>
              </a:rPr>
              <a:t>did</a:t>
            </a:r>
            <a:r>
              <a:rPr lang="fi-FI" dirty="0">
                <a:solidFill>
                  <a:srgbClr val="FFFFFF"/>
                </a:solidFill>
              </a:rPr>
              <a:t> the Central </a:t>
            </a:r>
            <a:r>
              <a:rPr lang="fi-FI" dirty="0" err="1">
                <a:solidFill>
                  <a:srgbClr val="FFFFFF"/>
                </a:solidFill>
              </a:rPr>
              <a:t>Powers</a:t>
            </a:r>
            <a:r>
              <a:rPr lang="fi-FI" dirty="0">
                <a:solidFill>
                  <a:srgbClr val="FFFFFF"/>
                </a:solidFill>
              </a:rPr>
              <a:t> </a:t>
            </a:r>
            <a:r>
              <a:rPr lang="fi-FI" dirty="0" err="1">
                <a:solidFill>
                  <a:srgbClr val="FFFFFF"/>
                </a:solidFill>
              </a:rPr>
              <a:t>lose</a:t>
            </a:r>
            <a:r>
              <a:rPr lang="fi-FI" dirty="0">
                <a:solidFill>
                  <a:srgbClr val="FFFFFF"/>
                </a:solidFill>
              </a:rPr>
              <a:t> the </a:t>
            </a:r>
            <a:r>
              <a:rPr lang="fi-FI" dirty="0" err="1">
                <a:solidFill>
                  <a:srgbClr val="FFFFFF"/>
                </a:solidFill>
              </a:rPr>
              <a:t>war</a:t>
            </a:r>
            <a:r>
              <a:rPr lang="fi-FI" dirty="0">
                <a:solidFill>
                  <a:srgbClr val="FFFFFF"/>
                </a:solidFill>
              </a:rPr>
              <a:t>?</a:t>
            </a:r>
          </a:p>
        </p:txBody>
      </p:sp>
      <p:sp>
        <p:nvSpPr>
          <p:cNvPr id="3" name="Sisällön paikkamerkki 2">
            <a:extLst>
              <a:ext uri="{FF2B5EF4-FFF2-40B4-BE49-F238E27FC236}">
                <a16:creationId xmlns:a16="http://schemas.microsoft.com/office/drawing/2014/main" id="{2E63B45E-85AE-40AE-991A-CE1A179148B8}"/>
              </a:ext>
            </a:extLst>
          </p:cNvPr>
          <p:cNvSpPr>
            <a:spLocks noGrp="1"/>
          </p:cNvSpPr>
          <p:nvPr>
            <p:ph idx="1"/>
          </p:nvPr>
        </p:nvSpPr>
        <p:spPr>
          <a:xfrm>
            <a:off x="6090574" y="801866"/>
            <a:ext cx="5306084" cy="5230634"/>
          </a:xfrm>
        </p:spPr>
        <p:txBody>
          <a:bodyPr anchor="ctr">
            <a:normAutofit/>
          </a:bodyPr>
          <a:lstStyle/>
          <a:p>
            <a:pPr marL="0" indent="0">
              <a:buNone/>
            </a:pPr>
            <a:r>
              <a:rPr lang="en-US" sz="2200" dirty="0">
                <a:solidFill>
                  <a:srgbClr val="000000"/>
                </a:solidFill>
              </a:rPr>
              <a:t>7) Germany was badly let down by her allies and was constantly having to help the Austrians and Bulgarians. The defeat of Bulgaria by the British was the final straw for many German soldiers, who could see no chance of victory. Austria was defeated by Italy and Turkey surrendered in October 1918.</a:t>
            </a:r>
            <a:br>
              <a:rPr lang="en-US" sz="2200" dirty="0">
                <a:solidFill>
                  <a:srgbClr val="000000"/>
                </a:solidFill>
              </a:rPr>
            </a:br>
            <a:endParaRPr lang="en-US" sz="2200" dirty="0">
              <a:solidFill>
                <a:srgbClr val="000000"/>
              </a:solidFill>
            </a:endParaRPr>
          </a:p>
          <a:p>
            <a:pPr>
              <a:buFont typeface="Wingdings" panose="05000000000000000000" pitchFamily="2" charset="2"/>
              <a:buChar char="à"/>
            </a:pPr>
            <a:r>
              <a:rPr lang="en-US" sz="2200">
                <a:solidFill>
                  <a:srgbClr val="000000"/>
                </a:solidFill>
              </a:rPr>
              <a:t>The </a:t>
            </a:r>
            <a:r>
              <a:rPr lang="en-US" sz="2200" dirty="0">
                <a:solidFill>
                  <a:srgbClr val="000000"/>
                </a:solidFill>
              </a:rPr>
              <a:t>combination of military defeat and dire food shortages produced a great war weariness, leading to mutiny in the navy, destruction of morale in the army and revolution </a:t>
            </a:r>
            <a:r>
              <a:rPr lang="en-US" sz="2200">
                <a:solidFill>
                  <a:srgbClr val="000000"/>
                </a:solidFill>
              </a:rPr>
              <a:t>at home</a:t>
            </a:r>
          </a:p>
          <a:p>
            <a:pPr>
              <a:buFont typeface="Wingdings" panose="05000000000000000000" pitchFamily="2" charset="2"/>
              <a:buChar char="à"/>
            </a:pPr>
            <a:r>
              <a:rPr lang="en-US" sz="2200">
                <a:solidFill>
                  <a:srgbClr val="000000"/>
                </a:solidFill>
              </a:rPr>
              <a:t> </a:t>
            </a:r>
            <a:r>
              <a:rPr lang="en-US" sz="2200" dirty="0">
                <a:solidFill>
                  <a:srgbClr val="000000"/>
                </a:solidFill>
              </a:rPr>
              <a:t>The German armistice was signed on 11 November 1918</a:t>
            </a:r>
            <a:endParaRPr lang="fi-FI" sz="2200" dirty="0">
              <a:solidFill>
                <a:srgbClr val="000000"/>
              </a:solidFill>
            </a:endParaRPr>
          </a:p>
        </p:txBody>
      </p:sp>
    </p:spTree>
    <p:extLst>
      <p:ext uri="{BB962C8B-B14F-4D97-AF65-F5344CB8AC3E}">
        <p14:creationId xmlns:p14="http://schemas.microsoft.com/office/powerpoint/2010/main" val="1073326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ABC5771-6296-4235-9AD2-332F6F731B21}"/>
              </a:ext>
            </a:extLst>
          </p:cNvPr>
          <p:cNvSpPr>
            <a:spLocks noGrp="1"/>
          </p:cNvSpPr>
          <p:nvPr>
            <p:ph type="title"/>
          </p:nvPr>
        </p:nvSpPr>
        <p:spPr/>
        <p:txBody>
          <a:bodyPr/>
          <a:lstStyle/>
          <a:p>
            <a:r>
              <a:rPr lang="fi-FI" dirty="0"/>
              <a:t>The </a:t>
            </a:r>
            <a:r>
              <a:rPr lang="fi-FI" dirty="0" err="1"/>
              <a:t>armistices</a:t>
            </a:r>
            <a:r>
              <a:rPr lang="fi-FI" dirty="0"/>
              <a:t> </a:t>
            </a:r>
          </a:p>
        </p:txBody>
      </p:sp>
      <p:pic>
        <p:nvPicPr>
          <p:cNvPr id="5" name="Sisällön paikkamerkki 4">
            <a:extLst>
              <a:ext uri="{FF2B5EF4-FFF2-40B4-BE49-F238E27FC236}">
                <a16:creationId xmlns:a16="http://schemas.microsoft.com/office/drawing/2014/main" id="{C6091A5B-7B16-418F-A51A-B8E9994DDA9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9657" y="1825625"/>
            <a:ext cx="10512686" cy="4351338"/>
          </a:xfrm>
        </p:spPr>
      </p:pic>
    </p:spTree>
    <p:extLst>
      <p:ext uri="{BB962C8B-B14F-4D97-AF65-F5344CB8AC3E}">
        <p14:creationId xmlns:p14="http://schemas.microsoft.com/office/powerpoint/2010/main" val="388332779"/>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195</Words>
  <Application>Microsoft Office PowerPoint</Application>
  <PresentationFormat>Laajakuva</PresentationFormat>
  <Paragraphs>15</Paragraphs>
  <Slides>4</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4</vt:i4>
      </vt:variant>
    </vt:vector>
  </HeadingPairs>
  <TitlesOfParts>
    <vt:vector size="9" baseType="lpstr">
      <vt:lpstr>Arial</vt:lpstr>
      <vt:lpstr>Calibri</vt:lpstr>
      <vt:lpstr>Calibri Light</vt:lpstr>
      <vt:lpstr>Wingdings</vt:lpstr>
      <vt:lpstr>Office-teema</vt:lpstr>
      <vt:lpstr>Why did the Central Powers lose the war?</vt:lpstr>
      <vt:lpstr>Why did the Central Powers lose the war?</vt:lpstr>
      <vt:lpstr>Why did the Central Powers lose the war?</vt:lpstr>
      <vt:lpstr>The armistices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did the Central Powers lose the war?</dc:title>
  <dc:creator>Alanko Jukka</dc:creator>
  <cp:lastModifiedBy>Alanko Jukka</cp:lastModifiedBy>
  <cp:revision>3</cp:revision>
  <dcterms:created xsi:type="dcterms:W3CDTF">2020-05-15T08:45:04Z</dcterms:created>
  <dcterms:modified xsi:type="dcterms:W3CDTF">2020-05-15T09:00:53Z</dcterms:modified>
</cp:coreProperties>
</file>