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20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5A6796C-0CEA-425A-8FA7-44280E5F815A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41B2629-070F-49BB-B2BD-F4029EA3199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Dian kuvan paikkamerkki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fi-FI" smtClean="0"/>
              <a:t>Rätselhaftes Finnland</a:t>
            </a:r>
          </a:p>
          <a:p>
            <a:pPr>
              <a:spcBef>
                <a:spcPct val="0"/>
              </a:spcBef>
            </a:pPr>
            <a:endParaRPr lang="fi-FI" smtClean="0"/>
          </a:p>
        </p:txBody>
      </p:sp>
      <p:sp>
        <p:nvSpPr>
          <p:cNvPr id="15363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80EF72-3A4F-467A-81BC-210313F89DE2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orizon.png"/>
          <p:cNvPicPr>
            <a:picLocks noChangeAspect="1"/>
          </p:cNvPicPr>
          <p:nvPr/>
        </p:nvPicPr>
        <p:blipFill>
          <a:blip r:embed="rId2"/>
          <a:srcRect t="33333"/>
          <a:stretch>
            <a:fillRect/>
          </a:stretch>
        </p:blipFill>
        <p:spPr bwMode="auto">
          <a:xfrm>
            <a:off x="0" y="0"/>
            <a:ext cx="9144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/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7CF30-EDC6-442E-8448-A6DF640BE513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45569-3892-4B80-8BC9-F4E0FE0245D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5AFE1-69D6-4FE6-ABC3-566B85B4DB02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CECE4-35EA-4094-A4BE-18E91254168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80561-4071-45A4-A5CC-47DBA9AE3ADC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AF9E8-6FF0-472B-9A51-67C1C5031AE7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A1FF2-9D0B-4564-91AD-08AAE527398A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12B48-10DB-44C7-9F45-5838F9F5CD5C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/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8A9B9-10DA-4CDC-9C56-79793612C47A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D5B2A-42C4-4EAC-B2EA-7CCDEAE7BCF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5EB39-E02B-4A3E-8B60-A9C562B56AA8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5149F-11EA-42C0-B801-1587882BA76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D6FF3-B4D8-49A3-8579-BC1ACB34D7A2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E01D0-7784-4899-B250-948EA2E2D8F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1759A-CA4E-4E94-81AA-3E30958A2B9C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54EBF-D9E1-4E1C-AB67-3FDCA869622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17A52-FF79-40F0-8F9D-8644504CDCF3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5AF77-502C-4BCC-ACB0-16F73769BE4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15772-A9B7-4865-8EC5-0B0DE01E802E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D5584-4A49-49A6-ADCF-820527C673A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horizon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dirty="0" smtClean="0"/>
              <a:t>Lisää kuva napsauttamalla kuvaketta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B73B4-6EAB-4D6D-9D11-A29C551AF417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18BC7-2442-4EE5-8A43-AE047735A3F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horizon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trike="noStrike" spc="60" baseline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DEC3C8EF-A9CA-40B4-B92D-87FF7BFF5DDF}" type="datetimeFigureOut">
              <a:rPr lang="fi-FI"/>
              <a:pPr>
                <a:defRPr/>
              </a:pPr>
              <a:t>26.4.2013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cap="all" spc="60" baseline="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aseline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DC725CFF-D988-4EAF-9C14-225ADE52B28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000" kern="1200" cap="all" spc="5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otsikk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auto">
              <a:buFont typeface="Arial" pitchFamily="34" charset="0"/>
              <a:buNone/>
              <a:defRPr/>
            </a:pPr>
            <a:r>
              <a:rPr lang="fi-FI" sz="2800" b="1" dirty="0" smtClean="0"/>
              <a:t>Suche die folgenden Ausdrücke im Text</a:t>
            </a:r>
            <a:endParaRPr lang="fi-FI" sz="2800" b="1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008188"/>
            <a:ext cx="7772400" cy="14700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400" b="1" dirty="0" smtClean="0"/>
              <a:t>Rätselhaftes Finnland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sz="quarter" idx="13"/>
          </p:nvPr>
        </p:nvSpPr>
        <p:spPr>
          <a:xfrm>
            <a:off x="609600" y="692150"/>
            <a:ext cx="3733800" cy="5022850"/>
          </a:xfrm>
        </p:spPr>
        <p:txBody>
          <a:bodyPr>
            <a:normAutofit fontScale="92500" lnSpcReduction="20000"/>
          </a:bodyPr>
          <a:lstStyle/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matkustaa junalla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matkaliput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Meno- vai menopaluu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Sitä emme omista</a:t>
            </a:r>
            <a:br>
              <a:rPr lang="fi-FI" sz="2400" b="1" dirty="0" smtClean="0">
                <a:latin typeface="Arial" pitchFamily="34" charset="0"/>
                <a:cs typeface="Arial" pitchFamily="34" charset="0"/>
              </a:rPr>
            </a:br>
            <a:endParaRPr lang="fi-FI" sz="2400" b="1" dirty="0" smtClean="0">
              <a:latin typeface="Arial" pitchFamily="34" charset="0"/>
              <a:cs typeface="Arial" pitchFamily="34" charset="0"/>
            </a:endParaRP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matkustaa</a:t>
            </a:r>
            <a:br>
              <a:rPr lang="fi-FI" sz="2400" b="1" dirty="0" smtClean="0">
                <a:latin typeface="Arial" pitchFamily="34" charset="0"/>
                <a:cs typeface="Arial" pitchFamily="34" charset="0"/>
              </a:rPr>
            </a:br>
            <a:r>
              <a:rPr lang="fi-FI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fi-FI" sz="2400" b="1" dirty="0" smtClean="0">
                <a:latin typeface="Arial" pitchFamily="34" charset="0"/>
                <a:cs typeface="Arial" pitchFamily="34" charset="0"/>
              </a:rPr>
            </a:br>
            <a:endParaRPr lang="fi-FI" sz="2400" b="1" dirty="0" smtClean="0">
              <a:latin typeface="Arial" pitchFamily="34" charset="0"/>
              <a:cs typeface="Arial" pitchFamily="34" charset="0"/>
            </a:endParaRP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Tämä tarjous on voimassa maanantaista perjantaihin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Kuulostaa jo paremmalta</a:t>
            </a:r>
          </a:p>
          <a:p>
            <a:pPr fontAlgn="auto">
              <a:buFont typeface="Arial" pitchFamily="34" charset="0"/>
              <a:buChar char="•"/>
              <a:defRPr/>
            </a:pPr>
            <a:endParaRPr lang="fi-FI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4800600" y="692150"/>
            <a:ext cx="3733800" cy="5022850"/>
          </a:xfrm>
        </p:spPr>
        <p:txBody>
          <a:bodyPr>
            <a:normAutofit lnSpcReduction="10000"/>
          </a:bodyPr>
          <a:lstStyle/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m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it dem Zug fahren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d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ie Fahrkarten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Einfach oder hin und zurück</a:t>
            </a:r>
            <a:endParaRPr lang="fi-FI" sz="2400" b="1" dirty="0">
              <a:latin typeface="Arial" pitchFamily="34" charset="0"/>
              <a:cs typeface="Arial" pitchFamily="34" charset="0"/>
            </a:endParaRP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Die besitzen wir leider nicht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fahren, reisen </a:t>
            </a:r>
            <a:endParaRPr lang="fi-FI" sz="2400" b="1" dirty="0" smtClean="0">
              <a:latin typeface="Arial" pitchFamily="34" charset="0"/>
              <a:cs typeface="Arial" pitchFamily="34" charset="0"/>
            </a:endParaRP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Dieses Angebot gilt von Montag bis Freitag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Das klingt schon viel besser</a:t>
            </a:r>
            <a:endParaRPr lang="fi-FI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sz="quarter" idx="13"/>
          </p:nvPr>
        </p:nvSpPr>
        <p:spPr>
          <a:xfrm>
            <a:off x="609600" y="549275"/>
            <a:ext cx="3733800" cy="5165725"/>
          </a:xfrm>
        </p:spPr>
        <p:txBody>
          <a:bodyPr/>
          <a:lstStyle/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halvempi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Se tekee 21 euroa, kiitos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Tässä 30 euroa, olkaa hyvä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Hyvää matkaa!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i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stuvat junassa matkalla Hampuriin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vaunuosasto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m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atkaesite Suomesta</a:t>
            </a:r>
          </a:p>
          <a:p>
            <a:pPr fontAlgn="auto">
              <a:buFont typeface="Arial" pitchFamily="34" charset="0"/>
              <a:buChar char="•"/>
              <a:defRPr/>
            </a:pPr>
            <a:endParaRPr lang="fi-FI" sz="2400" b="1" dirty="0" smtClean="0">
              <a:latin typeface="Arial" pitchFamily="34" charset="0"/>
              <a:cs typeface="Arial" pitchFamily="34" charset="0"/>
            </a:endParaRPr>
          </a:p>
          <a:p>
            <a:pPr fontAlgn="auto">
              <a:buFont typeface="Arial" pitchFamily="34" charset="0"/>
              <a:buChar char="•"/>
              <a:defRPr/>
            </a:pPr>
            <a:endParaRPr lang="fi-FI" sz="2400" b="1" dirty="0" smtClean="0">
              <a:latin typeface="Arial" pitchFamily="34" charset="0"/>
              <a:cs typeface="Arial" pitchFamily="34" charset="0"/>
            </a:endParaRPr>
          </a:p>
          <a:p>
            <a:pPr fontAlgn="auto">
              <a:buFont typeface="Arial" pitchFamily="34" charset="0"/>
              <a:buChar char="•"/>
              <a:defRPr/>
            </a:pPr>
            <a:endParaRPr lang="fi-FI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4800600" y="549275"/>
            <a:ext cx="3733800" cy="5165725"/>
          </a:xfrm>
        </p:spPr>
        <p:txBody>
          <a:bodyPr/>
          <a:lstStyle/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billiger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Das macht 21 euro, bitte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Hier sind 30 euro, bitte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Gute Fahrt!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s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itzen im Zug nach Hamburg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Abteil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Eine Reisebroschüre über Finnland</a:t>
            </a:r>
          </a:p>
          <a:p>
            <a:pPr fontAlgn="auto">
              <a:buFont typeface="Arial" pitchFamily="34" charset="0"/>
              <a:buChar char="•"/>
              <a:defRPr/>
            </a:pPr>
            <a:endParaRPr lang="fi-FI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sz="quarter" idx="13"/>
          </p:nvPr>
        </p:nvSpPr>
        <p:spPr>
          <a:xfrm>
            <a:off x="609600" y="692150"/>
            <a:ext cx="3733800" cy="5022850"/>
          </a:xfrm>
        </p:spPr>
        <p:txBody>
          <a:bodyPr>
            <a:normAutofit fontScale="92500" lnSpcReduction="10000"/>
          </a:bodyPr>
          <a:lstStyle/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Keskustelevat konsertista</a:t>
            </a:r>
            <a:br>
              <a:rPr lang="fi-FI" sz="2400" b="1" dirty="0" smtClean="0">
                <a:latin typeface="Arial" pitchFamily="34" charset="0"/>
                <a:cs typeface="Arial" pitchFamily="34" charset="0"/>
              </a:rPr>
            </a:b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keskustella jstk</a:t>
            </a:r>
            <a:b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</a:br>
            <a:endParaRPr lang="fi-FI" sz="2400" b="1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  <a:sym typeface="Wingdings" pitchFamily="2" charset="2"/>
              </a:rPr>
              <a:t>h</a:t>
            </a: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uolellisesti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  <a:sym typeface="Wingdings" pitchFamily="2" charset="2"/>
              </a:rPr>
              <a:t>m</a:t>
            </a: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aa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Olen aina ajatellut, että…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Mutta se ei pidä paikkaansa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Tiesittekö, että Suomi on suunnilleen Saksan kokoinen</a:t>
            </a:r>
          </a:p>
          <a:p>
            <a:pPr fontAlgn="auto">
              <a:buFont typeface="Arial" pitchFamily="34" charset="0"/>
              <a:buChar char="•"/>
              <a:defRPr/>
            </a:pPr>
            <a:endParaRPr lang="fi-FI" sz="2400" b="1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4800600" y="692150"/>
            <a:ext cx="3733800" cy="5022850"/>
          </a:xfrm>
        </p:spPr>
        <p:txBody>
          <a:bodyPr>
            <a:normAutofit fontScale="92500" lnSpcReduction="10000"/>
          </a:bodyPr>
          <a:lstStyle/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Sich über das Konzert unterhalten</a:t>
            </a:r>
            <a:br>
              <a:rPr lang="fi-FI" sz="2400" b="1" dirty="0" smtClean="0">
                <a:latin typeface="Arial" pitchFamily="34" charset="0"/>
                <a:cs typeface="Arial" pitchFamily="34" charset="0"/>
              </a:rPr>
            </a:b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sich über etwas unterhalten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Aufmerksam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  <a:sym typeface="Wingdings" pitchFamily="2" charset="2"/>
              </a:rPr>
              <a:t>d</a:t>
            </a: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as Land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Ich habe immer gedacht, dass…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Aber das stimmt nicht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Habt ihr gewusst, dass Finnland ungefähr so groß ist wie Deutschland</a:t>
            </a:r>
            <a:endParaRPr lang="fi-FI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sz="quarter" idx="13"/>
          </p:nvPr>
        </p:nvSpPr>
        <p:spPr>
          <a:xfrm>
            <a:off x="609600" y="620713"/>
            <a:ext cx="3733800" cy="5094287"/>
          </a:xfrm>
        </p:spPr>
        <p:txBody>
          <a:bodyPr>
            <a:normAutofit fontScale="92500" lnSpcReduction="10000"/>
          </a:bodyPr>
          <a:lstStyle/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a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sukas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keskimäärin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elää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p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oroja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Seutu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Sen näin vasta televisiosta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Turismilla on suuri merkitys</a:t>
            </a:r>
            <a:br>
              <a:rPr lang="fi-FI" sz="2400" b="1" dirty="0" smtClean="0">
                <a:latin typeface="Arial" pitchFamily="34" charset="0"/>
                <a:cs typeface="Arial" pitchFamily="34" charset="0"/>
              </a:rPr>
            </a:b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olla merkitys, olla tärkeää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Saksalaiset lomailevat siellä  lomailla</a:t>
            </a:r>
            <a:endParaRPr lang="fi-FI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4800600" y="620713"/>
            <a:ext cx="3733800" cy="5094287"/>
          </a:xfrm>
        </p:spPr>
        <p:txBody>
          <a:bodyPr>
            <a:normAutofit fontScale="92500" lnSpcReduction="10000"/>
          </a:bodyPr>
          <a:lstStyle/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Einwohner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Im Durchschnitt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leben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Rentiere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d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ie Gegend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Das habe ich neulich im Fernsehen gesehen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Der Tourismus spielt eine wichtige Rolle</a:t>
            </a:r>
            <a:br>
              <a:rPr lang="fi-FI" sz="2400" b="1" dirty="0" smtClean="0">
                <a:latin typeface="Arial" pitchFamily="34" charset="0"/>
                <a:cs typeface="Arial" pitchFamily="34" charset="0"/>
              </a:rPr>
            </a:b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eine Rolle spielen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Deutsche machen dort Urlaub </a:t>
            </a:r>
            <a:r>
              <a:rPr lang="fi-FI" sz="2400" b="1" smtClean="0">
                <a:latin typeface="Arial" pitchFamily="34" charset="0"/>
                <a:cs typeface="Arial" pitchFamily="34" charset="0"/>
                <a:sym typeface="Wingdings" pitchFamily="2" charset="2"/>
              </a:rPr>
              <a:t> Urlaub </a:t>
            </a: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machen</a:t>
            </a:r>
            <a:endParaRPr lang="fi-FI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sz="quarter" idx="13"/>
          </p:nvPr>
        </p:nvSpPr>
        <p:spPr>
          <a:xfrm>
            <a:off x="609600" y="620713"/>
            <a:ext cx="3733800" cy="5094287"/>
          </a:xfrm>
        </p:spPr>
        <p:txBody>
          <a:bodyPr/>
          <a:lstStyle/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j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oulupukki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t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oimisto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n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apapiirillä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t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unturissa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Sinne voisimme mennä!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mennä sinne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Voittaa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jos vastaa kysymyksiin oikein</a:t>
            </a:r>
            <a:endParaRPr lang="fi-FI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4800600" y="620713"/>
            <a:ext cx="3733800" cy="5094287"/>
          </a:xfrm>
        </p:spPr>
        <p:txBody>
          <a:bodyPr>
            <a:normAutofit lnSpcReduction="10000"/>
          </a:bodyPr>
          <a:lstStyle/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Weihnachtsmann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Büro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i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m Polarkreis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>
                <a:latin typeface="Arial" pitchFamily="34" charset="0"/>
                <a:cs typeface="Arial" pitchFamily="34" charset="0"/>
              </a:rPr>
              <a:t>a</a:t>
            </a: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uf dem Fjäll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</a:rPr>
              <a:t>Da könnten wir doch hin!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dahin gehen</a:t>
            </a:r>
            <a:endParaRPr lang="fi-FI" sz="2400" b="1" dirty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Gewinnen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wenn</a:t>
            </a:r>
            <a:r>
              <a:rPr lang="fi-FI" sz="2400" b="1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fi-FI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man … diese Fragen richtig beantwortet</a:t>
            </a:r>
            <a:endParaRPr lang="fi-FI" sz="2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sontti">
  <a:themeElements>
    <a:clrScheme name="Horisontti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sontti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sontt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51</TotalTime>
  <Words>242</Words>
  <Application>Microsoft Office PowerPoint</Application>
  <PresentationFormat>Näytössä katseltava diaesitys (4:3)</PresentationFormat>
  <Paragraphs>77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Suunnittelumalli</vt:lpstr>
      </vt:variant>
      <vt:variant>
        <vt:i4>4</vt:i4>
      </vt:variant>
      <vt:variant>
        <vt:lpstr>Dian otsikot</vt:lpstr>
      </vt:variant>
      <vt:variant>
        <vt:i4>6</vt:i4>
      </vt:variant>
    </vt:vector>
  </HeadingPairs>
  <TitlesOfParts>
    <vt:vector size="14" baseType="lpstr">
      <vt:lpstr>Arial Narrow</vt:lpstr>
      <vt:lpstr>Arial</vt:lpstr>
      <vt:lpstr>Calibri</vt:lpstr>
      <vt:lpstr>Wingdings</vt:lpstr>
      <vt:lpstr>Horisontti</vt:lpstr>
      <vt:lpstr>Horisontti</vt:lpstr>
      <vt:lpstr>Horisontti</vt:lpstr>
      <vt:lpstr>Horisontti</vt:lpstr>
      <vt:lpstr>RÄTSELHAFTES FINNLAND </vt:lpstr>
      <vt:lpstr>Dia 2</vt:lpstr>
      <vt:lpstr>Dia 3</vt:lpstr>
      <vt:lpstr>Dia 4</vt:lpstr>
      <vt:lpstr>Dia 5</vt:lpstr>
      <vt:lpstr>Dia 6</vt:lpstr>
    </vt:vector>
  </TitlesOfParts>
  <Company>Inarin kunta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Rätselhaftes Finnland</dc:title>
  <dc:creator>Sara Pietarinen</dc:creator>
  <cp:lastModifiedBy>sara.pietarinen</cp:lastModifiedBy>
  <cp:revision>6</cp:revision>
  <dcterms:created xsi:type="dcterms:W3CDTF">2013-04-26T13:40:34Z</dcterms:created>
  <dcterms:modified xsi:type="dcterms:W3CDTF">2013-04-26T14:44:27Z</dcterms:modified>
</cp:coreProperties>
</file>