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41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11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631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813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527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395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039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689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76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84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546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215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93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930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872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29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38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A29CF4-5B95-42D2-B492-C42484BEC684}" type="datetimeFigureOut">
              <a:rPr lang="fi-FI" smtClean="0"/>
              <a:t>5.4.2020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714065-064A-4BBD-83AF-BDC254AEA4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46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858253" y="521368"/>
            <a:ext cx="27326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dirty="0" smtClean="0"/>
              <a:t>Elämänkaari</a:t>
            </a:r>
            <a:endParaRPr lang="fi-FI" sz="4000" dirty="0"/>
          </a:p>
        </p:txBody>
      </p:sp>
      <p:sp>
        <p:nvSpPr>
          <p:cNvPr id="6" name="Kaari 5"/>
          <p:cNvSpPr/>
          <p:nvPr/>
        </p:nvSpPr>
        <p:spPr>
          <a:xfrm>
            <a:off x="3537284" y="1788695"/>
            <a:ext cx="7186863" cy="5189620"/>
          </a:xfrm>
          <a:prstGeom prst="arc">
            <a:avLst>
              <a:gd name="adj1" fmla="val 10885077"/>
              <a:gd name="adj2" fmla="val 773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0" name="Suora yhdysviiva 9"/>
          <p:cNvCxnSpPr/>
          <p:nvPr/>
        </p:nvCxnSpPr>
        <p:spPr>
          <a:xfrm>
            <a:off x="3489158" y="3777916"/>
            <a:ext cx="272716" cy="80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3761874" y="3128212"/>
            <a:ext cx="256673" cy="2406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4170947" y="2759242"/>
            <a:ext cx="192506" cy="1844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4764505" y="2229853"/>
            <a:ext cx="264695" cy="224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/>
        </p:nvCxnSpPr>
        <p:spPr>
          <a:xfrm>
            <a:off x="5462337" y="1933074"/>
            <a:ext cx="248652" cy="264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/>
        </p:nvCxnSpPr>
        <p:spPr>
          <a:xfrm flipH="1">
            <a:off x="9906000" y="2695074"/>
            <a:ext cx="232610" cy="433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 flipH="1">
            <a:off x="10435389" y="3569369"/>
            <a:ext cx="240632" cy="208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/>
          <p:cNvSpPr txBox="1"/>
          <p:nvPr/>
        </p:nvSpPr>
        <p:spPr>
          <a:xfrm>
            <a:off x="5029200" y="2911643"/>
            <a:ext cx="45318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Elämä jaetaan ajallisiin vaiheisiin, esim.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 smtClean="0"/>
              <a:t>sikiö, varhaislapsuus, leikki-ikä, kouluikä, nuoruus, varhaisaikuisuus, aikuisuus, seniori-ikä, vanhuus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 smtClean="0"/>
              <a:t>Jokaisessa ikävaiheessa joitakin olennaisia kehityksellisiä tekijöitä, </a:t>
            </a:r>
            <a:r>
              <a:rPr lang="fi-FI" dirty="0" smtClean="0">
                <a:solidFill>
                  <a:srgbClr val="FF0000"/>
                </a:solidFill>
              </a:rPr>
              <a:t>esim.</a:t>
            </a:r>
            <a:r>
              <a:rPr lang="fi-FI" dirty="0" smtClean="0"/>
              <a:t> varhaislapsuus ja </a:t>
            </a:r>
            <a:r>
              <a:rPr lang="fi-FI" dirty="0" smtClean="0">
                <a:solidFill>
                  <a:srgbClr val="FF0000"/>
                </a:solidFill>
              </a:rPr>
              <a:t>perusturvallisuus</a:t>
            </a:r>
            <a:r>
              <a:rPr lang="fi-FI" dirty="0" smtClean="0"/>
              <a:t>, kouluiän ja nuoruusiän vaihtuessa &gt; </a:t>
            </a:r>
            <a:r>
              <a:rPr lang="fi-FI" dirty="0" smtClean="0">
                <a:solidFill>
                  <a:srgbClr val="FF0000"/>
                </a:solidFill>
              </a:rPr>
              <a:t>murrosikä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70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25116" y="449179"/>
            <a:ext cx="410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Elämän kulku (polku)</a:t>
            </a:r>
            <a:endParaRPr lang="fi-FI" sz="2800" dirty="0"/>
          </a:p>
        </p:txBody>
      </p:sp>
      <p:sp>
        <p:nvSpPr>
          <p:cNvPr id="3" name="Puolivapaa piirto 2"/>
          <p:cNvSpPr/>
          <p:nvPr/>
        </p:nvSpPr>
        <p:spPr>
          <a:xfrm>
            <a:off x="1612232" y="1259305"/>
            <a:ext cx="9015663" cy="3617495"/>
          </a:xfrm>
          <a:custGeom>
            <a:avLst/>
            <a:gdLst>
              <a:gd name="connsiteX0" fmla="*/ 0 w 9015663"/>
              <a:gd name="connsiteY0" fmla="*/ 1419727 h 3617495"/>
              <a:gd name="connsiteX1" fmla="*/ 40105 w 9015663"/>
              <a:gd name="connsiteY1" fmla="*/ 1411706 h 3617495"/>
              <a:gd name="connsiteX2" fmla="*/ 56147 w 9015663"/>
              <a:gd name="connsiteY2" fmla="*/ 1379621 h 3617495"/>
              <a:gd name="connsiteX3" fmla="*/ 72189 w 9015663"/>
              <a:gd name="connsiteY3" fmla="*/ 1331495 h 3617495"/>
              <a:gd name="connsiteX4" fmla="*/ 80210 w 9015663"/>
              <a:gd name="connsiteY4" fmla="*/ 1307432 h 3617495"/>
              <a:gd name="connsiteX5" fmla="*/ 96252 w 9015663"/>
              <a:gd name="connsiteY5" fmla="*/ 1251284 h 3617495"/>
              <a:gd name="connsiteX6" fmla="*/ 112294 w 9015663"/>
              <a:gd name="connsiteY6" fmla="*/ 1203158 h 3617495"/>
              <a:gd name="connsiteX7" fmla="*/ 128336 w 9015663"/>
              <a:gd name="connsiteY7" fmla="*/ 1179095 h 3617495"/>
              <a:gd name="connsiteX8" fmla="*/ 144379 w 9015663"/>
              <a:gd name="connsiteY8" fmla="*/ 1163053 h 3617495"/>
              <a:gd name="connsiteX9" fmla="*/ 200526 w 9015663"/>
              <a:gd name="connsiteY9" fmla="*/ 1098884 h 3617495"/>
              <a:gd name="connsiteX10" fmla="*/ 208547 w 9015663"/>
              <a:gd name="connsiteY10" fmla="*/ 1074821 h 3617495"/>
              <a:gd name="connsiteX11" fmla="*/ 232610 w 9015663"/>
              <a:gd name="connsiteY11" fmla="*/ 1058779 h 3617495"/>
              <a:gd name="connsiteX12" fmla="*/ 256673 w 9015663"/>
              <a:gd name="connsiteY12" fmla="*/ 1034716 h 3617495"/>
              <a:gd name="connsiteX13" fmla="*/ 280736 w 9015663"/>
              <a:gd name="connsiteY13" fmla="*/ 1018674 h 3617495"/>
              <a:gd name="connsiteX14" fmla="*/ 296779 w 9015663"/>
              <a:gd name="connsiteY14" fmla="*/ 1002632 h 3617495"/>
              <a:gd name="connsiteX15" fmla="*/ 344905 w 9015663"/>
              <a:gd name="connsiteY15" fmla="*/ 986590 h 3617495"/>
              <a:gd name="connsiteX16" fmla="*/ 409073 w 9015663"/>
              <a:gd name="connsiteY16" fmla="*/ 962527 h 3617495"/>
              <a:gd name="connsiteX17" fmla="*/ 433136 w 9015663"/>
              <a:gd name="connsiteY17" fmla="*/ 954506 h 3617495"/>
              <a:gd name="connsiteX18" fmla="*/ 521368 w 9015663"/>
              <a:gd name="connsiteY18" fmla="*/ 946484 h 3617495"/>
              <a:gd name="connsiteX19" fmla="*/ 593557 w 9015663"/>
              <a:gd name="connsiteY19" fmla="*/ 938463 h 3617495"/>
              <a:gd name="connsiteX20" fmla="*/ 689810 w 9015663"/>
              <a:gd name="connsiteY20" fmla="*/ 914400 h 3617495"/>
              <a:gd name="connsiteX21" fmla="*/ 721894 w 9015663"/>
              <a:gd name="connsiteY21" fmla="*/ 906379 h 3617495"/>
              <a:gd name="connsiteX22" fmla="*/ 753979 w 9015663"/>
              <a:gd name="connsiteY22" fmla="*/ 890337 h 3617495"/>
              <a:gd name="connsiteX23" fmla="*/ 810126 w 9015663"/>
              <a:gd name="connsiteY23" fmla="*/ 858253 h 3617495"/>
              <a:gd name="connsiteX24" fmla="*/ 834189 w 9015663"/>
              <a:gd name="connsiteY24" fmla="*/ 850232 h 3617495"/>
              <a:gd name="connsiteX25" fmla="*/ 866273 w 9015663"/>
              <a:gd name="connsiteY25" fmla="*/ 834190 h 3617495"/>
              <a:gd name="connsiteX26" fmla="*/ 930442 w 9015663"/>
              <a:gd name="connsiteY26" fmla="*/ 802106 h 3617495"/>
              <a:gd name="connsiteX27" fmla="*/ 994610 w 9015663"/>
              <a:gd name="connsiteY27" fmla="*/ 810127 h 3617495"/>
              <a:gd name="connsiteX28" fmla="*/ 1018673 w 9015663"/>
              <a:gd name="connsiteY28" fmla="*/ 818148 h 3617495"/>
              <a:gd name="connsiteX29" fmla="*/ 1058779 w 9015663"/>
              <a:gd name="connsiteY29" fmla="*/ 850232 h 3617495"/>
              <a:gd name="connsiteX30" fmla="*/ 1090863 w 9015663"/>
              <a:gd name="connsiteY30" fmla="*/ 898358 h 3617495"/>
              <a:gd name="connsiteX31" fmla="*/ 1106905 w 9015663"/>
              <a:gd name="connsiteY31" fmla="*/ 946484 h 3617495"/>
              <a:gd name="connsiteX32" fmla="*/ 1114926 w 9015663"/>
              <a:gd name="connsiteY32" fmla="*/ 986590 h 3617495"/>
              <a:gd name="connsiteX33" fmla="*/ 1138989 w 9015663"/>
              <a:gd name="connsiteY33" fmla="*/ 1002632 h 3617495"/>
              <a:gd name="connsiteX34" fmla="*/ 1163052 w 9015663"/>
              <a:gd name="connsiteY34" fmla="*/ 1058779 h 3617495"/>
              <a:gd name="connsiteX35" fmla="*/ 1171073 w 9015663"/>
              <a:gd name="connsiteY35" fmla="*/ 1082842 h 3617495"/>
              <a:gd name="connsiteX36" fmla="*/ 1203157 w 9015663"/>
              <a:gd name="connsiteY36" fmla="*/ 1130969 h 3617495"/>
              <a:gd name="connsiteX37" fmla="*/ 1219200 w 9015663"/>
              <a:gd name="connsiteY37" fmla="*/ 1179095 h 3617495"/>
              <a:gd name="connsiteX38" fmla="*/ 1243263 w 9015663"/>
              <a:gd name="connsiteY38" fmla="*/ 1203158 h 3617495"/>
              <a:gd name="connsiteX39" fmla="*/ 1291389 w 9015663"/>
              <a:gd name="connsiteY39" fmla="*/ 1235242 h 3617495"/>
              <a:gd name="connsiteX40" fmla="*/ 1355557 w 9015663"/>
              <a:gd name="connsiteY40" fmla="*/ 1203158 h 3617495"/>
              <a:gd name="connsiteX41" fmla="*/ 1395663 w 9015663"/>
              <a:gd name="connsiteY41" fmla="*/ 1187116 h 3617495"/>
              <a:gd name="connsiteX42" fmla="*/ 1435768 w 9015663"/>
              <a:gd name="connsiteY42" fmla="*/ 1163053 h 3617495"/>
              <a:gd name="connsiteX43" fmla="*/ 1467852 w 9015663"/>
              <a:gd name="connsiteY43" fmla="*/ 1147011 h 3617495"/>
              <a:gd name="connsiteX44" fmla="*/ 1540042 w 9015663"/>
              <a:gd name="connsiteY44" fmla="*/ 1066800 h 3617495"/>
              <a:gd name="connsiteX45" fmla="*/ 1580147 w 9015663"/>
              <a:gd name="connsiteY45" fmla="*/ 1002632 h 3617495"/>
              <a:gd name="connsiteX46" fmla="*/ 1636294 w 9015663"/>
              <a:gd name="connsiteY46" fmla="*/ 914400 h 3617495"/>
              <a:gd name="connsiteX47" fmla="*/ 1652336 w 9015663"/>
              <a:gd name="connsiteY47" fmla="*/ 866274 h 3617495"/>
              <a:gd name="connsiteX48" fmla="*/ 1668379 w 9015663"/>
              <a:gd name="connsiteY48" fmla="*/ 850232 h 3617495"/>
              <a:gd name="connsiteX49" fmla="*/ 1708484 w 9015663"/>
              <a:gd name="connsiteY49" fmla="*/ 786063 h 3617495"/>
              <a:gd name="connsiteX50" fmla="*/ 1740568 w 9015663"/>
              <a:gd name="connsiteY50" fmla="*/ 737937 h 3617495"/>
              <a:gd name="connsiteX51" fmla="*/ 1756610 w 9015663"/>
              <a:gd name="connsiteY51" fmla="*/ 705853 h 3617495"/>
              <a:gd name="connsiteX52" fmla="*/ 1780673 w 9015663"/>
              <a:gd name="connsiteY52" fmla="*/ 641684 h 3617495"/>
              <a:gd name="connsiteX53" fmla="*/ 1812757 w 9015663"/>
              <a:gd name="connsiteY53" fmla="*/ 593558 h 3617495"/>
              <a:gd name="connsiteX54" fmla="*/ 1836821 w 9015663"/>
              <a:gd name="connsiteY54" fmla="*/ 537411 h 3617495"/>
              <a:gd name="connsiteX55" fmla="*/ 1868905 w 9015663"/>
              <a:gd name="connsiteY55" fmla="*/ 497306 h 3617495"/>
              <a:gd name="connsiteX56" fmla="*/ 1876926 w 9015663"/>
              <a:gd name="connsiteY56" fmla="*/ 473242 h 3617495"/>
              <a:gd name="connsiteX57" fmla="*/ 1909010 w 9015663"/>
              <a:gd name="connsiteY57" fmla="*/ 417095 h 3617495"/>
              <a:gd name="connsiteX58" fmla="*/ 1917031 w 9015663"/>
              <a:gd name="connsiteY58" fmla="*/ 385011 h 3617495"/>
              <a:gd name="connsiteX59" fmla="*/ 1933073 w 9015663"/>
              <a:gd name="connsiteY59" fmla="*/ 360948 h 3617495"/>
              <a:gd name="connsiteX60" fmla="*/ 1949115 w 9015663"/>
              <a:gd name="connsiteY60" fmla="*/ 320842 h 3617495"/>
              <a:gd name="connsiteX61" fmla="*/ 1973179 w 9015663"/>
              <a:gd name="connsiteY61" fmla="*/ 248653 h 3617495"/>
              <a:gd name="connsiteX62" fmla="*/ 1981200 w 9015663"/>
              <a:gd name="connsiteY62" fmla="*/ 224590 h 3617495"/>
              <a:gd name="connsiteX63" fmla="*/ 1989221 w 9015663"/>
              <a:gd name="connsiteY63" fmla="*/ 200527 h 3617495"/>
              <a:gd name="connsiteX64" fmla="*/ 2029326 w 9015663"/>
              <a:gd name="connsiteY64" fmla="*/ 152400 h 3617495"/>
              <a:gd name="connsiteX65" fmla="*/ 2045368 w 9015663"/>
              <a:gd name="connsiteY65" fmla="*/ 128337 h 3617495"/>
              <a:gd name="connsiteX66" fmla="*/ 2069431 w 9015663"/>
              <a:gd name="connsiteY66" fmla="*/ 104274 h 3617495"/>
              <a:gd name="connsiteX67" fmla="*/ 2093494 w 9015663"/>
              <a:gd name="connsiteY67" fmla="*/ 72190 h 3617495"/>
              <a:gd name="connsiteX68" fmla="*/ 2117557 w 9015663"/>
              <a:gd name="connsiteY68" fmla="*/ 56148 h 3617495"/>
              <a:gd name="connsiteX69" fmla="*/ 2173705 w 9015663"/>
              <a:gd name="connsiteY69" fmla="*/ 8021 h 3617495"/>
              <a:gd name="connsiteX70" fmla="*/ 2197768 w 9015663"/>
              <a:gd name="connsiteY70" fmla="*/ 0 h 3617495"/>
              <a:gd name="connsiteX71" fmla="*/ 2261936 w 9015663"/>
              <a:gd name="connsiteY71" fmla="*/ 24063 h 3617495"/>
              <a:gd name="connsiteX72" fmla="*/ 2374231 w 9015663"/>
              <a:gd name="connsiteY72" fmla="*/ 40106 h 3617495"/>
              <a:gd name="connsiteX73" fmla="*/ 2430379 w 9015663"/>
              <a:gd name="connsiteY73" fmla="*/ 64169 h 3617495"/>
              <a:gd name="connsiteX74" fmla="*/ 2454442 w 9015663"/>
              <a:gd name="connsiteY74" fmla="*/ 72190 h 3617495"/>
              <a:gd name="connsiteX75" fmla="*/ 2486526 w 9015663"/>
              <a:gd name="connsiteY75" fmla="*/ 88232 h 3617495"/>
              <a:gd name="connsiteX76" fmla="*/ 2558715 w 9015663"/>
              <a:gd name="connsiteY76" fmla="*/ 112295 h 3617495"/>
              <a:gd name="connsiteX77" fmla="*/ 2638926 w 9015663"/>
              <a:gd name="connsiteY77" fmla="*/ 160421 h 3617495"/>
              <a:gd name="connsiteX78" fmla="*/ 2671010 w 9015663"/>
              <a:gd name="connsiteY78" fmla="*/ 184484 h 3617495"/>
              <a:gd name="connsiteX79" fmla="*/ 2695073 w 9015663"/>
              <a:gd name="connsiteY79" fmla="*/ 208548 h 3617495"/>
              <a:gd name="connsiteX80" fmla="*/ 2727157 w 9015663"/>
              <a:gd name="connsiteY80" fmla="*/ 232611 h 3617495"/>
              <a:gd name="connsiteX81" fmla="*/ 2759242 w 9015663"/>
              <a:gd name="connsiteY81" fmla="*/ 280737 h 3617495"/>
              <a:gd name="connsiteX82" fmla="*/ 2775284 w 9015663"/>
              <a:gd name="connsiteY82" fmla="*/ 304800 h 3617495"/>
              <a:gd name="connsiteX83" fmla="*/ 2831431 w 9015663"/>
              <a:gd name="connsiteY83" fmla="*/ 376990 h 3617495"/>
              <a:gd name="connsiteX84" fmla="*/ 2855494 w 9015663"/>
              <a:gd name="connsiteY84" fmla="*/ 441158 h 3617495"/>
              <a:gd name="connsiteX85" fmla="*/ 2871536 w 9015663"/>
              <a:gd name="connsiteY85" fmla="*/ 465221 h 3617495"/>
              <a:gd name="connsiteX86" fmla="*/ 2879557 w 9015663"/>
              <a:gd name="connsiteY86" fmla="*/ 489284 h 3617495"/>
              <a:gd name="connsiteX87" fmla="*/ 2927684 w 9015663"/>
              <a:gd name="connsiteY87" fmla="*/ 593558 h 3617495"/>
              <a:gd name="connsiteX88" fmla="*/ 2951747 w 9015663"/>
              <a:gd name="connsiteY88" fmla="*/ 649706 h 3617495"/>
              <a:gd name="connsiteX89" fmla="*/ 2975810 w 9015663"/>
              <a:gd name="connsiteY89" fmla="*/ 729916 h 3617495"/>
              <a:gd name="connsiteX90" fmla="*/ 2983831 w 9015663"/>
              <a:gd name="connsiteY90" fmla="*/ 753979 h 3617495"/>
              <a:gd name="connsiteX91" fmla="*/ 2991852 w 9015663"/>
              <a:gd name="connsiteY91" fmla="*/ 850232 h 3617495"/>
              <a:gd name="connsiteX92" fmla="*/ 2983831 w 9015663"/>
              <a:gd name="connsiteY92" fmla="*/ 1066800 h 3617495"/>
              <a:gd name="connsiteX93" fmla="*/ 2975810 w 9015663"/>
              <a:gd name="connsiteY93" fmla="*/ 1130969 h 3617495"/>
              <a:gd name="connsiteX94" fmla="*/ 2967789 w 9015663"/>
              <a:gd name="connsiteY94" fmla="*/ 1211179 h 3617495"/>
              <a:gd name="connsiteX95" fmla="*/ 2975810 w 9015663"/>
              <a:gd name="connsiteY95" fmla="*/ 1507958 h 3617495"/>
              <a:gd name="connsiteX96" fmla="*/ 2983831 w 9015663"/>
              <a:gd name="connsiteY96" fmla="*/ 1532021 h 3617495"/>
              <a:gd name="connsiteX97" fmla="*/ 2999873 w 9015663"/>
              <a:gd name="connsiteY97" fmla="*/ 1868906 h 3617495"/>
              <a:gd name="connsiteX98" fmla="*/ 3007894 w 9015663"/>
              <a:gd name="connsiteY98" fmla="*/ 1892969 h 3617495"/>
              <a:gd name="connsiteX99" fmla="*/ 3015915 w 9015663"/>
              <a:gd name="connsiteY99" fmla="*/ 1933074 h 3617495"/>
              <a:gd name="connsiteX100" fmla="*/ 3031957 w 9015663"/>
              <a:gd name="connsiteY100" fmla="*/ 2013284 h 3617495"/>
              <a:gd name="connsiteX101" fmla="*/ 3048000 w 9015663"/>
              <a:gd name="connsiteY101" fmla="*/ 2077453 h 3617495"/>
              <a:gd name="connsiteX102" fmla="*/ 3064042 w 9015663"/>
              <a:gd name="connsiteY102" fmla="*/ 2109537 h 3617495"/>
              <a:gd name="connsiteX103" fmla="*/ 3072063 w 9015663"/>
              <a:gd name="connsiteY103" fmla="*/ 2133600 h 3617495"/>
              <a:gd name="connsiteX104" fmla="*/ 3088105 w 9015663"/>
              <a:gd name="connsiteY104" fmla="*/ 2197769 h 3617495"/>
              <a:gd name="connsiteX105" fmla="*/ 3104147 w 9015663"/>
              <a:gd name="connsiteY105" fmla="*/ 2221832 h 3617495"/>
              <a:gd name="connsiteX106" fmla="*/ 3128210 w 9015663"/>
              <a:gd name="connsiteY106" fmla="*/ 2261937 h 3617495"/>
              <a:gd name="connsiteX107" fmla="*/ 3200400 w 9015663"/>
              <a:gd name="connsiteY107" fmla="*/ 2326106 h 3617495"/>
              <a:gd name="connsiteX108" fmla="*/ 3232484 w 9015663"/>
              <a:gd name="connsiteY108" fmla="*/ 2342148 h 3617495"/>
              <a:gd name="connsiteX109" fmla="*/ 3280610 w 9015663"/>
              <a:gd name="connsiteY109" fmla="*/ 2374232 h 3617495"/>
              <a:gd name="connsiteX110" fmla="*/ 3312694 w 9015663"/>
              <a:gd name="connsiteY110" fmla="*/ 2398295 h 3617495"/>
              <a:gd name="connsiteX111" fmla="*/ 3400926 w 9015663"/>
              <a:gd name="connsiteY111" fmla="*/ 2446421 h 3617495"/>
              <a:gd name="connsiteX112" fmla="*/ 3521242 w 9015663"/>
              <a:gd name="connsiteY112" fmla="*/ 2486527 h 3617495"/>
              <a:gd name="connsiteX113" fmla="*/ 3561347 w 9015663"/>
              <a:gd name="connsiteY113" fmla="*/ 2494548 h 3617495"/>
              <a:gd name="connsiteX114" fmla="*/ 3601452 w 9015663"/>
              <a:gd name="connsiteY114" fmla="*/ 2510590 h 3617495"/>
              <a:gd name="connsiteX115" fmla="*/ 3705726 w 9015663"/>
              <a:gd name="connsiteY115" fmla="*/ 2534653 h 3617495"/>
              <a:gd name="connsiteX116" fmla="*/ 3753852 w 9015663"/>
              <a:gd name="connsiteY116" fmla="*/ 2550695 h 3617495"/>
              <a:gd name="connsiteX117" fmla="*/ 3793957 w 9015663"/>
              <a:gd name="connsiteY117" fmla="*/ 2558716 h 3617495"/>
              <a:gd name="connsiteX118" fmla="*/ 3938336 w 9015663"/>
              <a:gd name="connsiteY118" fmla="*/ 2590800 h 3617495"/>
              <a:gd name="connsiteX119" fmla="*/ 3994484 w 9015663"/>
              <a:gd name="connsiteY119" fmla="*/ 2598821 h 3617495"/>
              <a:gd name="connsiteX120" fmla="*/ 4082715 w 9015663"/>
              <a:gd name="connsiteY120" fmla="*/ 2614863 h 3617495"/>
              <a:gd name="connsiteX121" fmla="*/ 4186989 w 9015663"/>
              <a:gd name="connsiteY121" fmla="*/ 2622884 h 3617495"/>
              <a:gd name="connsiteX122" fmla="*/ 4347410 w 9015663"/>
              <a:gd name="connsiteY122" fmla="*/ 2646948 h 3617495"/>
              <a:gd name="connsiteX123" fmla="*/ 4676273 w 9015663"/>
              <a:gd name="connsiteY123" fmla="*/ 2630906 h 3617495"/>
              <a:gd name="connsiteX124" fmla="*/ 4732421 w 9015663"/>
              <a:gd name="connsiteY124" fmla="*/ 2598821 h 3617495"/>
              <a:gd name="connsiteX125" fmla="*/ 4828673 w 9015663"/>
              <a:gd name="connsiteY125" fmla="*/ 2550695 h 3617495"/>
              <a:gd name="connsiteX126" fmla="*/ 4860757 w 9015663"/>
              <a:gd name="connsiteY126" fmla="*/ 2526632 h 3617495"/>
              <a:gd name="connsiteX127" fmla="*/ 4884821 w 9015663"/>
              <a:gd name="connsiteY127" fmla="*/ 2510590 h 3617495"/>
              <a:gd name="connsiteX128" fmla="*/ 4940968 w 9015663"/>
              <a:gd name="connsiteY128" fmla="*/ 2430379 h 3617495"/>
              <a:gd name="connsiteX129" fmla="*/ 4957010 w 9015663"/>
              <a:gd name="connsiteY129" fmla="*/ 2406316 h 3617495"/>
              <a:gd name="connsiteX130" fmla="*/ 4989094 w 9015663"/>
              <a:gd name="connsiteY130" fmla="*/ 2294021 h 3617495"/>
              <a:gd name="connsiteX131" fmla="*/ 4997115 w 9015663"/>
              <a:gd name="connsiteY131" fmla="*/ 2221832 h 3617495"/>
              <a:gd name="connsiteX132" fmla="*/ 5005136 w 9015663"/>
              <a:gd name="connsiteY132" fmla="*/ 2141621 h 3617495"/>
              <a:gd name="connsiteX133" fmla="*/ 5021179 w 9015663"/>
              <a:gd name="connsiteY133" fmla="*/ 2069432 h 3617495"/>
              <a:gd name="connsiteX134" fmla="*/ 5045242 w 9015663"/>
              <a:gd name="connsiteY134" fmla="*/ 1909011 h 3617495"/>
              <a:gd name="connsiteX135" fmla="*/ 5037221 w 9015663"/>
              <a:gd name="connsiteY135" fmla="*/ 1676400 h 3617495"/>
              <a:gd name="connsiteX136" fmla="*/ 5029200 w 9015663"/>
              <a:gd name="connsiteY136" fmla="*/ 1636295 h 3617495"/>
              <a:gd name="connsiteX137" fmla="*/ 5013157 w 9015663"/>
              <a:gd name="connsiteY137" fmla="*/ 1596190 h 3617495"/>
              <a:gd name="connsiteX138" fmla="*/ 4989094 w 9015663"/>
              <a:gd name="connsiteY138" fmla="*/ 1491916 h 3617495"/>
              <a:gd name="connsiteX139" fmla="*/ 4981073 w 9015663"/>
              <a:gd name="connsiteY139" fmla="*/ 1467853 h 3617495"/>
              <a:gd name="connsiteX140" fmla="*/ 4965031 w 9015663"/>
              <a:gd name="connsiteY140" fmla="*/ 1427748 h 3617495"/>
              <a:gd name="connsiteX141" fmla="*/ 4932947 w 9015663"/>
              <a:gd name="connsiteY141" fmla="*/ 1323474 h 3617495"/>
              <a:gd name="connsiteX142" fmla="*/ 4916905 w 9015663"/>
              <a:gd name="connsiteY142" fmla="*/ 1291390 h 3617495"/>
              <a:gd name="connsiteX143" fmla="*/ 4908884 w 9015663"/>
              <a:gd name="connsiteY143" fmla="*/ 1267327 h 3617495"/>
              <a:gd name="connsiteX144" fmla="*/ 4868779 w 9015663"/>
              <a:gd name="connsiteY144" fmla="*/ 1195137 h 3617495"/>
              <a:gd name="connsiteX145" fmla="*/ 4852736 w 9015663"/>
              <a:gd name="connsiteY145" fmla="*/ 1114927 h 3617495"/>
              <a:gd name="connsiteX146" fmla="*/ 4844715 w 9015663"/>
              <a:gd name="connsiteY146" fmla="*/ 1090863 h 3617495"/>
              <a:gd name="connsiteX147" fmla="*/ 4828673 w 9015663"/>
              <a:gd name="connsiteY147" fmla="*/ 962527 h 3617495"/>
              <a:gd name="connsiteX148" fmla="*/ 4836694 w 9015663"/>
              <a:gd name="connsiteY148" fmla="*/ 850232 h 3617495"/>
              <a:gd name="connsiteX149" fmla="*/ 4844715 w 9015663"/>
              <a:gd name="connsiteY149" fmla="*/ 826169 h 3617495"/>
              <a:gd name="connsiteX150" fmla="*/ 4876800 w 9015663"/>
              <a:gd name="connsiteY150" fmla="*/ 778042 h 3617495"/>
              <a:gd name="connsiteX151" fmla="*/ 4884821 w 9015663"/>
              <a:gd name="connsiteY151" fmla="*/ 753979 h 3617495"/>
              <a:gd name="connsiteX152" fmla="*/ 4940968 w 9015663"/>
              <a:gd name="connsiteY152" fmla="*/ 673769 h 3617495"/>
              <a:gd name="connsiteX153" fmla="*/ 4973052 w 9015663"/>
              <a:gd name="connsiteY153" fmla="*/ 625642 h 3617495"/>
              <a:gd name="connsiteX154" fmla="*/ 4989094 w 9015663"/>
              <a:gd name="connsiteY154" fmla="*/ 601579 h 3617495"/>
              <a:gd name="connsiteX155" fmla="*/ 5013157 w 9015663"/>
              <a:gd name="connsiteY155" fmla="*/ 569495 h 3617495"/>
              <a:gd name="connsiteX156" fmla="*/ 5045242 w 9015663"/>
              <a:gd name="connsiteY156" fmla="*/ 553453 h 3617495"/>
              <a:gd name="connsiteX157" fmla="*/ 5077326 w 9015663"/>
              <a:gd name="connsiteY157" fmla="*/ 505327 h 3617495"/>
              <a:gd name="connsiteX158" fmla="*/ 5093368 w 9015663"/>
              <a:gd name="connsiteY158" fmla="*/ 481263 h 3617495"/>
              <a:gd name="connsiteX159" fmla="*/ 5173579 w 9015663"/>
              <a:gd name="connsiteY159" fmla="*/ 409074 h 3617495"/>
              <a:gd name="connsiteX160" fmla="*/ 5229726 w 9015663"/>
              <a:gd name="connsiteY160" fmla="*/ 376990 h 3617495"/>
              <a:gd name="connsiteX161" fmla="*/ 5269831 w 9015663"/>
              <a:gd name="connsiteY161" fmla="*/ 368969 h 3617495"/>
              <a:gd name="connsiteX162" fmla="*/ 5374105 w 9015663"/>
              <a:gd name="connsiteY162" fmla="*/ 376990 h 3617495"/>
              <a:gd name="connsiteX163" fmla="*/ 5422231 w 9015663"/>
              <a:gd name="connsiteY163" fmla="*/ 425116 h 3617495"/>
              <a:gd name="connsiteX164" fmla="*/ 5446294 w 9015663"/>
              <a:gd name="connsiteY164" fmla="*/ 441158 h 3617495"/>
              <a:gd name="connsiteX165" fmla="*/ 5494421 w 9015663"/>
              <a:gd name="connsiteY165" fmla="*/ 489284 h 3617495"/>
              <a:gd name="connsiteX166" fmla="*/ 5558589 w 9015663"/>
              <a:gd name="connsiteY166" fmla="*/ 577516 h 3617495"/>
              <a:gd name="connsiteX167" fmla="*/ 5590673 w 9015663"/>
              <a:gd name="connsiteY167" fmla="*/ 625642 h 3617495"/>
              <a:gd name="connsiteX168" fmla="*/ 5598694 w 9015663"/>
              <a:gd name="connsiteY168" fmla="*/ 657727 h 3617495"/>
              <a:gd name="connsiteX169" fmla="*/ 5622757 w 9015663"/>
              <a:gd name="connsiteY169" fmla="*/ 689811 h 3617495"/>
              <a:gd name="connsiteX170" fmla="*/ 5630779 w 9015663"/>
              <a:gd name="connsiteY170" fmla="*/ 753979 h 3617495"/>
              <a:gd name="connsiteX171" fmla="*/ 5638800 w 9015663"/>
              <a:gd name="connsiteY171" fmla="*/ 794084 h 3617495"/>
              <a:gd name="connsiteX172" fmla="*/ 5654842 w 9015663"/>
              <a:gd name="connsiteY172" fmla="*/ 826169 h 3617495"/>
              <a:gd name="connsiteX173" fmla="*/ 5662863 w 9015663"/>
              <a:gd name="connsiteY173" fmla="*/ 850232 h 3617495"/>
              <a:gd name="connsiteX174" fmla="*/ 5686926 w 9015663"/>
              <a:gd name="connsiteY174" fmla="*/ 898358 h 3617495"/>
              <a:gd name="connsiteX175" fmla="*/ 5735052 w 9015663"/>
              <a:gd name="connsiteY175" fmla="*/ 1010653 h 3617495"/>
              <a:gd name="connsiteX176" fmla="*/ 5807242 w 9015663"/>
              <a:gd name="connsiteY176" fmla="*/ 1130969 h 3617495"/>
              <a:gd name="connsiteX177" fmla="*/ 5823284 w 9015663"/>
              <a:gd name="connsiteY177" fmla="*/ 1171074 h 3617495"/>
              <a:gd name="connsiteX178" fmla="*/ 5839326 w 9015663"/>
              <a:gd name="connsiteY178" fmla="*/ 1195137 h 3617495"/>
              <a:gd name="connsiteX179" fmla="*/ 5855368 w 9015663"/>
              <a:gd name="connsiteY179" fmla="*/ 1227221 h 3617495"/>
              <a:gd name="connsiteX180" fmla="*/ 5879431 w 9015663"/>
              <a:gd name="connsiteY180" fmla="*/ 1323474 h 3617495"/>
              <a:gd name="connsiteX181" fmla="*/ 5927557 w 9015663"/>
              <a:gd name="connsiteY181" fmla="*/ 1403684 h 3617495"/>
              <a:gd name="connsiteX182" fmla="*/ 5959642 w 9015663"/>
              <a:gd name="connsiteY182" fmla="*/ 1451811 h 3617495"/>
              <a:gd name="connsiteX183" fmla="*/ 5983705 w 9015663"/>
              <a:gd name="connsiteY183" fmla="*/ 1475874 h 3617495"/>
              <a:gd name="connsiteX184" fmla="*/ 6015789 w 9015663"/>
              <a:gd name="connsiteY184" fmla="*/ 1532021 h 3617495"/>
              <a:gd name="connsiteX185" fmla="*/ 6112042 w 9015663"/>
              <a:gd name="connsiteY185" fmla="*/ 1596190 h 3617495"/>
              <a:gd name="connsiteX186" fmla="*/ 6176210 w 9015663"/>
              <a:gd name="connsiteY186" fmla="*/ 1588169 h 3617495"/>
              <a:gd name="connsiteX187" fmla="*/ 6200273 w 9015663"/>
              <a:gd name="connsiteY187" fmla="*/ 1572127 h 3617495"/>
              <a:gd name="connsiteX188" fmla="*/ 6320589 w 9015663"/>
              <a:gd name="connsiteY188" fmla="*/ 1491916 h 3617495"/>
              <a:gd name="connsiteX189" fmla="*/ 6360694 w 9015663"/>
              <a:gd name="connsiteY189" fmla="*/ 1459832 h 3617495"/>
              <a:gd name="connsiteX190" fmla="*/ 6392779 w 9015663"/>
              <a:gd name="connsiteY190" fmla="*/ 1427748 h 3617495"/>
              <a:gd name="connsiteX191" fmla="*/ 6456947 w 9015663"/>
              <a:gd name="connsiteY191" fmla="*/ 1403684 h 3617495"/>
              <a:gd name="connsiteX192" fmla="*/ 6529136 w 9015663"/>
              <a:gd name="connsiteY192" fmla="*/ 1435769 h 3617495"/>
              <a:gd name="connsiteX193" fmla="*/ 6569242 w 9015663"/>
              <a:gd name="connsiteY193" fmla="*/ 1475874 h 3617495"/>
              <a:gd name="connsiteX194" fmla="*/ 6657473 w 9015663"/>
              <a:gd name="connsiteY194" fmla="*/ 1556084 h 3617495"/>
              <a:gd name="connsiteX195" fmla="*/ 6689557 w 9015663"/>
              <a:gd name="connsiteY195" fmla="*/ 1596190 h 3617495"/>
              <a:gd name="connsiteX196" fmla="*/ 6729663 w 9015663"/>
              <a:gd name="connsiteY196" fmla="*/ 1628274 h 3617495"/>
              <a:gd name="connsiteX197" fmla="*/ 6793831 w 9015663"/>
              <a:gd name="connsiteY197" fmla="*/ 1684421 h 3617495"/>
              <a:gd name="connsiteX198" fmla="*/ 6866021 w 9015663"/>
              <a:gd name="connsiteY198" fmla="*/ 1780674 h 3617495"/>
              <a:gd name="connsiteX199" fmla="*/ 6890084 w 9015663"/>
              <a:gd name="connsiteY199" fmla="*/ 1828800 h 3617495"/>
              <a:gd name="connsiteX200" fmla="*/ 6930189 w 9015663"/>
              <a:gd name="connsiteY200" fmla="*/ 1876927 h 3617495"/>
              <a:gd name="connsiteX201" fmla="*/ 6994357 w 9015663"/>
              <a:gd name="connsiteY201" fmla="*/ 1973179 h 3617495"/>
              <a:gd name="connsiteX202" fmla="*/ 7026442 w 9015663"/>
              <a:gd name="connsiteY202" fmla="*/ 2061411 h 3617495"/>
              <a:gd name="connsiteX203" fmla="*/ 7034463 w 9015663"/>
              <a:gd name="connsiteY203" fmla="*/ 2101516 h 3617495"/>
              <a:gd name="connsiteX204" fmla="*/ 7042484 w 9015663"/>
              <a:gd name="connsiteY204" fmla="*/ 2133600 h 3617495"/>
              <a:gd name="connsiteX205" fmla="*/ 7050505 w 9015663"/>
              <a:gd name="connsiteY205" fmla="*/ 2269958 h 3617495"/>
              <a:gd name="connsiteX206" fmla="*/ 7066547 w 9015663"/>
              <a:gd name="connsiteY206" fmla="*/ 2326106 h 3617495"/>
              <a:gd name="connsiteX207" fmla="*/ 7050505 w 9015663"/>
              <a:gd name="connsiteY207" fmla="*/ 2911642 h 3617495"/>
              <a:gd name="connsiteX208" fmla="*/ 7058526 w 9015663"/>
              <a:gd name="connsiteY208" fmla="*/ 3208421 h 3617495"/>
              <a:gd name="connsiteX209" fmla="*/ 7066547 w 9015663"/>
              <a:gd name="connsiteY209" fmla="*/ 3264569 h 3617495"/>
              <a:gd name="connsiteX210" fmla="*/ 7090610 w 9015663"/>
              <a:gd name="connsiteY210" fmla="*/ 3320716 h 3617495"/>
              <a:gd name="connsiteX211" fmla="*/ 7114673 w 9015663"/>
              <a:gd name="connsiteY211" fmla="*/ 3384884 h 3617495"/>
              <a:gd name="connsiteX212" fmla="*/ 7138736 w 9015663"/>
              <a:gd name="connsiteY212" fmla="*/ 3416969 h 3617495"/>
              <a:gd name="connsiteX213" fmla="*/ 7154779 w 9015663"/>
              <a:gd name="connsiteY213" fmla="*/ 3457074 h 3617495"/>
              <a:gd name="connsiteX214" fmla="*/ 7243010 w 9015663"/>
              <a:gd name="connsiteY214" fmla="*/ 3553327 h 3617495"/>
              <a:gd name="connsiteX215" fmla="*/ 7347284 w 9015663"/>
              <a:gd name="connsiteY215" fmla="*/ 3601453 h 3617495"/>
              <a:gd name="connsiteX216" fmla="*/ 7403431 w 9015663"/>
              <a:gd name="connsiteY216" fmla="*/ 3617495 h 3617495"/>
              <a:gd name="connsiteX217" fmla="*/ 7804484 w 9015663"/>
              <a:gd name="connsiteY217" fmla="*/ 3577390 h 3617495"/>
              <a:gd name="connsiteX218" fmla="*/ 8093242 w 9015663"/>
              <a:gd name="connsiteY218" fmla="*/ 3537284 h 3617495"/>
              <a:gd name="connsiteX219" fmla="*/ 8197515 w 9015663"/>
              <a:gd name="connsiteY219" fmla="*/ 3505200 h 3617495"/>
              <a:gd name="connsiteX220" fmla="*/ 8277726 w 9015663"/>
              <a:gd name="connsiteY220" fmla="*/ 3489158 h 3617495"/>
              <a:gd name="connsiteX221" fmla="*/ 8430126 w 9015663"/>
              <a:gd name="connsiteY221" fmla="*/ 3433011 h 3617495"/>
              <a:gd name="connsiteX222" fmla="*/ 8502315 w 9015663"/>
              <a:gd name="connsiteY222" fmla="*/ 3400927 h 3617495"/>
              <a:gd name="connsiteX223" fmla="*/ 8550442 w 9015663"/>
              <a:gd name="connsiteY223" fmla="*/ 3384884 h 3617495"/>
              <a:gd name="connsiteX224" fmla="*/ 8590547 w 9015663"/>
              <a:gd name="connsiteY224" fmla="*/ 3360821 h 3617495"/>
              <a:gd name="connsiteX225" fmla="*/ 8678779 w 9015663"/>
              <a:gd name="connsiteY225" fmla="*/ 3320716 h 3617495"/>
              <a:gd name="connsiteX226" fmla="*/ 8718884 w 9015663"/>
              <a:gd name="connsiteY226" fmla="*/ 3272590 h 3617495"/>
              <a:gd name="connsiteX227" fmla="*/ 8758989 w 9015663"/>
              <a:gd name="connsiteY227" fmla="*/ 3216442 h 3617495"/>
              <a:gd name="connsiteX228" fmla="*/ 8783052 w 9015663"/>
              <a:gd name="connsiteY228" fmla="*/ 3160295 h 3617495"/>
              <a:gd name="connsiteX229" fmla="*/ 8807115 w 9015663"/>
              <a:gd name="connsiteY229" fmla="*/ 3136232 h 3617495"/>
              <a:gd name="connsiteX230" fmla="*/ 8839200 w 9015663"/>
              <a:gd name="connsiteY230" fmla="*/ 3096127 h 3617495"/>
              <a:gd name="connsiteX231" fmla="*/ 8895347 w 9015663"/>
              <a:gd name="connsiteY231" fmla="*/ 3007895 h 3617495"/>
              <a:gd name="connsiteX232" fmla="*/ 8935452 w 9015663"/>
              <a:gd name="connsiteY232" fmla="*/ 2943727 h 3617495"/>
              <a:gd name="connsiteX233" fmla="*/ 8951494 w 9015663"/>
              <a:gd name="connsiteY233" fmla="*/ 2895600 h 3617495"/>
              <a:gd name="connsiteX234" fmla="*/ 8959515 w 9015663"/>
              <a:gd name="connsiteY234" fmla="*/ 2871537 h 3617495"/>
              <a:gd name="connsiteX235" fmla="*/ 8967536 w 9015663"/>
              <a:gd name="connsiteY235" fmla="*/ 2847474 h 3617495"/>
              <a:gd name="connsiteX236" fmla="*/ 8983579 w 9015663"/>
              <a:gd name="connsiteY236" fmla="*/ 2831432 h 3617495"/>
              <a:gd name="connsiteX237" fmla="*/ 9007642 w 9015663"/>
              <a:gd name="connsiteY237" fmla="*/ 2751221 h 3617495"/>
              <a:gd name="connsiteX238" fmla="*/ 9015663 w 9015663"/>
              <a:gd name="connsiteY238" fmla="*/ 2727158 h 3617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</a:cxnLst>
            <a:rect l="l" t="t" r="r" b="b"/>
            <a:pathLst>
              <a:path w="9015663" h="3617495">
                <a:moveTo>
                  <a:pt x="0" y="1419727"/>
                </a:moveTo>
                <a:cubicBezTo>
                  <a:pt x="13368" y="1417053"/>
                  <a:pt x="29011" y="1419630"/>
                  <a:pt x="40105" y="1411706"/>
                </a:cubicBezTo>
                <a:cubicBezTo>
                  <a:pt x="49835" y="1404756"/>
                  <a:pt x="51706" y="1390723"/>
                  <a:pt x="56147" y="1379621"/>
                </a:cubicBezTo>
                <a:cubicBezTo>
                  <a:pt x="62427" y="1363921"/>
                  <a:pt x="66842" y="1347537"/>
                  <a:pt x="72189" y="1331495"/>
                </a:cubicBezTo>
                <a:lnTo>
                  <a:pt x="80210" y="1307432"/>
                </a:lnTo>
                <a:cubicBezTo>
                  <a:pt x="107166" y="1226565"/>
                  <a:pt x="66037" y="1352001"/>
                  <a:pt x="96252" y="1251284"/>
                </a:cubicBezTo>
                <a:cubicBezTo>
                  <a:pt x="101111" y="1235087"/>
                  <a:pt x="102914" y="1217228"/>
                  <a:pt x="112294" y="1203158"/>
                </a:cubicBezTo>
                <a:cubicBezTo>
                  <a:pt x="117641" y="1195137"/>
                  <a:pt x="122314" y="1186623"/>
                  <a:pt x="128336" y="1179095"/>
                </a:cubicBezTo>
                <a:cubicBezTo>
                  <a:pt x="133060" y="1173190"/>
                  <a:pt x="139841" y="1169103"/>
                  <a:pt x="144379" y="1163053"/>
                </a:cubicBezTo>
                <a:cubicBezTo>
                  <a:pt x="191171" y="1100665"/>
                  <a:pt x="155741" y="1128743"/>
                  <a:pt x="200526" y="1098884"/>
                </a:cubicBezTo>
                <a:cubicBezTo>
                  <a:pt x="203200" y="1090863"/>
                  <a:pt x="203265" y="1081423"/>
                  <a:pt x="208547" y="1074821"/>
                </a:cubicBezTo>
                <a:cubicBezTo>
                  <a:pt x="214569" y="1067293"/>
                  <a:pt x="225204" y="1064950"/>
                  <a:pt x="232610" y="1058779"/>
                </a:cubicBezTo>
                <a:cubicBezTo>
                  <a:pt x="241324" y="1051517"/>
                  <a:pt x="247959" y="1041978"/>
                  <a:pt x="256673" y="1034716"/>
                </a:cubicBezTo>
                <a:cubicBezTo>
                  <a:pt x="264079" y="1028545"/>
                  <a:pt x="273208" y="1024696"/>
                  <a:pt x="280736" y="1018674"/>
                </a:cubicBezTo>
                <a:cubicBezTo>
                  <a:pt x="286641" y="1013950"/>
                  <a:pt x="290015" y="1006014"/>
                  <a:pt x="296779" y="1002632"/>
                </a:cubicBezTo>
                <a:cubicBezTo>
                  <a:pt x="311904" y="995070"/>
                  <a:pt x="330835" y="995970"/>
                  <a:pt x="344905" y="986590"/>
                </a:cubicBezTo>
                <a:cubicBezTo>
                  <a:pt x="384517" y="960182"/>
                  <a:pt x="353568" y="976403"/>
                  <a:pt x="409073" y="962527"/>
                </a:cubicBezTo>
                <a:cubicBezTo>
                  <a:pt x="417275" y="960476"/>
                  <a:pt x="424766" y="955702"/>
                  <a:pt x="433136" y="954506"/>
                </a:cubicBezTo>
                <a:cubicBezTo>
                  <a:pt x="462371" y="950329"/>
                  <a:pt x="491983" y="949423"/>
                  <a:pt x="521368" y="946484"/>
                </a:cubicBezTo>
                <a:cubicBezTo>
                  <a:pt x="545459" y="944075"/>
                  <a:pt x="569494" y="941137"/>
                  <a:pt x="593557" y="938463"/>
                </a:cubicBezTo>
                <a:lnTo>
                  <a:pt x="689810" y="914400"/>
                </a:lnTo>
                <a:cubicBezTo>
                  <a:pt x="700505" y="911726"/>
                  <a:pt x="712034" y="911309"/>
                  <a:pt x="721894" y="906379"/>
                </a:cubicBezTo>
                <a:cubicBezTo>
                  <a:pt x="732589" y="901032"/>
                  <a:pt x="743597" y="896269"/>
                  <a:pt x="753979" y="890337"/>
                </a:cubicBezTo>
                <a:cubicBezTo>
                  <a:pt x="794259" y="867320"/>
                  <a:pt x="761645" y="879031"/>
                  <a:pt x="810126" y="858253"/>
                </a:cubicBezTo>
                <a:cubicBezTo>
                  <a:pt x="817897" y="854922"/>
                  <a:pt x="826418" y="853563"/>
                  <a:pt x="834189" y="850232"/>
                </a:cubicBezTo>
                <a:cubicBezTo>
                  <a:pt x="845179" y="845522"/>
                  <a:pt x="855347" y="839046"/>
                  <a:pt x="866273" y="834190"/>
                </a:cubicBezTo>
                <a:cubicBezTo>
                  <a:pt x="925141" y="808027"/>
                  <a:pt x="887830" y="830514"/>
                  <a:pt x="930442" y="802106"/>
                </a:cubicBezTo>
                <a:cubicBezTo>
                  <a:pt x="951831" y="804780"/>
                  <a:pt x="973402" y="806271"/>
                  <a:pt x="994610" y="810127"/>
                </a:cubicBezTo>
                <a:cubicBezTo>
                  <a:pt x="1002928" y="811639"/>
                  <a:pt x="1012071" y="812866"/>
                  <a:pt x="1018673" y="818148"/>
                </a:cubicBezTo>
                <a:cubicBezTo>
                  <a:pt x="1070502" y="859611"/>
                  <a:pt x="998295" y="830071"/>
                  <a:pt x="1058779" y="850232"/>
                </a:cubicBezTo>
                <a:cubicBezTo>
                  <a:pt x="1069474" y="866274"/>
                  <a:pt x="1084766" y="880067"/>
                  <a:pt x="1090863" y="898358"/>
                </a:cubicBezTo>
                <a:cubicBezTo>
                  <a:pt x="1096210" y="914400"/>
                  <a:pt x="1103589" y="929903"/>
                  <a:pt x="1106905" y="946484"/>
                </a:cubicBezTo>
                <a:cubicBezTo>
                  <a:pt x="1109579" y="959853"/>
                  <a:pt x="1108162" y="974753"/>
                  <a:pt x="1114926" y="986590"/>
                </a:cubicBezTo>
                <a:cubicBezTo>
                  <a:pt x="1119709" y="994960"/>
                  <a:pt x="1130968" y="997285"/>
                  <a:pt x="1138989" y="1002632"/>
                </a:cubicBezTo>
                <a:cubicBezTo>
                  <a:pt x="1155682" y="1069406"/>
                  <a:pt x="1135356" y="1003387"/>
                  <a:pt x="1163052" y="1058779"/>
                </a:cubicBezTo>
                <a:cubicBezTo>
                  <a:pt x="1166833" y="1066341"/>
                  <a:pt x="1166967" y="1075451"/>
                  <a:pt x="1171073" y="1082842"/>
                </a:cubicBezTo>
                <a:cubicBezTo>
                  <a:pt x="1180436" y="1099696"/>
                  <a:pt x="1197060" y="1112678"/>
                  <a:pt x="1203157" y="1130969"/>
                </a:cubicBezTo>
                <a:cubicBezTo>
                  <a:pt x="1208505" y="1147011"/>
                  <a:pt x="1207243" y="1167138"/>
                  <a:pt x="1219200" y="1179095"/>
                </a:cubicBezTo>
                <a:cubicBezTo>
                  <a:pt x="1227221" y="1187116"/>
                  <a:pt x="1234309" y="1196194"/>
                  <a:pt x="1243263" y="1203158"/>
                </a:cubicBezTo>
                <a:cubicBezTo>
                  <a:pt x="1258482" y="1214995"/>
                  <a:pt x="1291389" y="1235242"/>
                  <a:pt x="1291389" y="1235242"/>
                </a:cubicBezTo>
                <a:cubicBezTo>
                  <a:pt x="1357908" y="1218612"/>
                  <a:pt x="1288623" y="1240343"/>
                  <a:pt x="1355557" y="1203158"/>
                </a:cubicBezTo>
                <a:cubicBezTo>
                  <a:pt x="1368144" y="1196166"/>
                  <a:pt x="1382785" y="1193555"/>
                  <a:pt x="1395663" y="1187116"/>
                </a:cubicBezTo>
                <a:cubicBezTo>
                  <a:pt x="1409607" y="1180144"/>
                  <a:pt x="1422140" y="1170624"/>
                  <a:pt x="1435768" y="1163053"/>
                </a:cubicBezTo>
                <a:cubicBezTo>
                  <a:pt x="1446220" y="1157246"/>
                  <a:pt x="1458515" y="1154480"/>
                  <a:pt x="1467852" y="1147011"/>
                </a:cubicBezTo>
                <a:cubicBezTo>
                  <a:pt x="1503840" y="1118221"/>
                  <a:pt x="1515090" y="1100070"/>
                  <a:pt x="1540042" y="1066800"/>
                </a:cubicBezTo>
                <a:cubicBezTo>
                  <a:pt x="1558510" y="1011397"/>
                  <a:pt x="1532590" y="1079913"/>
                  <a:pt x="1580147" y="1002632"/>
                </a:cubicBezTo>
                <a:cubicBezTo>
                  <a:pt x="1639598" y="906023"/>
                  <a:pt x="1584746" y="965948"/>
                  <a:pt x="1636294" y="914400"/>
                </a:cubicBezTo>
                <a:cubicBezTo>
                  <a:pt x="1641641" y="898358"/>
                  <a:pt x="1644774" y="881398"/>
                  <a:pt x="1652336" y="866274"/>
                </a:cubicBezTo>
                <a:cubicBezTo>
                  <a:pt x="1655718" y="859510"/>
                  <a:pt x="1663655" y="856137"/>
                  <a:pt x="1668379" y="850232"/>
                </a:cubicBezTo>
                <a:cubicBezTo>
                  <a:pt x="1679184" y="836727"/>
                  <a:pt x="1701917" y="796382"/>
                  <a:pt x="1708484" y="786063"/>
                </a:cubicBezTo>
                <a:cubicBezTo>
                  <a:pt x="1718835" y="769797"/>
                  <a:pt x="1731946" y="755182"/>
                  <a:pt x="1740568" y="737937"/>
                </a:cubicBezTo>
                <a:cubicBezTo>
                  <a:pt x="1745915" y="727242"/>
                  <a:pt x="1751900" y="716843"/>
                  <a:pt x="1756610" y="705853"/>
                </a:cubicBezTo>
                <a:cubicBezTo>
                  <a:pt x="1770930" y="672439"/>
                  <a:pt x="1758517" y="682304"/>
                  <a:pt x="1780673" y="641684"/>
                </a:cubicBezTo>
                <a:cubicBezTo>
                  <a:pt x="1789905" y="624758"/>
                  <a:pt x="1806659" y="611848"/>
                  <a:pt x="1812757" y="593558"/>
                </a:cubicBezTo>
                <a:cubicBezTo>
                  <a:pt x="1819887" y="572171"/>
                  <a:pt x="1823607" y="557232"/>
                  <a:pt x="1836821" y="537411"/>
                </a:cubicBezTo>
                <a:cubicBezTo>
                  <a:pt x="1846317" y="523166"/>
                  <a:pt x="1858210" y="510674"/>
                  <a:pt x="1868905" y="497306"/>
                </a:cubicBezTo>
                <a:cubicBezTo>
                  <a:pt x="1871579" y="489285"/>
                  <a:pt x="1873145" y="480805"/>
                  <a:pt x="1876926" y="473242"/>
                </a:cubicBezTo>
                <a:cubicBezTo>
                  <a:pt x="1900199" y="426696"/>
                  <a:pt x="1887915" y="473348"/>
                  <a:pt x="1909010" y="417095"/>
                </a:cubicBezTo>
                <a:cubicBezTo>
                  <a:pt x="1912881" y="406773"/>
                  <a:pt x="1912689" y="395143"/>
                  <a:pt x="1917031" y="385011"/>
                </a:cubicBezTo>
                <a:cubicBezTo>
                  <a:pt x="1920828" y="376150"/>
                  <a:pt x="1928762" y="369570"/>
                  <a:pt x="1933073" y="360948"/>
                </a:cubicBezTo>
                <a:cubicBezTo>
                  <a:pt x="1939512" y="348070"/>
                  <a:pt x="1944194" y="334374"/>
                  <a:pt x="1949115" y="320842"/>
                </a:cubicBezTo>
                <a:cubicBezTo>
                  <a:pt x="1957783" y="297004"/>
                  <a:pt x="1965158" y="272716"/>
                  <a:pt x="1973179" y="248653"/>
                </a:cubicBezTo>
                <a:lnTo>
                  <a:pt x="1981200" y="224590"/>
                </a:lnTo>
                <a:cubicBezTo>
                  <a:pt x="1983874" y="216569"/>
                  <a:pt x="1984531" y="207562"/>
                  <a:pt x="1989221" y="200527"/>
                </a:cubicBezTo>
                <a:cubicBezTo>
                  <a:pt x="2029047" y="140785"/>
                  <a:pt x="1977864" y="214154"/>
                  <a:pt x="2029326" y="152400"/>
                </a:cubicBezTo>
                <a:cubicBezTo>
                  <a:pt x="2035497" y="144994"/>
                  <a:pt x="2039197" y="135743"/>
                  <a:pt x="2045368" y="128337"/>
                </a:cubicBezTo>
                <a:cubicBezTo>
                  <a:pt x="2052630" y="119623"/>
                  <a:pt x="2062049" y="112887"/>
                  <a:pt x="2069431" y="104274"/>
                </a:cubicBezTo>
                <a:cubicBezTo>
                  <a:pt x="2078131" y="94124"/>
                  <a:pt x="2084041" y="81643"/>
                  <a:pt x="2093494" y="72190"/>
                </a:cubicBezTo>
                <a:cubicBezTo>
                  <a:pt x="2100311" y="65373"/>
                  <a:pt x="2110238" y="62422"/>
                  <a:pt x="2117557" y="56148"/>
                </a:cubicBezTo>
                <a:cubicBezTo>
                  <a:pt x="2145186" y="32466"/>
                  <a:pt x="2144242" y="22753"/>
                  <a:pt x="2173705" y="8021"/>
                </a:cubicBezTo>
                <a:cubicBezTo>
                  <a:pt x="2181267" y="4240"/>
                  <a:pt x="2189747" y="2674"/>
                  <a:pt x="2197768" y="0"/>
                </a:cubicBezTo>
                <a:cubicBezTo>
                  <a:pt x="2227867" y="15050"/>
                  <a:pt x="2229172" y="18602"/>
                  <a:pt x="2261936" y="24063"/>
                </a:cubicBezTo>
                <a:cubicBezTo>
                  <a:pt x="2299233" y="30279"/>
                  <a:pt x="2374231" y="40106"/>
                  <a:pt x="2374231" y="40106"/>
                </a:cubicBezTo>
                <a:cubicBezTo>
                  <a:pt x="2430663" y="58917"/>
                  <a:pt x="2360997" y="34434"/>
                  <a:pt x="2430379" y="64169"/>
                </a:cubicBezTo>
                <a:cubicBezTo>
                  <a:pt x="2438150" y="67499"/>
                  <a:pt x="2446671" y="68859"/>
                  <a:pt x="2454442" y="72190"/>
                </a:cubicBezTo>
                <a:cubicBezTo>
                  <a:pt x="2465432" y="76900"/>
                  <a:pt x="2475600" y="83376"/>
                  <a:pt x="2486526" y="88232"/>
                </a:cubicBezTo>
                <a:cubicBezTo>
                  <a:pt x="2612904" y="144400"/>
                  <a:pt x="2454445" y="73194"/>
                  <a:pt x="2558715" y="112295"/>
                </a:cubicBezTo>
                <a:cubicBezTo>
                  <a:pt x="2583599" y="121626"/>
                  <a:pt x="2620267" y="146427"/>
                  <a:pt x="2638926" y="160421"/>
                </a:cubicBezTo>
                <a:cubicBezTo>
                  <a:pt x="2649621" y="168442"/>
                  <a:pt x="2660860" y="175784"/>
                  <a:pt x="2671010" y="184484"/>
                </a:cubicBezTo>
                <a:cubicBezTo>
                  <a:pt x="2679623" y="191866"/>
                  <a:pt x="2686460" y="201166"/>
                  <a:pt x="2695073" y="208548"/>
                </a:cubicBezTo>
                <a:cubicBezTo>
                  <a:pt x="2705223" y="217248"/>
                  <a:pt x="2718275" y="222619"/>
                  <a:pt x="2727157" y="232611"/>
                </a:cubicBezTo>
                <a:cubicBezTo>
                  <a:pt x="2739966" y="247021"/>
                  <a:pt x="2748547" y="264695"/>
                  <a:pt x="2759242" y="280737"/>
                </a:cubicBezTo>
                <a:cubicBezTo>
                  <a:pt x="2764589" y="288758"/>
                  <a:pt x="2768467" y="297983"/>
                  <a:pt x="2775284" y="304800"/>
                </a:cubicBezTo>
                <a:cubicBezTo>
                  <a:pt x="2796047" y="325563"/>
                  <a:pt x="2821836" y="348206"/>
                  <a:pt x="2831431" y="376990"/>
                </a:cubicBezTo>
                <a:cubicBezTo>
                  <a:pt x="2838373" y="397816"/>
                  <a:pt x="2845903" y="421976"/>
                  <a:pt x="2855494" y="441158"/>
                </a:cubicBezTo>
                <a:cubicBezTo>
                  <a:pt x="2859805" y="449780"/>
                  <a:pt x="2867225" y="456599"/>
                  <a:pt x="2871536" y="465221"/>
                </a:cubicBezTo>
                <a:cubicBezTo>
                  <a:pt x="2875317" y="472783"/>
                  <a:pt x="2876522" y="481393"/>
                  <a:pt x="2879557" y="489284"/>
                </a:cubicBezTo>
                <a:cubicBezTo>
                  <a:pt x="2911980" y="573582"/>
                  <a:pt x="2896754" y="547163"/>
                  <a:pt x="2927684" y="593558"/>
                </a:cubicBezTo>
                <a:cubicBezTo>
                  <a:pt x="2948901" y="678427"/>
                  <a:pt x="2920095" y="578487"/>
                  <a:pt x="2951747" y="649706"/>
                </a:cubicBezTo>
                <a:cubicBezTo>
                  <a:pt x="2966996" y="684018"/>
                  <a:pt x="2966477" y="697251"/>
                  <a:pt x="2975810" y="729916"/>
                </a:cubicBezTo>
                <a:cubicBezTo>
                  <a:pt x="2978133" y="738046"/>
                  <a:pt x="2981157" y="745958"/>
                  <a:pt x="2983831" y="753979"/>
                </a:cubicBezTo>
                <a:cubicBezTo>
                  <a:pt x="2986505" y="786063"/>
                  <a:pt x="2991852" y="818036"/>
                  <a:pt x="2991852" y="850232"/>
                </a:cubicBezTo>
                <a:cubicBezTo>
                  <a:pt x="2991852" y="922471"/>
                  <a:pt x="2987952" y="994679"/>
                  <a:pt x="2983831" y="1066800"/>
                </a:cubicBezTo>
                <a:cubicBezTo>
                  <a:pt x="2982601" y="1088321"/>
                  <a:pt x="2978190" y="1109545"/>
                  <a:pt x="2975810" y="1130969"/>
                </a:cubicBezTo>
                <a:cubicBezTo>
                  <a:pt x="2972843" y="1157675"/>
                  <a:pt x="2970463" y="1184442"/>
                  <a:pt x="2967789" y="1211179"/>
                </a:cubicBezTo>
                <a:cubicBezTo>
                  <a:pt x="2970463" y="1310105"/>
                  <a:pt x="2970868" y="1409119"/>
                  <a:pt x="2975810" y="1507958"/>
                </a:cubicBezTo>
                <a:cubicBezTo>
                  <a:pt x="2976232" y="1516402"/>
                  <a:pt x="2983287" y="1523584"/>
                  <a:pt x="2983831" y="1532021"/>
                </a:cubicBezTo>
                <a:cubicBezTo>
                  <a:pt x="2988955" y="1611443"/>
                  <a:pt x="2988637" y="1773400"/>
                  <a:pt x="2999873" y="1868906"/>
                </a:cubicBezTo>
                <a:cubicBezTo>
                  <a:pt x="3000861" y="1877303"/>
                  <a:pt x="3005843" y="1884767"/>
                  <a:pt x="3007894" y="1892969"/>
                </a:cubicBezTo>
                <a:cubicBezTo>
                  <a:pt x="3011201" y="1906195"/>
                  <a:pt x="3013674" y="1919626"/>
                  <a:pt x="3015915" y="1933074"/>
                </a:cubicBezTo>
                <a:cubicBezTo>
                  <a:pt x="3038024" y="2065725"/>
                  <a:pt x="3012192" y="1940815"/>
                  <a:pt x="3031957" y="2013284"/>
                </a:cubicBezTo>
                <a:cubicBezTo>
                  <a:pt x="3037758" y="2034555"/>
                  <a:pt x="3038140" y="2057733"/>
                  <a:pt x="3048000" y="2077453"/>
                </a:cubicBezTo>
                <a:cubicBezTo>
                  <a:pt x="3053347" y="2088148"/>
                  <a:pt x="3059332" y="2098547"/>
                  <a:pt x="3064042" y="2109537"/>
                </a:cubicBezTo>
                <a:cubicBezTo>
                  <a:pt x="3067373" y="2117308"/>
                  <a:pt x="3070012" y="2125398"/>
                  <a:pt x="3072063" y="2133600"/>
                </a:cubicBezTo>
                <a:cubicBezTo>
                  <a:pt x="3076639" y="2151905"/>
                  <a:pt x="3078937" y="2179434"/>
                  <a:pt x="3088105" y="2197769"/>
                </a:cubicBezTo>
                <a:cubicBezTo>
                  <a:pt x="3092416" y="2206391"/>
                  <a:pt x="3099038" y="2213657"/>
                  <a:pt x="3104147" y="2221832"/>
                </a:cubicBezTo>
                <a:cubicBezTo>
                  <a:pt x="3112410" y="2235052"/>
                  <a:pt x="3118639" y="2249631"/>
                  <a:pt x="3128210" y="2261937"/>
                </a:cubicBezTo>
                <a:cubicBezTo>
                  <a:pt x="3142126" y="2279829"/>
                  <a:pt x="3182753" y="2314341"/>
                  <a:pt x="3200400" y="2326106"/>
                </a:cubicBezTo>
                <a:cubicBezTo>
                  <a:pt x="3210349" y="2332739"/>
                  <a:pt x="3222231" y="2335996"/>
                  <a:pt x="3232484" y="2342148"/>
                </a:cubicBezTo>
                <a:cubicBezTo>
                  <a:pt x="3249017" y="2352068"/>
                  <a:pt x="3264815" y="2363176"/>
                  <a:pt x="3280610" y="2374232"/>
                </a:cubicBezTo>
                <a:cubicBezTo>
                  <a:pt x="3291562" y="2381898"/>
                  <a:pt x="3301816" y="2390525"/>
                  <a:pt x="3312694" y="2398295"/>
                </a:cubicBezTo>
                <a:cubicBezTo>
                  <a:pt x="3340659" y="2418270"/>
                  <a:pt x="3367817" y="2433177"/>
                  <a:pt x="3400926" y="2446421"/>
                </a:cubicBezTo>
                <a:cubicBezTo>
                  <a:pt x="3454826" y="2467981"/>
                  <a:pt x="3450744" y="2467727"/>
                  <a:pt x="3521242" y="2486527"/>
                </a:cubicBezTo>
                <a:cubicBezTo>
                  <a:pt x="3534415" y="2490040"/>
                  <a:pt x="3548289" y="2490631"/>
                  <a:pt x="3561347" y="2494548"/>
                </a:cubicBezTo>
                <a:cubicBezTo>
                  <a:pt x="3575138" y="2498685"/>
                  <a:pt x="3587691" y="2506356"/>
                  <a:pt x="3601452" y="2510590"/>
                </a:cubicBezTo>
                <a:cubicBezTo>
                  <a:pt x="3758783" y="2558999"/>
                  <a:pt x="3594574" y="2504339"/>
                  <a:pt x="3705726" y="2534653"/>
                </a:cubicBezTo>
                <a:cubicBezTo>
                  <a:pt x="3722040" y="2539102"/>
                  <a:pt x="3737538" y="2546246"/>
                  <a:pt x="3753852" y="2550695"/>
                </a:cubicBezTo>
                <a:cubicBezTo>
                  <a:pt x="3767005" y="2554282"/>
                  <a:pt x="3780649" y="2555759"/>
                  <a:pt x="3793957" y="2558716"/>
                </a:cubicBezTo>
                <a:cubicBezTo>
                  <a:pt x="3811718" y="2562663"/>
                  <a:pt x="3901393" y="2584643"/>
                  <a:pt x="3938336" y="2590800"/>
                </a:cubicBezTo>
                <a:cubicBezTo>
                  <a:pt x="3956985" y="2593908"/>
                  <a:pt x="3975835" y="2595713"/>
                  <a:pt x="3994484" y="2598821"/>
                </a:cubicBezTo>
                <a:cubicBezTo>
                  <a:pt x="4023970" y="2603735"/>
                  <a:pt x="4053053" y="2611155"/>
                  <a:pt x="4082715" y="2614863"/>
                </a:cubicBezTo>
                <a:cubicBezTo>
                  <a:pt x="4117306" y="2619187"/>
                  <a:pt x="4152231" y="2620210"/>
                  <a:pt x="4186989" y="2622884"/>
                </a:cubicBezTo>
                <a:cubicBezTo>
                  <a:pt x="4225083" y="2629234"/>
                  <a:pt x="4329053" y="2646948"/>
                  <a:pt x="4347410" y="2646948"/>
                </a:cubicBezTo>
                <a:cubicBezTo>
                  <a:pt x="4457161" y="2646948"/>
                  <a:pt x="4566652" y="2636253"/>
                  <a:pt x="4676273" y="2630906"/>
                </a:cubicBezTo>
                <a:cubicBezTo>
                  <a:pt x="4705796" y="2601381"/>
                  <a:pt x="4679010" y="2623955"/>
                  <a:pt x="4732421" y="2598821"/>
                </a:cubicBezTo>
                <a:cubicBezTo>
                  <a:pt x="4764878" y="2583547"/>
                  <a:pt x="4799976" y="2572218"/>
                  <a:pt x="4828673" y="2550695"/>
                </a:cubicBezTo>
                <a:cubicBezTo>
                  <a:pt x="4839368" y="2542674"/>
                  <a:pt x="4849879" y="2534402"/>
                  <a:pt x="4860757" y="2526632"/>
                </a:cubicBezTo>
                <a:cubicBezTo>
                  <a:pt x="4868602" y="2521029"/>
                  <a:pt x="4878004" y="2517407"/>
                  <a:pt x="4884821" y="2510590"/>
                </a:cubicBezTo>
                <a:cubicBezTo>
                  <a:pt x="4913226" y="2482185"/>
                  <a:pt x="4920315" y="2463423"/>
                  <a:pt x="4940968" y="2430379"/>
                </a:cubicBezTo>
                <a:cubicBezTo>
                  <a:pt x="4946077" y="2422204"/>
                  <a:pt x="4953095" y="2415125"/>
                  <a:pt x="4957010" y="2406316"/>
                </a:cubicBezTo>
                <a:cubicBezTo>
                  <a:pt x="4970161" y="2376726"/>
                  <a:pt x="4981811" y="2323155"/>
                  <a:pt x="4989094" y="2294021"/>
                </a:cubicBezTo>
                <a:cubicBezTo>
                  <a:pt x="4991768" y="2269958"/>
                  <a:pt x="4994580" y="2245910"/>
                  <a:pt x="4997115" y="2221832"/>
                </a:cubicBezTo>
                <a:cubicBezTo>
                  <a:pt x="4999928" y="2195109"/>
                  <a:pt x="5001585" y="2168256"/>
                  <a:pt x="5005136" y="2141621"/>
                </a:cubicBezTo>
                <a:cubicBezTo>
                  <a:pt x="5012193" y="2088691"/>
                  <a:pt x="5012378" y="2116371"/>
                  <a:pt x="5021179" y="2069432"/>
                </a:cubicBezTo>
                <a:cubicBezTo>
                  <a:pt x="5035867" y="1991100"/>
                  <a:pt x="5036432" y="1979488"/>
                  <a:pt x="5045242" y="1909011"/>
                </a:cubicBezTo>
                <a:cubicBezTo>
                  <a:pt x="5042568" y="1831474"/>
                  <a:pt x="5041777" y="1753849"/>
                  <a:pt x="5037221" y="1676400"/>
                </a:cubicBezTo>
                <a:cubicBezTo>
                  <a:pt x="5036420" y="1662790"/>
                  <a:pt x="5033118" y="1649353"/>
                  <a:pt x="5029200" y="1636295"/>
                </a:cubicBezTo>
                <a:cubicBezTo>
                  <a:pt x="5025063" y="1622504"/>
                  <a:pt x="5018505" y="1609558"/>
                  <a:pt x="5013157" y="1596190"/>
                </a:cubicBezTo>
                <a:cubicBezTo>
                  <a:pt x="5006794" y="1564374"/>
                  <a:pt x="4998769" y="1520941"/>
                  <a:pt x="4989094" y="1491916"/>
                </a:cubicBezTo>
                <a:cubicBezTo>
                  <a:pt x="4986420" y="1483895"/>
                  <a:pt x="4984042" y="1475770"/>
                  <a:pt x="4981073" y="1467853"/>
                </a:cubicBezTo>
                <a:cubicBezTo>
                  <a:pt x="4976017" y="1454372"/>
                  <a:pt x="4969584" y="1441407"/>
                  <a:pt x="4965031" y="1427748"/>
                </a:cubicBezTo>
                <a:cubicBezTo>
                  <a:pt x="4948658" y="1378629"/>
                  <a:pt x="4965558" y="1388697"/>
                  <a:pt x="4932947" y="1323474"/>
                </a:cubicBezTo>
                <a:cubicBezTo>
                  <a:pt x="4927600" y="1312779"/>
                  <a:pt x="4921615" y="1302380"/>
                  <a:pt x="4916905" y="1291390"/>
                </a:cubicBezTo>
                <a:cubicBezTo>
                  <a:pt x="4913574" y="1283619"/>
                  <a:pt x="4912665" y="1274889"/>
                  <a:pt x="4908884" y="1267327"/>
                </a:cubicBezTo>
                <a:cubicBezTo>
                  <a:pt x="4872150" y="1193858"/>
                  <a:pt x="4917141" y="1316038"/>
                  <a:pt x="4868779" y="1195137"/>
                </a:cubicBezTo>
                <a:cubicBezTo>
                  <a:pt x="4860786" y="1175154"/>
                  <a:pt x="4856707" y="1132798"/>
                  <a:pt x="4852736" y="1114927"/>
                </a:cubicBezTo>
                <a:cubicBezTo>
                  <a:pt x="4850902" y="1106673"/>
                  <a:pt x="4846549" y="1099117"/>
                  <a:pt x="4844715" y="1090863"/>
                </a:cubicBezTo>
                <a:cubicBezTo>
                  <a:pt x="4835669" y="1050154"/>
                  <a:pt x="4832708" y="1002874"/>
                  <a:pt x="4828673" y="962527"/>
                </a:cubicBezTo>
                <a:cubicBezTo>
                  <a:pt x="4831347" y="925095"/>
                  <a:pt x="4832309" y="887502"/>
                  <a:pt x="4836694" y="850232"/>
                </a:cubicBezTo>
                <a:cubicBezTo>
                  <a:pt x="4837682" y="841835"/>
                  <a:pt x="4840609" y="833560"/>
                  <a:pt x="4844715" y="826169"/>
                </a:cubicBezTo>
                <a:cubicBezTo>
                  <a:pt x="4854079" y="809315"/>
                  <a:pt x="4866105" y="794084"/>
                  <a:pt x="4876800" y="778042"/>
                </a:cubicBezTo>
                <a:cubicBezTo>
                  <a:pt x="4879474" y="770021"/>
                  <a:pt x="4880715" y="761370"/>
                  <a:pt x="4884821" y="753979"/>
                </a:cubicBezTo>
                <a:cubicBezTo>
                  <a:pt x="4905595" y="716586"/>
                  <a:pt x="4918321" y="706123"/>
                  <a:pt x="4940968" y="673769"/>
                </a:cubicBezTo>
                <a:cubicBezTo>
                  <a:pt x="4952024" y="657974"/>
                  <a:pt x="4962357" y="641684"/>
                  <a:pt x="4973052" y="625642"/>
                </a:cubicBezTo>
                <a:cubicBezTo>
                  <a:pt x="4978399" y="617621"/>
                  <a:pt x="4983310" y="609291"/>
                  <a:pt x="4989094" y="601579"/>
                </a:cubicBezTo>
                <a:cubicBezTo>
                  <a:pt x="4997115" y="590884"/>
                  <a:pt x="5003007" y="578195"/>
                  <a:pt x="5013157" y="569495"/>
                </a:cubicBezTo>
                <a:cubicBezTo>
                  <a:pt x="5022236" y="561713"/>
                  <a:pt x="5034547" y="558800"/>
                  <a:pt x="5045242" y="553453"/>
                </a:cubicBezTo>
                <a:cubicBezTo>
                  <a:pt x="5059338" y="511164"/>
                  <a:pt x="5043946" y="545384"/>
                  <a:pt x="5077326" y="505327"/>
                </a:cubicBezTo>
                <a:cubicBezTo>
                  <a:pt x="5083498" y="497921"/>
                  <a:pt x="5087094" y="488583"/>
                  <a:pt x="5093368" y="481263"/>
                </a:cubicBezTo>
                <a:cubicBezTo>
                  <a:pt x="5113958" y="457241"/>
                  <a:pt x="5150090" y="427343"/>
                  <a:pt x="5173579" y="409074"/>
                </a:cubicBezTo>
                <a:cubicBezTo>
                  <a:pt x="5186781" y="398806"/>
                  <a:pt x="5214831" y="381955"/>
                  <a:pt x="5229726" y="376990"/>
                </a:cubicBezTo>
                <a:cubicBezTo>
                  <a:pt x="5242659" y="372679"/>
                  <a:pt x="5256463" y="371643"/>
                  <a:pt x="5269831" y="368969"/>
                </a:cubicBezTo>
                <a:cubicBezTo>
                  <a:pt x="5304589" y="371643"/>
                  <a:pt x="5341394" y="364939"/>
                  <a:pt x="5374105" y="376990"/>
                </a:cubicBezTo>
                <a:cubicBezTo>
                  <a:pt x="5395393" y="384833"/>
                  <a:pt x="5403354" y="412532"/>
                  <a:pt x="5422231" y="425116"/>
                </a:cubicBezTo>
                <a:cubicBezTo>
                  <a:pt x="5430252" y="430463"/>
                  <a:pt x="5439089" y="434754"/>
                  <a:pt x="5446294" y="441158"/>
                </a:cubicBezTo>
                <a:cubicBezTo>
                  <a:pt x="5463251" y="456230"/>
                  <a:pt x="5482749" y="469830"/>
                  <a:pt x="5494421" y="489284"/>
                </a:cubicBezTo>
                <a:cubicBezTo>
                  <a:pt x="5544183" y="572223"/>
                  <a:pt x="5488472" y="484026"/>
                  <a:pt x="5558589" y="577516"/>
                </a:cubicBezTo>
                <a:cubicBezTo>
                  <a:pt x="5570157" y="592940"/>
                  <a:pt x="5590673" y="625642"/>
                  <a:pt x="5590673" y="625642"/>
                </a:cubicBezTo>
                <a:cubicBezTo>
                  <a:pt x="5593347" y="636337"/>
                  <a:pt x="5593764" y="647867"/>
                  <a:pt x="5598694" y="657727"/>
                </a:cubicBezTo>
                <a:cubicBezTo>
                  <a:pt x="5604672" y="669684"/>
                  <a:pt x="5618529" y="677129"/>
                  <a:pt x="5622757" y="689811"/>
                </a:cubicBezTo>
                <a:cubicBezTo>
                  <a:pt x="5629574" y="710261"/>
                  <a:pt x="5627501" y="732674"/>
                  <a:pt x="5630779" y="753979"/>
                </a:cubicBezTo>
                <a:cubicBezTo>
                  <a:pt x="5632852" y="767454"/>
                  <a:pt x="5634489" y="781151"/>
                  <a:pt x="5638800" y="794084"/>
                </a:cubicBezTo>
                <a:cubicBezTo>
                  <a:pt x="5642581" y="805428"/>
                  <a:pt x="5650132" y="815178"/>
                  <a:pt x="5654842" y="826169"/>
                </a:cubicBezTo>
                <a:cubicBezTo>
                  <a:pt x="5658172" y="833940"/>
                  <a:pt x="5659429" y="842506"/>
                  <a:pt x="5662863" y="850232"/>
                </a:cubicBezTo>
                <a:cubicBezTo>
                  <a:pt x="5670147" y="866622"/>
                  <a:pt x="5679737" y="881926"/>
                  <a:pt x="5686926" y="898358"/>
                </a:cubicBezTo>
                <a:cubicBezTo>
                  <a:pt x="5703452" y="936131"/>
                  <a:pt x="5714436" y="975043"/>
                  <a:pt x="5735052" y="1010653"/>
                </a:cubicBezTo>
                <a:cubicBezTo>
                  <a:pt x="5758486" y="1051129"/>
                  <a:pt x="5784702" y="1089988"/>
                  <a:pt x="5807242" y="1130969"/>
                </a:cubicBezTo>
                <a:cubicBezTo>
                  <a:pt x="5814181" y="1143585"/>
                  <a:pt x="5816845" y="1158196"/>
                  <a:pt x="5823284" y="1171074"/>
                </a:cubicBezTo>
                <a:cubicBezTo>
                  <a:pt x="5827595" y="1179696"/>
                  <a:pt x="5834543" y="1186767"/>
                  <a:pt x="5839326" y="1195137"/>
                </a:cubicBezTo>
                <a:cubicBezTo>
                  <a:pt x="5845258" y="1205519"/>
                  <a:pt x="5850021" y="1216526"/>
                  <a:pt x="5855368" y="1227221"/>
                </a:cubicBezTo>
                <a:cubicBezTo>
                  <a:pt x="5860578" y="1253272"/>
                  <a:pt x="5869107" y="1301535"/>
                  <a:pt x="5879431" y="1323474"/>
                </a:cubicBezTo>
                <a:cubicBezTo>
                  <a:pt x="5892707" y="1351686"/>
                  <a:pt x="5910261" y="1377741"/>
                  <a:pt x="5927557" y="1403684"/>
                </a:cubicBezTo>
                <a:cubicBezTo>
                  <a:pt x="5938252" y="1419726"/>
                  <a:pt x="5946009" y="1438178"/>
                  <a:pt x="5959642" y="1451811"/>
                </a:cubicBezTo>
                <a:cubicBezTo>
                  <a:pt x="5967663" y="1459832"/>
                  <a:pt x="5977112" y="1466643"/>
                  <a:pt x="5983705" y="1475874"/>
                </a:cubicBezTo>
                <a:cubicBezTo>
                  <a:pt x="5995081" y="1491800"/>
                  <a:pt x="6000352" y="1517987"/>
                  <a:pt x="6015789" y="1532021"/>
                </a:cubicBezTo>
                <a:cubicBezTo>
                  <a:pt x="6076667" y="1587364"/>
                  <a:pt x="6064047" y="1580192"/>
                  <a:pt x="6112042" y="1596190"/>
                </a:cubicBezTo>
                <a:cubicBezTo>
                  <a:pt x="6133431" y="1593516"/>
                  <a:pt x="6155414" y="1593841"/>
                  <a:pt x="6176210" y="1588169"/>
                </a:cubicBezTo>
                <a:cubicBezTo>
                  <a:pt x="6185510" y="1585633"/>
                  <a:pt x="6191903" y="1576910"/>
                  <a:pt x="6200273" y="1572127"/>
                </a:cubicBezTo>
                <a:cubicBezTo>
                  <a:pt x="6274828" y="1529523"/>
                  <a:pt x="6192443" y="1594433"/>
                  <a:pt x="6320589" y="1491916"/>
                </a:cubicBezTo>
                <a:cubicBezTo>
                  <a:pt x="6333957" y="1481221"/>
                  <a:pt x="6347898" y="1471206"/>
                  <a:pt x="6360694" y="1459832"/>
                </a:cubicBezTo>
                <a:cubicBezTo>
                  <a:pt x="6371998" y="1449784"/>
                  <a:pt x="6380679" y="1436823"/>
                  <a:pt x="6392779" y="1427748"/>
                </a:cubicBezTo>
                <a:cubicBezTo>
                  <a:pt x="6413750" y="1412020"/>
                  <a:pt x="6432599" y="1409772"/>
                  <a:pt x="6456947" y="1403684"/>
                </a:cubicBezTo>
                <a:cubicBezTo>
                  <a:pt x="6468341" y="1408242"/>
                  <a:pt x="6517236" y="1426514"/>
                  <a:pt x="6529136" y="1435769"/>
                </a:cubicBezTo>
                <a:cubicBezTo>
                  <a:pt x="6544060" y="1447376"/>
                  <a:pt x="6554117" y="1464530"/>
                  <a:pt x="6569242" y="1475874"/>
                </a:cubicBezTo>
                <a:cubicBezTo>
                  <a:pt x="6605933" y="1503392"/>
                  <a:pt x="6624675" y="1515086"/>
                  <a:pt x="6657473" y="1556084"/>
                </a:cubicBezTo>
                <a:cubicBezTo>
                  <a:pt x="6668168" y="1569453"/>
                  <a:pt x="6677451" y="1584084"/>
                  <a:pt x="6689557" y="1596190"/>
                </a:cubicBezTo>
                <a:cubicBezTo>
                  <a:pt x="6701663" y="1608296"/>
                  <a:pt x="6717557" y="1616168"/>
                  <a:pt x="6729663" y="1628274"/>
                </a:cubicBezTo>
                <a:cubicBezTo>
                  <a:pt x="6790930" y="1689540"/>
                  <a:pt x="6709784" y="1633993"/>
                  <a:pt x="6793831" y="1684421"/>
                </a:cubicBezTo>
                <a:cubicBezTo>
                  <a:pt x="6817922" y="1714536"/>
                  <a:pt x="6846004" y="1748147"/>
                  <a:pt x="6866021" y="1780674"/>
                </a:cubicBezTo>
                <a:cubicBezTo>
                  <a:pt x="6875421" y="1795949"/>
                  <a:pt x="6880135" y="1813877"/>
                  <a:pt x="6890084" y="1828800"/>
                </a:cubicBezTo>
                <a:cubicBezTo>
                  <a:pt x="6901667" y="1846175"/>
                  <a:pt x="6917457" y="1860375"/>
                  <a:pt x="6930189" y="1876927"/>
                </a:cubicBezTo>
                <a:cubicBezTo>
                  <a:pt x="6947116" y="1898932"/>
                  <a:pt x="6980314" y="1945094"/>
                  <a:pt x="6994357" y="1973179"/>
                </a:cubicBezTo>
                <a:cubicBezTo>
                  <a:pt x="7002972" y="1990408"/>
                  <a:pt x="7021948" y="2044931"/>
                  <a:pt x="7026442" y="2061411"/>
                </a:cubicBezTo>
                <a:cubicBezTo>
                  <a:pt x="7030029" y="2074564"/>
                  <a:pt x="7031506" y="2088208"/>
                  <a:pt x="7034463" y="2101516"/>
                </a:cubicBezTo>
                <a:cubicBezTo>
                  <a:pt x="7036854" y="2112277"/>
                  <a:pt x="7039810" y="2122905"/>
                  <a:pt x="7042484" y="2133600"/>
                </a:cubicBezTo>
                <a:cubicBezTo>
                  <a:pt x="7045158" y="2179053"/>
                  <a:pt x="7044858" y="2224778"/>
                  <a:pt x="7050505" y="2269958"/>
                </a:cubicBezTo>
                <a:cubicBezTo>
                  <a:pt x="7052919" y="2289273"/>
                  <a:pt x="7066243" y="2306643"/>
                  <a:pt x="7066547" y="2326106"/>
                </a:cubicBezTo>
                <a:cubicBezTo>
                  <a:pt x="7071043" y="2613858"/>
                  <a:pt x="7064303" y="2690880"/>
                  <a:pt x="7050505" y="2911642"/>
                </a:cubicBezTo>
                <a:cubicBezTo>
                  <a:pt x="7053179" y="3010568"/>
                  <a:pt x="7054032" y="3109561"/>
                  <a:pt x="7058526" y="3208421"/>
                </a:cubicBezTo>
                <a:cubicBezTo>
                  <a:pt x="7059384" y="3227308"/>
                  <a:pt x="7061353" y="3246390"/>
                  <a:pt x="7066547" y="3264569"/>
                </a:cubicBezTo>
                <a:cubicBezTo>
                  <a:pt x="7072141" y="3284148"/>
                  <a:pt x="7083048" y="3301810"/>
                  <a:pt x="7090610" y="3320716"/>
                </a:cubicBezTo>
                <a:cubicBezTo>
                  <a:pt x="7099094" y="3341926"/>
                  <a:pt x="7104457" y="3364452"/>
                  <a:pt x="7114673" y="3384884"/>
                </a:cubicBezTo>
                <a:cubicBezTo>
                  <a:pt x="7120652" y="3396841"/>
                  <a:pt x="7132244" y="3405283"/>
                  <a:pt x="7138736" y="3416969"/>
                </a:cubicBezTo>
                <a:cubicBezTo>
                  <a:pt x="7145728" y="3429555"/>
                  <a:pt x="7147884" y="3444434"/>
                  <a:pt x="7154779" y="3457074"/>
                </a:cubicBezTo>
                <a:cubicBezTo>
                  <a:pt x="7177874" y="3499414"/>
                  <a:pt x="7201199" y="3526273"/>
                  <a:pt x="7243010" y="3553327"/>
                </a:cubicBezTo>
                <a:cubicBezTo>
                  <a:pt x="7275788" y="3574537"/>
                  <a:pt x="7310417" y="3590393"/>
                  <a:pt x="7347284" y="3601453"/>
                </a:cubicBezTo>
                <a:cubicBezTo>
                  <a:pt x="7365928" y="3607046"/>
                  <a:pt x="7384715" y="3612148"/>
                  <a:pt x="7403431" y="3617495"/>
                </a:cubicBezTo>
                <a:lnTo>
                  <a:pt x="7804484" y="3577390"/>
                </a:lnTo>
                <a:cubicBezTo>
                  <a:pt x="7901010" y="3566166"/>
                  <a:pt x="8093242" y="3537284"/>
                  <a:pt x="8093242" y="3537284"/>
                </a:cubicBezTo>
                <a:cubicBezTo>
                  <a:pt x="8128000" y="3526589"/>
                  <a:pt x="8162327" y="3514379"/>
                  <a:pt x="8197515" y="3505200"/>
                </a:cubicBezTo>
                <a:cubicBezTo>
                  <a:pt x="8223899" y="3498317"/>
                  <a:pt x="8251990" y="3498165"/>
                  <a:pt x="8277726" y="3489158"/>
                </a:cubicBezTo>
                <a:cubicBezTo>
                  <a:pt x="8500027" y="3411353"/>
                  <a:pt x="8229764" y="3477535"/>
                  <a:pt x="8430126" y="3433011"/>
                </a:cubicBezTo>
                <a:cubicBezTo>
                  <a:pt x="8454189" y="3422316"/>
                  <a:pt x="8477866" y="3410707"/>
                  <a:pt x="8502315" y="3400927"/>
                </a:cubicBezTo>
                <a:cubicBezTo>
                  <a:pt x="8518016" y="3394647"/>
                  <a:pt x="8535048" y="3391882"/>
                  <a:pt x="8550442" y="3384884"/>
                </a:cubicBezTo>
                <a:cubicBezTo>
                  <a:pt x="8564635" y="3378433"/>
                  <a:pt x="8576820" y="3368212"/>
                  <a:pt x="8590547" y="3360821"/>
                </a:cubicBezTo>
                <a:cubicBezTo>
                  <a:pt x="8648829" y="3329438"/>
                  <a:pt x="8636783" y="3334714"/>
                  <a:pt x="8678779" y="3320716"/>
                </a:cubicBezTo>
                <a:cubicBezTo>
                  <a:pt x="8716229" y="3283266"/>
                  <a:pt x="8690966" y="3311675"/>
                  <a:pt x="8718884" y="3272590"/>
                </a:cubicBezTo>
                <a:cubicBezTo>
                  <a:pt x="8724943" y="3264107"/>
                  <a:pt x="8752686" y="3229048"/>
                  <a:pt x="8758989" y="3216442"/>
                </a:cubicBezTo>
                <a:cubicBezTo>
                  <a:pt x="8776443" y="3181533"/>
                  <a:pt x="8755236" y="3199238"/>
                  <a:pt x="8783052" y="3160295"/>
                </a:cubicBezTo>
                <a:cubicBezTo>
                  <a:pt x="8789645" y="3151064"/>
                  <a:pt x="8799645" y="3144769"/>
                  <a:pt x="8807115" y="3136232"/>
                </a:cubicBezTo>
                <a:cubicBezTo>
                  <a:pt x="8818389" y="3123348"/>
                  <a:pt x="8829703" y="3110372"/>
                  <a:pt x="8839200" y="3096127"/>
                </a:cubicBezTo>
                <a:cubicBezTo>
                  <a:pt x="8936003" y="2950923"/>
                  <a:pt x="8822327" y="3105255"/>
                  <a:pt x="8895347" y="3007895"/>
                </a:cubicBezTo>
                <a:cubicBezTo>
                  <a:pt x="8918009" y="2939909"/>
                  <a:pt x="8879402" y="3046486"/>
                  <a:pt x="8935452" y="2943727"/>
                </a:cubicBezTo>
                <a:cubicBezTo>
                  <a:pt x="8943549" y="2928882"/>
                  <a:pt x="8946147" y="2911642"/>
                  <a:pt x="8951494" y="2895600"/>
                </a:cubicBezTo>
                <a:lnTo>
                  <a:pt x="8959515" y="2871537"/>
                </a:lnTo>
                <a:cubicBezTo>
                  <a:pt x="8962189" y="2863516"/>
                  <a:pt x="8961557" y="2853452"/>
                  <a:pt x="8967536" y="2847474"/>
                </a:cubicBezTo>
                <a:lnTo>
                  <a:pt x="8983579" y="2831432"/>
                </a:lnTo>
                <a:cubicBezTo>
                  <a:pt x="8995701" y="2782944"/>
                  <a:pt x="8988114" y="2809805"/>
                  <a:pt x="9007642" y="2751221"/>
                </a:cubicBezTo>
                <a:lnTo>
                  <a:pt x="9015663" y="27271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/>
          <p:cNvSpPr txBox="1"/>
          <p:nvPr/>
        </p:nvSpPr>
        <p:spPr>
          <a:xfrm>
            <a:off x="1909010" y="3665621"/>
            <a:ext cx="3922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Jokaisella yksilöllinen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 smtClean="0"/>
              <a:t>esim. geenit, temperamentti, kiintymyssuhteet, virikkeet, palaute, ympäristö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/>
              <a:t>k</a:t>
            </a:r>
            <a:r>
              <a:rPr lang="fi-FI" dirty="0" smtClean="0"/>
              <a:t>okemukset ja valinnat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152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537" y="172623"/>
            <a:ext cx="3304674" cy="301171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597" y="2622884"/>
            <a:ext cx="4126354" cy="3810000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986589" y="625642"/>
            <a:ext cx="3625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Elämän spiraali</a:t>
            </a:r>
            <a:endParaRPr lang="fi-FI" sz="2800" dirty="0"/>
          </a:p>
        </p:txBody>
      </p:sp>
      <p:sp>
        <p:nvSpPr>
          <p:cNvPr id="7" name="Tekstiruutu 6"/>
          <p:cNvSpPr txBox="1"/>
          <p:nvPr/>
        </p:nvSpPr>
        <p:spPr>
          <a:xfrm>
            <a:off x="6681537" y="3881553"/>
            <a:ext cx="4580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Elämän rakentuu elämänkokemuksen pohjalle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 smtClean="0"/>
              <a:t>Vanhuus arvostettua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dirty="0" smtClean="0"/>
              <a:t>Perinteiset heimokulttuurit ja itämainen kulttuuri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20439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Pisara</Template>
  <TotalTime>48</TotalTime>
  <Words>80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Tw Cen MT</vt:lpstr>
      <vt:lpstr>Wingdings</vt:lpstr>
      <vt:lpstr>Pisara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5</cp:revision>
  <dcterms:created xsi:type="dcterms:W3CDTF">2020-04-05T11:33:37Z</dcterms:created>
  <dcterms:modified xsi:type="dcterms:W3CDTF">2020-04-05T12:22:24Z</dcterms:modified>
</cp:coreProperties>
</file>