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262" r:id="rId7"/>
    <p:sldId id="297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2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48"/>
    <p:restoredTop sz="94437"/>
  </p:normalViewPr>
  <p:slideViewPr>
    <p:cSldViewPr snapToGrid="0">
      <p:cViewPr varScale="1">
        <p:scale>
          <a:sx n="29" d="100"/>
          <a:sy n="29" d="100"/>
        </p:scale>
        <p:origin x="264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29.7.2021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29.7.2021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Konfliktit</a:t>
            </a:r>
            <a:r>
              <a:rPr lang="en-GB" dirty="0"/>
              <a:t> </a:t>
            </a:r>
            <a:r>
              <a:rPr lang="en-GB" dirty="0" err="1"/>
              <a:t>kansainvälisissä</a:t>
            </a:r>
            <a:r>
              <a:rPr lang="en-GB" dirty="0"/>
              <a:t> </a:t>
            </a:r>
            <a:r>
              <a:rPr lang="en-GB" dirty="0" err="1"/>
              <a:t>suhteissa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Ristiriitoja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kansainvälisessä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politiikassa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b="1" dirty="0" err="1"/>
              <a:t>kriisi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mikä</a:t>
            </a:r>
            <a:r>
              <a:rPr lang="en-GB" dirty="0"/>
              <a:t> </a:t>
            </a:r>
            <a:r>
              <a:rPr lang="en-GB" dirty="0" err="1"/>
              <a:t>tahansa</a:t>
            </a:r>
            <a:r>
              <a:rPr lang="en-GB" dirty="0"/>
              <a:t> </a:t>
            </a:r>
            <a:r>
              <a:rPr lang="en-GB" dirty="0" err="1"/>
              <a:t>odottamaton</a:t>
            </a:r>
            <a:r>
              <a:rPr lang="en-GB" dirty="0"/>
              <a:t> </a:t>
            </a:r>
            <a:r>
              <a:rPr lang="en-GB" dirty="0" err="1"/>
              <a:t>tapahtuma</a:t>
            </a:r>
            <a:r>
              <a:rPr lang="en-GB" dirty="0"/>
              <a:t>,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järkyttää</a:t>
            </a:r>
            <a:r>
              <a:rPr lang="en-GB" dirty="0"/>
              <a:t> </a:t>
            </a:r>
            <a:r>
              <a:rPr lang="en-GB" dirty="0" err="1"/>
              <a:t>yhteiskunnan</a:t>
            </a:r>
            <a:r>
              <a:rPr lang="en-GB" dirty="0"/>
              <a:t> </a:t>
            </a:r>
            <a:r>
              <a:rPr lang="en-GB" dirty="0" err="1"/>
              <a:t>toimintakykyä</a:t>
            </a:r>
            <a:r>
              <a:rPr lang="en-GB" dirty="0"/>
              <a:t> (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luonnonmullistus</a:t>
            </a:r>
            <a:r>
              <a:rPr lang="en-GB" dirty="0"/>
              <a:t>, </a:t>
            </a:r>
            <a:r>
              <a:rPr lang="en-GB" dirty="0" err="1"/>
              <a:t>epidemia</a:t>
            </a:r>
            <a:r>
              <a:rPr lang="en-GB" dirty="0"/>
              <a:t>, </a:t>
            </a:r>
            <a:r>
              <a:rPr lang="en-GB" dirty="0" err="1"/>
              <a:t>poliittinen</a:t>
            </a:r>
            <a:r>
              <a:rPr lang="en-GB" dirty="0"/>
              <a:t> </a:t>
            </a:r>
            <a:r>
              <a:rPr lang="en-GB" dirty="0" err="1"/>
              <a:t>selkkaus</a:t>
            </a:r>
            <a:r>
              <a:rPr lang="en-GB" dirty="0"/>
              <a:t>, </a:t>
            </a:r>
            <a:r>
              <a:rPr lang="en-GB" dirty="0" err="1"/>
              <a:t>vakava</a:t>
            </a:r>
            <a:r>
              <a:rPr lang="en-GB" dirty="0"/>
              <a:t> </a:t>
            </a:r>
            <a:r>
              <a:rPr lang="en-GB" dirty="0" err="1"/>
              <a:t>talouslama</a:t>
            </a:r>
            <a:r>
              <a:rPr lang="en-GB" dirty="0"/>
              <a:t>)</a:t>
            </a:r>
            <a:endParaRPr lang="en-GB" b="1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b="1" dirty="0" err="1"/>
              <a:t>konflikti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dirty="0" err="1"/>
              <a:t>selkkaus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osallisena</a:t>
            </a:r>
            <a:r>
              <a:rPr lang="en-GB" dirty="0"/>
              <a:t> </a:t>
            </a:r>
            <a:r>
              <a:rPr lang="en-GB" dirty="0" err="1"/>
              <a:t>kaksi</a:t>
            </a:r>
            <a:r>
              <a:rPr lang="en-GB" dirty="0"/>
              <a:t> </a:t>
            </a:r>
            <a:r>
              <a:rPr lang="en-GB" dirty="0" err="1"/>
              <a:t>erimielistä</a:t>
            </a:r>
            <a:r>
              <a:rPr lang="en-GB" dirty="0"/>
              <a:t> </a:t>
            </a:r>
            <a:r>
              <a:rPr lang="en-GB" dirty="0" err="1"/>
              <a:t>poliittista</a:t>
            </a:r>
            <a:r>
              <a:rPr lang="en-GB" dirty="0"/>
              <a:t> </a:t>
            </a:r>
            <a:r>
              <a:rPr lang="en-GB" dirty="0" err="1"/>
              <a:t>toimijaa</a:t>
            </a:r>
            <a:r>
              <a:rPr lang="en-GB" dirty="0"/>
              <a:t> (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valtiota</a:t>
            </a:r>
            <a:r>
              <a:rPr lang="en-GB" dirty="0"/>
              <a:t> tai </a:t>
            </a:r>
            <a:r>
              <a:rPr lang="en-GB" dirty="0" err="1"/>
              <a:t>poliittista</a:t>
            </a:r>
            <a:r>
              <a:rPr lang="en-GB" dirty="0"/>
              <a:t> </a:t>
            </a:r>
            <a:r>
              <a:rPr lang="en-GB" dirty="0" err="1"/>
              <a:t>ryhmittymää</a:t>
            </a:r>
            <a:r>
              <a:rPr lang="en-GB" dirty="0"/>
              <a:t>)</a:t>
            </a:r>
            <a:endParaRPr lang="en-GB" b="1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jäätynyt</a:t>
            </a:r>
            <a:r>
              <a:rPr lang="en-GB" dirty="0"/>
              <a:t> </a:t>
            </a:r>
            <a:r>
              <a:rPr lang="en-GB" dirty="0" err="1"/>
              <a:t>konflikti</a:t>
            </a:r>
            <a:r>
              <a:rPr lang="en-GB" dirty="0"/>
              <a:t>: </a:t>
            </a:r>
            <a:r>
              <a:rPr lang="en-GB" dirty="0" err="1"/>
              <a:t>ratkaisematon</a:t>
            </a:r>
            <a:r>
              <a:rPr lang="en-GB" dirty="0"/>
              <a:t> </a:t>
            </a:r>
            <a:r>
              <a:rPr lang="en-GB" dirty="0" err="1"/>
              <a:t>konflikti</a:t>
            </a:r>
            <a:r>
              <a:rPr lang="en-GB" dirty="0"/>
              <a:t>, </a:t>
            </a:r>
            <a:r>
              <a:rPr lang="en-GB" dirty="0" err="1"/>
              <a:t>vastakkainasettelu</a:t>
            </a:r>
            <a:r>
              <a:rPr lang="en-GB" dirty="0"/>
              <a:t> </a:t>
            </a:r>
            <a:r>
              <a:rPr lang="en-GB" dirty="0" err="1"/>
              <a:t>pysyy</a:t>
            </a:r>
            <a:r>
              <a:rPr lang="en-GB" dirty="0"/>
              <a:t> (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Koreoiden</a:t>
            </a:r>
            <a:r>
              <a:rPr lang="en-GB" dirty="0"/>
              <a:t> </a:t>
            </a:r>
            <a:r>
              <a:rPr lang="en-GB" dirty="0" err="1"/>
              <a:t>tilanne</a:t>
            </a:r>
            <a:r>
              <a:rPr lang="en-GB" dirty="0"/>
              <a:t>, </a:t>
            </a:r>
            <a:r>
              <a:rPr lang="en-GB" dirty="0" err="1"/>
              <a:t>Etelä</a:t>
            </a:r>
            <a:r>
              <a:rPr lang="en-GB" dirty="0"/>
              <a:t>-Ossetia)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Ristiriitoja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kansainvälisessä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politiikassa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b="1" dirty="0" err="1"/>
              <a:t>eskaloituminen</a:t>
            </a:r>
            <a:r>
              <a:rPr lang="en-GB" dirty="0"/>
              <a:t>: </a:t>
            </a:r>
            <a:r>
              <a:rPr lang="en-GB" dirty="0" err="1"/>
              <a:t>konfliktin</a:t>
            </a:r>
            <a:r>
              <a:rPr lang="en-GB" dirty="0"/>
              <a:t> </a:t>
            </a:r>
            <a:r>
              <a:rPr lang="en-GB" dirty="0" err="1"/>
              <a:t>laajeneminen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kiristyminen</a:t>
            </a:r>
            <a:r>
              <a:rPr lang="en-GB" dirty="0"/>
              <a:t>, </a:t>
            </a:r>
            <a:r>
              <a:rPr lang="en-GB" dirty="0" err="1"/>
              <a:t>johtaa</a:t>
            </a:r>
            <a:r>
              <a:rPr lang="en-GB" dirty="0"/>
              <a:t> </a:t>
            </a:r>
            <a:r>
              <a:rPr lang="en-GB" dirty="0" err="1"/>
              <a:t>usein</a:t>
            </a:r>
            <a:r>
              <a:rPr lang="en-GB" dirty="0"/>
              <a:t> </a:t>
            </a:r>
            <a:r>
              <a:rPr lang="en-GB" dirty="0" err="1"/>
              <a:t>sotaan</a:t>
            </a:r>
            <a:endParaRPr lang="en-GB" b="1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b="1" dirty="0" err="1"/>
              <a:t>sota</a:t>
            </a:r>
            <a:r>
              <a:rPr lang="en-GB" dirty="0"/>
              <a:t>: </a:t>
            </a:r>
            <a:r>
              <a:rPr lang="en-GB" dirty="0" err="1"/>
              <a:t>kahden</a:t>
            </a:r>
            <a:r>
              <a:rPr lang="en-GB" dirty="0"/>
              <a:t> </a:t>
            </a:r>
            <a:r>
              <a:rPr lang="en-GB" dirty="0" err="1"/>
              <a:t>valtiollisen</a:t>
            </a:r>
            <a:r>
              <a:rPr lang="en-GB" dirty="0"/>
              <a:t> </a:t>
            </a:r>
            <a:r>
              <a:rPr lang="en-GB" dirty="0" err="1"/>
              <a:t>osapuolen</a:t>
            </a:r>
            <a:r>
              <a:rPr lang="en-GB" dirty="0"/>
              <a:t> </a:t>
            </a:r>
            <a:r>
              <a:rPr lang="en-GB" dirty="0" err="1"/>
              <a:t>sotilaallinen</a:t>
            </a:r>
            <a:r>
              <a:rPr lang="en-GB" dirty="0"/>
              <a:t> </a:t>
            </a:r>
            <a:r>
              <a:rPr lang="en-GB" dirty="0" err="1"/>
              <a:t>yhteenotto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kuolee</a:t>
            </a:r>
            <a:r>
              <a:rPr lang="en-GB" dirty="0"/>
              <a:t> </a:t>
            </a:r>
            <a:r>
              <a:rPr lang="en-GB" dirty="0" err="1"/>
              <a:t>yli</a:t>
            </a:r>
            <a:r>
              <a:rPr lang="en-GB" dirty="0"/>
              <a:t> 1000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vuodessa</a:t>
            </a:r>
            <a:endParaRPr lang="en-GB" b="1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b="1" dirty="0" err="1"/>
              <a:t>hybridisota</a:t>
            </a:r>
            <a:r>
              <a:rPr lang="en-GB" dirty="0"/>
              <a:t>: </a:t>
            </a:r>
            <a:r>
              <a:rPr lang="en-GB" dirty="0" err="1"/>
              <a:t>sodankäyntiä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välineenä</a:t>
            </a:r>
            <a:r>
              <a:rPr lang="en-GB" dirty="0"/>
              <a:t> </a:t>
            </a:r>
            <a:r>
              <a:rPr lang="en-GB" dirty="0" err="1"/>
              <a:t>muitakin</a:t>
            </a:r>
            <a:r>
              <a:rPr lang="en-GB" dirty="0"/>
              <a:t> </a:t>
            </a:r>
            <a:r>
              <a:rPr lang="en-GB" dirty="0" err="1"/>
              <a:t>kuin</a:t>
            </a:r>
            <a:r>
              <a:rPr lang="en-GB" dirty="0"/>
              <a:t> </a:t>
            </a:r>
            <a:r>
              <a:rPr lang="en-GB" dirty="0" err="1"/>
              <a:t>perinteisiä</a:t>
            </a:r>
            <a:r>
              <a:rPr lang="en-GB" dirty="0"/>
              <a:t> </a:t>
            </a:r>
            <a:r>
              <a:rPr lang="en-GB" dirty="0" err="1"/>
              <a:t>sotilaallisia</a:t>
            </a:r>
            <a:r>
              <a:rPr lang="en-GB" dirty="0"/>
              <a:t> </a:t>
            </a:r>
            <a:r>
              <a:rPr lang="en-GB" dirty="0" err="1"/>
              <a:t>toimia</a:t>
            </a:r>
            <a:r>
              <a:rPr lang="en-GB" dirty="0"/>
              <a:t>,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painostusta</a:t>
            </a:r>
            <a:r>
              <a:rPr lang="en-GB" dirty="0"/>
              <a:t>, </a:t>
            </a:r>
            <a:r>
              <a:rPr lang="en-GB" dirty="0" err="1"/>
              <a:t>disinformaation</a:t>
            </a:r>
            <a:r>
              <a:rPr lang="en-GB" dirty="0"/>
              <a:t> </a:t>
            </a:r>
            <a:r>
              <a:rPr lang="en-GB" dirty="0" err="1"/>
              <a:t>levittämistä</a:t>
            </a:r>
            <a:r>
              <a:rPr lang="en-GB" dirty="0"/>
              <a:t>, </a:t>
            </a:r>
            <a:r>
              <a:rPr lang="en-GB" dirty="0" err="1"/>
              <a:t>vihollisen</a:t>
            </a:r>
            <a:r>
              <a:rPr lang="en-GB" dirty="0"/>
              <a:t> opposition </a:t>
            </a:r>
            <a:r>
              <a:rPr lang="en-GB" dirty="0" err="1"/>
              <a:t>tukemista</a:t>
            </a:r>
            <a:r>
              <a:rPr lang="en-GB" dirty="0"/>
              <a:t>, </a:t>
            </a:r>
            <a:r>
              <a:rPr lang="en-GB" dirty="0" err="1"/>
              <a:t>kyberhyökkäyksiä</a:t>
            </a:r>
            <a:r>
              <a:rPr lang="en-GB" dirty="0"/>
              <a:t>, </a:t>
            </a:r>
            <a:r>
              <a:rPr lang="en-GB" dirty="0" err="1"/>
              <a:t>psykologisia</a:t>
            </a:r>
            <a:r>
              <a:rPr lang="en-GB" dirty="0"/>
              <a:t> </a:t>
            </a:r>
            <a:r>
              <a:rPr lang="en-GB" dirty="0" err="1"/>
              <a:t>keinoja</a:t>
            </a:r>
            <a:endParaRPr lang="en-GB" b="1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Ristiriitoja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kansainvälisessä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politiikassa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1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141</Words>
  <Application>Microsoft Macintosh PowerPoint</Application>
  <PresentationFormat>Custom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2. Konfliktit kansainvälisissä suhteissa</vt:lpstr>
      <vt:lpstr>Tietoisku: Ristiriitoja kansainvälisessä politiikassa</vt:lpstr>
      <vt:lpstr>Ristiriitoja kansainvälisessä politiikassa</vt:lpstr>
      <vt:lpstr>Ristiriitoja kansainvälisessä politiikassa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27</cp:revision>
  <cp:lastPrinted>2017-11-30T08:45:33Z</cp:lastPrinted>
  <dcterms:created xsi:type="dcterms:W3CDTF">2020-05-05T09:10:38Z</dcterms:created>
  <dcterms:modified xsi:type="dcterms:W3CDTF">2021-07-29T17:31:25Z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