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8" autoAdjust="0"/>
    <p:restoredTop sz="93922" autoAdjust="0"/>
  </p:normalViewPr>
  <p:slideViewPr>
    <p:cSldViewPr snapToGrid="0">
      <p:cViewPr varScale="1">
        <p:scale>
          <a:sx n="33" d="100"/>
          <a:sy n="33" d="100"/>
        </p:scale>
        <p:origin x="82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3952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2. Maa antaa elannon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Tietoisku: </a:t>
            </a:r>
            <a:b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Hararin</a:t>
            </a:r>
            <a:r>
              <a:rPr lang="fi-FI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näkemys maanviljelyn järkevyydestä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sz="8600" dirty="0">
                <a:solidFill>
                  <a:schemeClr val="tx1"/>
                </a:solidFill>
              </a:rPr>
              <a:t>Historioitsija </a:t>
            </a:r>
            <a:r>
              <a:rPr lang="fi-FI" sz="8600" dirty="0" err="1">
                <a:solidFill>
                  <a:schemeClr val="tx1"/>
                </a:solidFill>
              </a:rPr>
              <a:t>Yuval</a:t>
            </a:r>
            <a:r>
              <a:rPr lang="fi-FI" sz="8600" dirty="0">
                <a:solidFill>
                  <a:schemeClr val="tx1"/>
                </a:solidFill>
              </a:rPr>
              <a:t> </a:t>
            </a:r>
            <a:r>
              <a:rPr lang="fi-FI" sz="8600" dirty="0" err="1">
                <a:solidFill>
                  <a:schemeClr val="tx1"/>
                </a:solidFill>
              </a:rPr>
              <a:t>Noah</a:t>
            </a:r>
            <a:r>
              <a:rPr lang="fi-FI" sz="8600" dirty="0">
                <a:solidFill>
                  <a:schemeClr val="tx1"/>
                </a:solidFill>
              </a:rPr>
              <a:t> </a:t>
            </a:r>
            <a:r>
              <a:rPr lang="fi-FI" sz="8600" dirty="0" err="1">
                <a:solidFill>
                  <a:schemeClr val="tx1"/>
                </a:solidFill>
              </a:rPr>
              <a:t>Hararin</a:t>
            </a:r>
            <a:r>
              <a:rPr lang="fi-FI" sz="8600" dirty="0">
                <a:solidFill>
                  <a:schemeClr val="tx1"/>
                </a:solidFill>
              </a:rPr>
              <a:t> tulkinta: Oliko ihmisen järkevää ryhtyä maanviljelijäksi?</a:t>
            </a:r>
            <a:endParaRPr sz="8600" dirty="0">
              <a:solidFill>
                <a:schemeClr val="tx1"/>
              </a:solidFill>
            </a:endParaRPr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6822" y="3707731"/>
            <a:ext cx="21650353" cy="8145947"/>
          </a:xfrm>
        </p:spPr>
        <p:txBody>
          <a:bodyPr>
            <a:no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Maanviljelyyn kului paljon enemmän aikaa kuin keräilyyn.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”Ihminen oli mukautunut kiipeämään hedelmäpuihin ja juoksemaan gasellin perässä, mutta ei raivaamaan kiviä pellolta tai kantamaan vesiämpäreitä.” → seurauksena mm. välilevyn pullistuma, niveltulehdus ja tyrä 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Maata viljelevät ihmiset söivät yksipuolisemmin kuin keräilijä-metsästäjät.</a:t>
            </a:r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6E0F412B-5527-4FB5-B3C4-B384E34E36B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sz="8600" dirty="0">
                <a:solidFill>
                  <a:schemeClr val="tx1"/>
                </a:solidFill>
              </a:rPr>
              <a:t>Maanviljelijöiden kohtaamia ongelmia</a:t>
            </a:r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6822" y="3707731"/>
            <a:ext cx="21650353" cy="8145947"/>
          </a:xfrm>
        </p:spPr>
        <p:txBody>
          <a:bodyPr>
            <a:no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Maanviljelijä saattoi viljellä vain yhtä kasvia. Jos sato epäonnistui, siitä seurasi mittavia ongelmia.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Maanviljelijän oli vaikeampi muuttaa. 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Taudit levisivät helpommin kyläyhteisöissä.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Vaurauden kerääntyminen yhteen paikkaan houkutteli varkaita kylän ulkopuolelta. 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Miehen ja naisen työt eriytyivät selkeämmin.</a:t>
            </a:r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6E0F412B-5527-4FB5-B3C4-B384E34E36B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687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130</Words>
  <Application>Microsoft Office PowerPoint</Application>
  <PresentationFormat>Mukautettu</PresentationFormat>
  <Paragraphs>20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2. Maa antaa elannon</vt:lpstr>
      <vt:lpstr>Tietoisku:  Hararin näkemys maanviljelyn järkevyydestä</vt:lpstr>
      <vt:lpstr>Historioitsija Yuval Noah Hararin tulkinta: Oliko ihmisen järkevää ryhtyä maanviljelijäksi?</vt:lpstr>
      <vt:lpstr>Maanviljelijöiden kohtaamia ongelmia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7</cp:revision>
  <dcterms:created xsi:type="dcterms:W3CDTF">2020-11-30T15:53:58Z</dcterms:created>
  <dcterms:modified xsi:type="dcterms:W3CDTF">2020-12-21T12:29:14Z</dcterms:modified>
</cp:coreProperties>
</file>