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441756-756F-4E14-B544-914A7C2447CF}" type="datetimeFigureOut">
              <a:rPr lang="fi-FI"/>
              <a:t>12.1.2016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41D289-4D3C-45A7-861D-E36DA3085E37}" type="slidenum">
              <a:rPr lang="fi-FI"/>
              <a:t>‹#›</a:t>
            </a:fld>
            <a:endParaRPr lang="fi-FI"/>
          </a:p>
        </p:txBody>
      </p:sp>
    </p:spTree>
    <p:extLst>
      <p:ext uri="{BB962C8B-B14F-4D97-AF65-F5344CB8AC3E}">
        <p14:creationId xmlns:p14="http://schemas.microsoft.com/office/powerpoint/2010/main" val="4021111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D41D289-4D3C-45A7-861D-E36DA3085E37}" type="slidenum">
              <a:rPr lang="fi-FI"/>
              <a:t>1</a:t>
            </a:fld>
            <a:endParaRPr lang="fi-FI"/>
          </a:p>
        </p:txBody>
      </p:sp>
    </p:spTree>
    <p:extLst>
      <p:ext uri="{BB962C8B-B14F-4D97-AF65-F5344CB8AC3E}">
        <p14:creationId xmlns:p14="http://schemas.microsoft.com/office/powerpoint/2010/main" val="572516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D41D289-4D3C-45A7-861D-E36DA3085E37}" type="slidenum">
              <a:rPr lang="fi-FI"/>
              <a:t>2</a:t>
            </a:fld>
            <a:endParaRPr lang="fi-FI"/>
          </a:p>
        </p:txBody>
      </p:sp>
    </p:spTree>
    <p:extLst>
      <p:ext uri="{BB962C8B-B14F-4D97-AF65-F5344CB8AC3E}">
        <p14:creationId xmlns:p14="http://schemas.microsoft.com/office/powerpoint/2010/main" val="74304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D41D289-4D3C-45A7-861D-E36DA3085E37}" type="slidenum">
              <a:rPr lang="fi-FI"/>
              <a:t>‹#›</a:t>
            </a:fld>
            <a:endParaRPr lang="fi-FI"/>
          </a:p>
        </p:txBody>
      </p:sp>
    </p:spTree>
    <p:extLst>
      <p:ext uri="{BB962C8B-B14F-4D97-AF65-F5344CB8AC3E}">
        <p14:creationId xmlns:p14="http://schemas.microsoft.com/office/powerpoint/2010/main" val="3783315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D41D289-4D3C-45A7-861D-E36DA3085E37}" type="slidenum">
              <a:rPr lang="fi-FI"/>
              <a:t>‹#›</a:t>
            </a:fld>
            <a:endParaRPr lang="fi-FI"/>
          </a:p>
        </p:txBody>
      </p:sp>
    </p:spTree>
    <p:extLst>
      <p:ext uri="{BB962C8B-B14F-4D97-AF65-F5344CB8AC3E}">
        <p14:creationId xmlns:p14="http://schemas.microsoft.com/office/powerpoint/2010/main" val="743394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9D41D289-4D3C-45A7-861D-E36DA3085E37}" type="slidenum">
              <a:rPr lang="fi-FI"/>
              <a:t>‹#›</a:t>
            </a:fld>
            <a:endParaRPr lang="fi-FI"/>
          </a:p>
        </p:txBody>
      </p:sp>
    </p:spTree>
    <p:extLst>
      <p:ext uri="{BB962C8B-B14F-4D97-AF65-F5344CB8AC3E}">
        <p14:creationId xmlns:p14="http://schemas.microsoft.com/office/powerpoint/2010/main" val="395732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i-FI" dirty="0"/>
              <a:t>Muokkaa perustyyl. napsautt.</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napsautt.</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a:xfrm>
            <a:off x="5332412" y="5883275"/>
            <a:ext cx="4324044" cy="365125"/>
          </a:xfrm>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8751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i-FI" dirty="0"/>
              <a:t>Muokkaa perustyyl. napsautt.</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12.1.2016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217922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i-FI" dirty="0"/>
              <a:t>Muokkaa perustyyl. napsautt.</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717230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i-FI" dirty="0"/>
              <a:t>Muokkaa perustyyl. napsautt.</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dirty="0"/>
              <a:t>Muokkaa tekstin perustyylejä</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9729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i-FI" dirty="0"/>
              <a:t>Muokkaa perustyyl. napsautt.</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053052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i-FI" dirty="0"/>
              <a:t>Muokkaa perustyyl. napsautt.</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i-FI" dirty="0"/>
              <a:t>Muokkaa tekstin perustyylejä</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678486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i-FI" dirty="0"/>
              <a:t>Muokkaa perustyyl. napsautt.</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i-FI" dirty="0"/>
              <a:t>Muokkaa tekstin perustyylejä</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406833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i-FI" dirty="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227490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i-FI" dirty="0"/>
              <a:t>Muokkaa perustyyl. napsautt.</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3198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Content Placeholder 2"/>
          <p:cNvSpPr>
            <a:spLocks noGrp="1"/>
          </p:cNvSpPr>
          <p:nvPr>
            <p:ph idx="1"/>
          </p:nvPr>
        </p:nvSpPr>
        <p:spPr/>
        <p:txBody>
          <a:bodyPr anchor="ct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a:xfrm>
            <a:off x="10951856" y="5867131"/>
            <a:ext cx="551167" cy="365125"/>
          </a:xfrm>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99488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i-FI" dirty="0"/>
              <a:t>Muokkaa perustyyl. napsautt.</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12.1.2016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168202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i-FI" dirty="0"/>
              <a:t>Muokkaa perustyyl. napsautt.</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Date Placeholder 4"/>
          <p:cNvSpPr>
            <a:spLocks noGrp="1"/>
          </p:cNvSpPr>
          <p:nvPr>
            <p:ph type="dt" sz="half" idx="10"/>
          </p:nvPr>
        </p:nvSpPr>
        <p:spPr/>
        <p:txBody>
          <a:bodyPr/>
          <a:lstStyle/>
          <a:p>
            <a:fld id="{A02ABAE3-D89C-4001-9AEC-5083F82B749C}" type="datetimeFigureOut">
              <a:rPr lang="fi-FI" smtClean="0"/>
              <a:t>12.1.2016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737146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dirty="0"/>
              <a:t>Muokkaa perustyyl. napsautt.</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7" name="Date Placeholder 6"/>
          <p:cNvSpPr>
            <a:spLocks noGrp="1"/>
          </p:cNvSpPr>
          <p:nvPr>
            <p:ph type="dt" sz="half" idx="10"/>
          </p:nvPr>
        </p:nvSpPr>
        <p:spPr/>
        <p:txBody>
          <a:bodyPr/>
          <a:lstStyle/>
          <a:p>
            <a:fld id="{A02ABAE3-D89C-4001-9AEC-5083F82B749C}" type="datetimeFigureOut">
              <a:rPr lang="fi-FI" smtClean="0"/>
              <a:t>12.1.2016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930317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Date Placeholder 2"/>
          <p:cNvSpPr>
            <a:spLocks noGrp="1"/>
          </p:cNvSpPr>
          <p:nvPr>
            <p:ph type="dt" sz="half" idx="10"/>
          </p:nvPr>
        </p:nvSpPr>
        <p:spPr/>
        <p:txBody>
          <a:bodyPr/>
          <a:lstStyle/>
          <a:p>
            <a:fld id="{A02ABAE3-D89C-4001-9AEC-5083F82B749C}" type="datetimeFigureOut">
              <a:rPr lang="fi-FI" smtClean="0"/>
              <a:t>12.1.2016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13609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ABAE3-D89C-4001-9AEC-5083F82B749C}" type="datetimeFigureOut">
              <a:rPr lang="fi-FI" smtClean="0"/>
              <a:t>12.1.2016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723774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i-FI" dirty="0"/>
              <a:t>Muokkaa perustyyl. napsautt.</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12.1.2016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819323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i-FI" dirty="0"/>
              <a:t>Muokkaa perustyyl. napsautt.</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12.1.2016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72159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i-FI" dirty="0"/>
              <a:t>Muokkaa perustyyl. napsautt.</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02ABAE3-D89C-4001-9AEC-5083F82B749C}" type="datetimeFigureOut">
              <a:rPr lang="fi-FI" smtClean="0"/>
              <a:t>12.1.2016</a:t>
            </a:fld>
            <a:endParaRPr lang="fi-FI"/>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i-FI"/>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312421780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Vesivoima</a:t>
            </a:r>
            <a:endParaRPr lang="fi-FI" dirty="0"/>
          </a:p>
        </p:txBody>
      </p:sp>
      <p:sp>
        <p:nvSpPr>
          <p:cNvPr id="3" name="Alaotsikko 2"/>
          <p:cNvSpPr>
            <a:spLocks noGrp="1"/>
          </p:cNvSpPr>
          <p:nvPr>
            <p:ph type="subTitle" idx="1"/>
          </p:nvPr>
        </p:nvSpPr>
        <p:spPr>
          <a:xfrm>
            <a:off x="1524000" y="3691601"/>
            <a:ext cx="9144000" cy="1655762"/>
          </a:xfrm>
        </p:spPr>
        <p:txBody>
          <a:bodyPr/>
          <a:lstStyle/>
          <a:p>
            <a:endParaRPr lang="fi-FI"/>
          </a:p>
        </p:txBody>
      </p:sp>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84313" y="1600200"/>
            <a:ext cx="3549650" cy="817324"/>
          </a:xfrm>
        </p:spPr>
        <p:txBody>
          <a:bodyPr/>
          <a:lstStyle/>
          <a:p>
            <a:r>
              <a:rPr lang="fi-FI" dirty="0"/>
              <a:t>Miten se toimii</a:t>
            </a:r>
          </a:p>
        </p:txBody>
      </p:sp>
      <p:pic>
        <p:nvPicPr>
          <p:cNvPr id="5" name="Sisällön paikkamerkki 4" descr="Vesivoima on yksi tärkeimmistä energianlähteistä Suomessa. Vielä ..."/>
          <p:cNvPicPr>
            <a:picLocks noGrp="1" noChangeAspect="1"/>
          </p:cNvPicPr>
          <p:nvPr>
            <p:ph idx="1"/>
          </p:nvPr>
        </p:nvPicPr>
        <p:blipFill>
          <a:blip r:embed="rId3"/>
          <a:stretch>
            <a:fillRect/>
          </a:stretch>
        </p:blipFill>
        <p:spPr>
          <a:xfrm>
            <a:off x="5620544" y="1452562"/>
            <a:ext cx="5524500" cy="3571875"/>
          </a:xfrm>
        </p:spPr>
      </p:pic>
      <p:sp>
        <p:nvSpPr>
          <p:cNvPr id="4" name="Tekstin paikkamerkki 3"/>
          <p:cNvSpPr>
            <a:spLocks noGrp="1"/>
          </p:cNvSpPr>
          <p:nvPr>
            <p:ph type="body" sz="half" idx="2"/>
          </p:nvPr>
        </p:nvSpPr>
        <p:spPr>
          <a:xfrm>
            <a:off x="1066800" y="1546225"/>
            <a:ext cx="4532313" cy="4017549"/>
          </a:xfrm>
        </p:spPr>
        <p:txBody>
          <a:bodyPr/>
          <a:lstStyle/>
          <a:p>
            <a:r>
              <a:rPr lang="fi-FI"/>
              <a:t>Vesivoima on veden liike energian muuttamista hyödyllisempään muotoon. Ensin vesi haihtuu meristä ja vesistöistä ja sataa alas ja kerääntyy sisävesistöihin. Jotta jokien ja putousten liike energiasta saadaan sähköä tarvitaan vesipyörä ja vesirattaat.</a:t>
            </a:r>
            <a:endParaRPr lang="fi-FI" dirty="0"/>
          </a:p>
        </p:txBody>
      </p:sp>
    </p:spTree>
    <p:extLst>
      <p:ext uri="{BB962C8B-B14F-4D97-AF65-F5344CB8AC3E}">
        <p14:creationId xmlns:p14="http://schemas.microsoft.com/office/powerpoint/2010/main" val="3608894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Ympäristö vaikutukset</a:t>
            </a:r>
            <a:endParaRPr lang="fi-FI" dirty="0"/>
          </a:p>
        </p:txBody>
      </p:sp>
      <p:sp>
        <p:nvSpPr>
          <p:cNvPr id="3" name="Sisällön paikkamerkki 2"/>
          <p:cNvSpPr>
            <a:spLocks noGrp="1"/>
          </p:cNvSpPr>
          <p:nvPr>
            <p:ph sz="half" idx="1"/>
          </p:nvPr>
        </p:nvSpPr>
        <p:spPr/>
        <p:txBody>
          <a:bodyPr/>
          <a:lstStyle/>
          <a:p>
            <a:pPr marL="0" indent="0">
              <a:buNone/>
            </a:pPr>
            <a:r>
              <a:rPr lang="fi-FI"/>
              <a:t>Vesivoimaloiden vaikutus kaloihin voi olla melko suuri, koska se voi estää virta kutuisten kalalajien kudennan. Vesivoima ei tuota lähes yhtään päästöjä ja oikeastaan jopa 60 kertaa vähemmän kuin fossiiliset energia lähteet.</a:t>
            </a:r>
            <a:endParaRPr lang="fi-FI" dirty="0"/>
          </a:p>
        </p:txBody>
      </p:sp>
      <p:pic>
        <p:nvPicPr>
          <p:cNvPr id="5" name="Sisällön paikkamerkki 4" descr="220px-Ekoenergia-merkki.jpg"/>
          <p:cNvPicPr>
            <a:picLocks noGrp="1" noChangeAspect="1"/>
          </p:cNvPicPr>
          <p:nvPr>
            <p:ph sz="half" idx="2"/>
          </p:nvPr>
        </p:nvPicPr>
        <p:blipFill>
          <a:blip r:embed="rId3"/>
          <a:stretch>
            <a:fillRect/>
          </a:stretch>
        </p:blipFill>
        <p:spPr>
          <a:xfrm>
            <a:off x="7015163" y="2256625"/>
            <a:ext cx="3366058" cy="3363125"/>
          </a:xfrm>
        </p:spPr>
      </p:pic>
    </p:spTree>
    <p:extLst>
      <p:ext uri="{BB962C8B-B14F-4D97-AF65-F5344CB8AC3E}">
        <p14:creationId xmlns:p14="http://schemas.microsoft.com/office/powerpoint/2010/main" val="796516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Vesivoimalat suomessa</a:t>
            </a:r>
            <a:endParaRPr lang="fi-FI" dirty="0"/>
          </a:p>
        </p:txBody>
      </p:sp>
      <p:sp>
        <p:nvSpPr>
          <p:cNvPr id="3" name="Sisällön paikkamerkki 2"/>
          <p:cNvSpPr>
            <a:spLocks noGrp="1"/>
          </p:cNvSpPr>
          <p:nvPr>
            <p:ph sz="half" idx="1"/>
          </p:nvPr>
        </p:nvSpPr>
        <p:spPr/>
        <p:txBody>
          <a:bodyPr/>
          <a:lstStyle/>
          <a:p>
            <a:pPr marL="0" indent="0">
              <a:buNone/>
            </a:pPr>
            <a:r>
              <a:rPr lang="fi-FI"/>
              <a:t>Suomen ensimmäinene vesivoima laitos tuli Tampereelle vuonna 1891. Suomen korkein pato on kemijärvellä ja on 96 metriä korkea.</a:t>
            </a:r>
            <a:endParaRPr lang="fi-FI" dirty="0"/>
          </a:p>
        </p:txBody>
      </p:sp>
      <p:pic>
        <p:nvPicPr>
          <p:cNvPr id="5" name="Sisällön paikkamerkki 4" descr="1417499489290.jpg"/>
          <p:cNvPicPr>
            <a:picLocks noGrp="1" noChangeAspect="1"/>
          </p:cNvPicPr>
          <p:nvPr>
            <p:ph sz="half" idx="2"/>
          </p:nvPr>
        </p:nvPicPr>
        <p:blipFill>
          <a:blip r:embed="rId3"/>
          <a:stretch>
            <a:fillRect/>
          </a:stretch>
        </p:blipFill>
        <p:spPr>
          <a:xfrm>
            <a:off x="7066973" y="2667000"/>
            <a:ext cx="3976254" cy="3124200"/>
          </a:xfrm>
        </p:spPr>
      </p:pic>
    </p:spTree>
    <p:extLst>
      <p:ext uri="{BB962C8B-B14F-4D97-AF65-F5344CB8AC3E}">
        <p14:creationId xmlns:p14="http://schemas.microsoft.com/office/powerpoint/2010/main" val="137147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Lähteet:</a:t>
            </a:r>
            <a:endParaRPr lang="fi-FI" dirty="0"/>
          </a:p>
        </p:txBody>
      </p:sp>
      <p:sp>
        <p:nvSpPr>
          <p:cNvPr id="3" name="Sisällön paikkamerkki 2"/>
          <p:cNvSpPr>
            <a:spLocks noGrp="1"/>
          </p:cNvSpPr>
          <p:nvPr>
            <p:ph idx="1"/>
          </p:nvPr>
        </p:nvSpPr>
        <p:spPr/>
        <p:txBody>
          <a:bodyPr/>
          <a:lstStyle/>
          <a:p>
            <a:r>
              <a:rPr lang="fi-FI" dirty="0"/>
              <a:t>Wikipedia</a:t>
            </a:r>
          </a:p>
        </p:txBody>
      </p:sp>
      <p:pic>
        <p:nvPicPr>
          <p:cNvPr id="4" name="Kuva 3" descr="66031977.jpg"/>
          <p:cNvPicPr>
            <a:picLocks noChangeAspect="1"/>
          </p:cNvPicPr>
          <p:nvPr/>
        </p:nvPicPr>
        <p:blipFill>
          <a:blip r:embed="rId3"/>
          <a:stretch>
            <a:fillRect/>
          </a:stretch>
        </p:blipFill>
        <p:spPr>
          <a:xfrm>
            <a:off x="6043585" y="2149532"/>
            <a:ext cx="5773291" cy="4327189"/>
          </a:xfrm>
          <a:prstGeom prst="rect">
            <a:avLst/>
          </a:prstGeom>
        </p:spPr>
      </p:pic>
    </p:spTree>
    <p:extLst>
      <p:ext uri="{BB962C8B-B14F-4D97-AF65-F5344CB8AC3E}">
        <p14:creationId xmlns:p14="http://schemas.microsoft.com/office/powerpoint/2010/main" val="27670498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ksi">
  <a:themeElements>
    <a:clrScheme name="Parallaksi">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ksi">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ksi">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0</TotalTime>
  <Words>0</Words>
  <Application>Microsoft Office PowerPoint</Application>
  <PresentationFormat>Laajakuva</PresentationFormat>
  <Paragraphs>0</Paragraphs>
  <Slides>5</Slides>
  <Notes>5</Notes>
  <HiddenSlides>0</HiddenSlides>
  <MMClips>0</MMClips>
  <ScaleCrop>false</ScaleCrop>
  <HeadingPairs>
    <vt:vector size="4" baseType="variant">
      <vt:variant>
        <vt:lpstr>Teema</vt:lpstr>
      </vt:variant>
      <vt:variant>
        <vt:i4>1</vt:i4>
      </vt:variant>
      <vt:variant>
        <vt:lpstr>Dian otsikot</vt:lpstr>
      </vt:variant>
      <vt:variant>
        <vt:i4>5</vt:i4>
      </vt:variant>
    </vt:vector>
  </HeadingPairs>
  <TitlesOfParts>
    <vt:vector size="6" baseType="lpstr">
      <vt:lpstr>Parallaksi</vt:lpstr>
      <vt:lpstr>Vesivoima</vt:lpstr>
      <vt:lpstr>Miten se toimii</vt:lpstr>
      <vt:lpstr>Ympäristö vaikutukset</vt:lpstr>
      <vt:lpstr>Vesivoimalat suomessa</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Vesivoima</dc:title>
  <dc:creator/>
  <cp:lastModifiedBy/>
  <cp:revision>9</cp:revision>
  <dcterms:created xsi:type="dcterms:W3CDTF">2012-08-08T08:08:12Z</dcterms:created>
  <dcterms:modified xsi:type="dcterms:W3CDTF">2016-01-12T15:06:21Z</dcterms:modified>
</cp:coreProperties>
</file>