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1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0d3548ba6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0d3548ba63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g10d3548ba63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8" name="Google Shape;10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0d3548ba63_0_2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6" name="Google Shape;116;g10d3548ba63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9. Tavoitteena yhtenäinen Suomi</a:t>
            </a:r>
            <a:br>
              <a:rPr lang="fi-FI" dirty="0"/>
            </a:br>
            <a:br>
              <a:rPr lang="fi-FI"/>
            </a:br>
            <a:r>
              <a:rPr lang="fi-FI"/>
              <a:t>Tietoisku: Miten </a:t>
            </a:r>
            <a:r>
              <a:rPr lang="fi-FI" dirty="0"/>
              <a:t>Suomi eheytyi ja säilytti demokratian?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Miten Suomi eheytyi ja säilytti demokratian?</a:t>
            </a:r>
            <a:endParaRPr dirty="0"/>
          </a:p>
        </p:txBody>
      </p:sp>
      <p:sp>
        <p:nvSpPr>
          <p:cNvPr id="94" name="Google Shape;94;p1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Vuonna 1918 Suomi oli yhteiskunta, jonka sisällissota oli jakanut kahtia. Kun sota syttyi vuonna 1939, Suomi oli kehittynyt yhtenäiseksi valtioksi. Mitkä tekijät vaikuttivat tähän kehityskulkuun?</a:t>
            </a:r>
            <a:endParaRPr dirty="0"/>
          </a:p>
        </p:txBody>
      </p:sp>
      <p:sp>
        <p:nvSpPr>
          <p:cNvPr id="95" name="Google Shape;95;p1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8" name="Google Shape;112;p12">
            <a:extLst>
              <a:ext uri="{FF2B5EF4-FFF2-40B4-BE49-F238E27FC236}">
                <a16:creationId xmlns:a16="http://schemas.microsoft.com/office/drawing/2014/main" id="{87A0CAD9-01FC-4C7D-98B6-4EB209874AF5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3, Luku 9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fi-FI" dirty="0"/>
              <a:t>1. Lainsäädäntö paransi vähäosaisten asemaa.</a:t>
            </a:r>
            <a:endParaRPr dirty="0"/>
          </a:p>
          <a:p>
            <a:pPr marL="1441450" lvl="1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torpparilaki 1918</a:t>
            </a:r>
            <a:endParaRPr dirty="0">
              <a:solidFill>
                <a:srgbClr val="000000"/>
              </a:solidFill>
            </a:endParaRPr>
          </a:p>
          <a:p>
            <a:pPr marL="1441450" lvl="1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lex Kallio 1922</a:t>
            </a:r>
            <a:endParaRPr dirty="0">
              <a:solidFill>
                <a:srgbClr val="000000"/>
              </a:solidFill>
            </a:endParaRPr>
          </a:p>
          <a:p>
            <a:pPr marL="1441450" lvl="1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verolait</a:t>
            </a:r>
            <a:endParaRPr dirty="0">
              <a:solidFill>
                <a:srgbClr val="000000"/>
              </a:solidFill>
            </a:endParaRPr>
          </a:p>
          <a:p>
            <a:pPr marL="1441450" lvl="1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työlainsäädäntö</a:t>
            </a:r>
            <a:endParaRPr dirty="0">
              <a:solidFill>
                <a:srgbClr val="000000"/>
              </a:solidFill>
            </a:endParaRPr>
          </a:p>
          <a:p>
            <a:pPr marL="1441450" lvl="1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kansaneläkelaki 1937</a:t>
            </a:r>
            <a:endParaRPr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2. Punavankeja armahdettiin vuosina 1918–1927.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3. SDP korosti laillisia keinoja ja toimi eduskunnan kautta.</a:t>
            </a:r>
            <a:endParaRPr dirty="0"/>
          </a:p>
        </p:txBody>
      </p:sp>
      <p:sp>
        <p:nvSpPr>
          <p:cNvPr id="111" name="Google Shape;111;p1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>
                <a:solidFill>
                  <a:srgbClr val="575757"/>
                </a:solidFill>
              </a:rPr>
              <a:t>3</a:t>
            </a:fld>
            <a:endParaRPr>
              <a:solidFill>
                <a:srgbClr val="575757"/>
              </a:solidFill>
            </a:endParaRPr>
          </a:p>
        </p:txBody>
      </p:sp>
      <p:sp>
        <p:nvSpPr>
          <p:cNvPr id="112" name="Google Shape;112;p1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3, Luku 9</a:t>
            </a:r>
            <a:endParaRPr dirty="0"/>
          </a:p>
        </p:txBody>
      </p:sp>
      <p:sp>
        <p:nvSpPr>
          <p:cNvPr id="113" name="Google Shape;113;p1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Miten Suomi eheytyi ja säilytti demokratian?</a:t>
            </a: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3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4. Ääriryhmien toimintaa rajoitettiin.</a:t>
            </a:r>
            <a:endParaRPr dirty="0"/>
          </a:p>
          <a:p>
            <a:pPr marL="1441450" lvl="1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tasavallan suojelulait eli ns. kommunistilait 1930</a:t>
            </a:r>
            <a:endParaRPr dirty="0">
              <a:solidFill>
                <a:srgbClr val="000000"/>
              </a:solidFill>
            </a:endParaRPr>
          </a:p>
          <a:p>
            <a:pPr marL="1441450" lvl="1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kommunistien toiminnan kieltäminen 1930</a:t>
            </a:r>
            <a:endParaRPr dirty="0">
              <a:solidFill>
                <a:srgbClr val="000000"/>
              </a:solidFill>
            </a:endParaRPr>
          </a:p>
          <a:p>
            <a:pPr marL="1441450" lvl="1" indent="-857250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lapuanliikkeen kieltäminen samoilla laeilla Mäntsälän kapinan jälkeen 1932</a:t>
            </a:r>
            <a:endParaRPr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5. Voimakas talouskasvu ja nopea selviytyminen talouslamasta nostivat elintasoa ja paransivat työläisten asemaa.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6. SDP ja Maalaisliitto muodostivat yhteishallituksen vuonna 1937, Kyösti Kallion presidentiksi valinnan jälkeen.</a:t>
            </a:r>
            <a:endParaRPr dirty="0"/>
          </a:p>
        </p:txBody>
      </p:sp>
      <p:sp>
        <p:nvSpPr>
          <p:cNvPr id="119" name="Google Shape;119;p1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>
                <a:solidFill>
                  <a:srgbClr val="575757"/>
                </a:solidFill>
              </a:rPr>
              <a:t>4</a:t>
            </a:fld>
            <a:endParaRPr>
              <a:solidFill>
                <a:srgbClr val="575757"/>
              </a:solidFill>
            </a:endParaRPr>
          </a:p>
        </p:txBody>
      </p:sp>
      <p:sp>
        <p:nvSpPr>
          <p:cNvPr id="120" name="Google Shape;120;p1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9</a:t>
            </a:r>
            <a:endParaRPr/>
          </a:p>
        </p:txBody>
      </p:sp>
      <p:sp>
        <p:nvSpPr>
          <p:cNvPr id="121" name="Google Shape;121;p1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Miten Suomi eheytyi ja säilytti demokratian?</a:t>
            </a: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182</Words>
  <Application>Microsoft Office PowerPoint</Application>
  <PresentationFormat>Mukautettu</PresentationFormat>
  <Paragraphs>28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9. Tavoitteena yhtenäinen Suomi  Tietoisku: Miten Suomi eheytyi ja säilytti demokratian?</vt:lpstr>
      <vt:lpstr>Miten Suomi eheytyi ja säilytti demokratian?</vt:lpstr>
      <vt:lpstr>Miten Suomi eheytyi ja säilytti demokratian?</vt:lpstr>
      <vt:lpstr>Miten Suomi eheytyi ja säilytti demokratian?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 Tavoitteena yhtenäinen Suomi  Miten Suomi eheytyi ja säilytti demokratian?</dc:title>
  <cp:lastModifiedBy>Mika Kortelainen</cp:lastModifiedBy>
  <cp:revision>2</cp:revision>
  <dcterms:modified xsi:type="dcterms:W3CDTF">2022-03-23T00:08:35Z</dcterms:modified>
</cp:coreProperties>
</file>