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68" r:id="rId3"/>
    <p:sldId id="257" r:id="rId4"/>
    <p:sldId id="258" r:id="rId5"/>
    <p:sldId id="259" r:id="rId6"/>
    <p:sldId id="260" r:id="rId7"/>
    <p:sldId id="261" r:id="rId8"/>
    <p:sldId id="262" r:id="rId9"/>
    <p:sldId id="266" r:id="rId10"/>
    <p:sldId id="269" r:id="rId11"/>
    <p:sldId id="263"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56A128-F350-4274-84F3-F023D8B5FC20}" v="1260" dt="2025-04-22T23:44:08.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080"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ovinen Laura" userId="916b1d89-64b2-4e2b-9060-3a91b948f1e3" providerId="ADAL" clId="{6556A128-F350-4274-84F3-F023D8B5FC20}"/>
    <pc:docChg chg="undo custSel addSld delSld modSld sldOrd">
      <pc:chgData name="Huovinen Laura" userId="916b1d89-64b2-4e2b-9060-3a91b948f1e3" providerId="ADAL" clId="{6556A128-F350-4274-84F3-F023D8B5FC20}" dt="2025-04-22T23:52:02.825" v="4101" actId="20577"/>
      <pc:docMkLst>
        <pc:docMk/>
      </pc:docMkLst>
      <pc:sldChg chg="addSp delSp modSp mod setBg setClrOvrMap">
        <pc:chgData name="Huovinen Laura" userId="916b1d89-64b2-4e2b-9060-3a91b948f1e3" providerId="ADAL" clId="{6556A128-F350-4274-84F3-F023D8B5FC20}" dt="2025-04-22T20:57:31.937" v="38"/>
        <pc:sldMkLst>
          <pc:docMk/>
          <pc:sldMk cId="0" sldId="256"/>
        </pc:sldMkLst>
        <pc:spChg chg="mod">
          <ac:chgData name="Huovinen Laura" userId="916b1d89-64b2-4e2b-9060-3a91b948f1e3" providerId="ADAL" clId="{6556A128-F350-4274-84F3-F023D8B5FC20}" dt="2025-04-22T20:56:50.858" v="36" actId="20577"/>
          <ac:spMkLst>
            <pc:docMk/>
            <pc:sldMk cId="0" sldId="256"/>
            <ac:spMk id="2" creationId="{00000000-0000-0000-0000-000000000000}"/>
          </ac:spMkLst>
        </pc:spChg>
        <pc:spChg chg="del mod">
          <ac:chgData name="Huovinen Laura" userId="916b1d89-64b2-4e2b-9060-3a91b948f1e3" providerId="ADAL" clId="{6556A128-F350-4274-84F3-F023D8B5FC20}" dt="2025-04-22T20:57:31.937" v="38"/>
          <ac:spMkLst>
            <pc:docMk/>
            <pc:sldMk cId="0" sldId="256"/>
            <ac:spMk id="3" creationId="{00000000-0000-0000-0000-000000000000}"/>
          </ac:spMkLst>
        </pc:spChg>
        <pc:spChg chg="add">
          <ac:chgData name="Huovinen Laura" userId="916b1d89-64b2-4e2b-9060-3a91b948f1e3" providerId="ADAL" clId="{6556A128-F350-4274-84F3-F023D8B5FC20}" dt="2025-04-22T20:54:41.811" v="2" actId="26606"/>
          <ac:spMkLst>
            <pc:docMk/>
            <pc:sldMk cId="0" sldId="256"/>
            <ac:spMk id="8" creationId="{A10C41F2-1746-4431-9B52-B9F147A896B8}"/>
          </ac:spMkLst>
        </pc:spChg>
        <pc:spChg chg="add">
          <ac:chgData name="Huovinen Laura" userId="916b1d89-64b2-4e2b-9060-3a91b948f1e3" providerId="ADAL" clId="{6556A128-F350-4274-84F3-F023D8B5FC20}" dt="2025-04-22T20:54:41.811" v="2" actId="26606"/>
          <ac:spMkLst>
            <pc:docMk/>
            <pc:sldMk cId="0" sldId="256"/>
            <ac:spMk id="10" creationId="{B695F8C5-0ED1-4C24-877A-A9E15A1C6430}"/>
          </ac:spMkLst>
        </pc:spChg>
        <pc:spChg chg="add">
          <ac:chgData name="Huovinen Laura" userId="916b1d89-64b2-4e2b-9060-3a91b948f1e3" providerId="ADAL" clId="{6556A128-F350-4274-84F3-F023D8B5FC20}" dt="2025-04-22T20:54:41.811" v="2" actId="26606"/>
          <ac:spMkLst>
            <pc:docMk/>
            <pc:sldMk cId="0" sldId="256"/>
            <ac:spMk id="12" creationId="{7984928E-D694-4849-BBAD-D7C7DC405478}"/>
          </ac:spMkLst>
        </pc:spChg>
        <pc:picChg chg="add mod">
          <ac:chgData name="Huovinen Laura" userId="916b1d89-64b2-4e2b-9060-3a91b948f1e3" providerId="ADAL" clId="{6556A128-F350-4274-84F3-F023D8B5FC20}" dt="2025-04-22T20:57:31.937" v="38"/>
          <ac:picMkLst>
            <pc:docMk/>
            <pc:sldMk cId="0" sldId="256"/>
            <ac:picMk id="4" creationId="{358FECE6-034E-BA6F-8185-D93162554925}"/>
          </ac:picMkLst>
        </pc:picChg>
        <pc:cxnChg chg="add">
          <ac:chgData name="Huovinen Laura" userId="916b1d89-64b2-4e2b-9060-3a91b948f1e3" providerId="ADAL" clId="{6556A128-F350-4274-84F3-F023D8B5FC20}" dt="2025-04-22T20:54:41.811" v="2" actId="26606"/>
          <ac:cxnSpMkLst>
            <pc:docMk/>
            <pc:sldMk cId="0" sldId="256"/>
            <ac:cxnSpMk id="14" creationId="{99237721-19CF-41B1-AA0A-E1E1A8282D52}"/>
          </ac:cxnSpMkLst>
        </pc:cxnChg>
      </pc:sldChg>
      <pc:sldChg chg="addSp delSp modSp mod setBg">
        <pc:chgData name="Huovinen Laura" userId="916b1d89-64b2-4e2b-9060-3a91b948f1e3" providerId="ADAL" clId="{6556A128-F350-4274-84F3-F023D8B5FC20}" dt="2025-04-22T23:33:27.077" v="3310" actId="20577"/>
        <pc:sldMkLst>
          <pc:docMk/>
          <pc:sldMk cId="0" sldId="257"/>
        </pc:sldMkLst>
        <pc:spChg chg="mod">
          <ac:chgData name="Huovinen Laura" userId="916b1d89-64b2-4e2b-9060-3a91b948f1e3" providerId="ADAL" clId="{6556A128-F350-4274-84F3-F023D8B5FC20}" dt="2025-04-22T23:33:27.077" v="3310" actId="20577"/>
          <ac:spMkLst>
            <pc:docMk/>
            <pc:sldMk cId="0" sldId="257"/>
            <ac:spMk id="2" creationId="{00000000-0000-0000-0000-000000000000}"/>
          </ac:spMkLst>
        </pc:spChg>
        <pc:spChg chg="del mod">
          <ac:chgData name="Huovinen Laura" userId="916b1d89-64b2-4e2b-9060-3a91b948f1e3" providerId="ADAL" clId="{6556A128-F350-4274-84F3-F023D8B5FC20}" dt="2025-04-22T20:55:41.837" v="3" actId="26606"/>
          <ac:spMkLst>
            <pc:docMk/>
            <pc:sldMk cId="0" sldId="257"/>
            <ac:spMk id="3" creationId="{00000000-0000-0000-0000-000000000000}"/>
          </ac:spMkLst>
        </pc:spChg>
        <pc:spChg chg="add">
          <ac:chgData name="Huovinen Laura" userId="916b1d89-64b2-4e2b-9060-3a91b948f1e3" providerId="ADAL" clId="{6556A128-F350-4274-84F3-F023D8B5FC20}" dt="2025-04-22T20:55:41.837" v="3" actId="26606"/>
          <ac:spMkLst>
            <pc:docMk/>
            <pc:sldMk cId="0" sldId="257"/>
            <ac:spMk id="9" creationId="{9C0365A3-9839-4FC6-BFF6-7115C711FD37}"/>
          </ac:spMkLst>
        </pc:spChg>
        <pc:graphicFrameChg chg="add mod">
          <ac:chgData name="Huovinen Laura" userId="916b1d89-64b2-4e2b-9060-3a91b948f1e3" providerId="ADAL" clId="{6556A128-F350-4274-84F3-F023D8B5FC20}" dt="2025-04-22T22:29:07.152" v="2431" actId="20577"/>
          <ac:graphicFrameMkLst>
            <pc:docMk/>
            <pc:sldMk cId="0" sldId="257"/>
            <ac:graphicFrameMk id="5" creationId="{D3A1AA45-CA7A-71B6-BCBD-5856891CFC3A}"/>
          </ac:graphicFrameMkLst>
        </pc:graphicFrameChg>
      </pc:sldChg>
      <pc:sldChg chg="addSp delSp modSp mod setBg">
        <pc:chgData name="Huovinen Laura" userId="916b1d89-64b2-4e2b-9060-3a91b948f1e3" providerId="ADAL" clId="{6556A128-F350-4274-84F3-F023D8B5FC20}" dt="2025-04-22T23:18:40.635" v="3103" actId="20577"/>
        <pc:sldMkLst>
          <pc:docMk/>
          <pc:sldMk cId="0" sldId="258"/>
        </pc:sldMkLst>
        <pc:spChg chg="mod">
          <ac:chgData name="Huovinen Laura" userId="916b1d89-64b2-4e2b-9060-3a91b948f1e3" providerId="ADAL" clId="{6556A128-F350-4274-84F3-F023D8B5FC20}" dt="2025-04-22T20:55:46.852" v="4" actId="26606"/>
          <ac:spMkLst>
            <pc:docMk/>
            <pc:sldMk cId="0" sldId="258"/>
            <ac:spMk id="2" creationId="{00000000-0000-0000-0000-000000000000}"/>
          </ac:spMkLst>
        </pc:spChg>
        <pc:spChg chg="del mod">
          <ac:chgData name="Huovinen Laura" userId="916b1d89-64b2-4e2b-9060-3a91b948f1e3" providerId="ADAL" clId="{6556A128-F350-4274-84F3-F023D8B5FC20}" dt="2025-04-22T20:55:46.852" v="4" actId="26606"/>
          <ac:spMkLst>
            <pc:docMk/>
            <pc:sldMk cId="0" sldId="258"/>
            <ac:spMk id="3" creationId="{00000000-0000-0000-0000-000000000000}"/>
          </ac:spMkLst>
        </pc:spChg>
        <pc:spChg chg="add">
          <ac:chgData name="Huovinen Laura" userId="916b1d89-64b2-4e2b-9060-3a91b948f1e3" providerId="ADAL" clId="{6556A128-F350-4274-84F3-F023D8B5FC20}" dt="2025-04-22T20:55:46.852" v="4" actId="26606"/>
          <ac:spMkLst>
            <pc:docMk/>
            <pc:sldMk cId="0" sldId="258"/>
            <ac:spMk id="9" creationId="{9C0365A3-9839-4FC6-BFF6-7115C711FD37}"/>
          </ac:spMkLst>
        </pc:spChg>
        <pc:spChg chg="add mod">
          <ac:chgData name="Huovinen Laura" userId="916b1d89-64b2-4e2b-9060-3a91b948f1e3" providerId="ADAL" clId="{6556A128-F350-4274-84F3-F023D8B5FC20}" dt="2025-04-22T23:18:40.635" v="3103" actId="20577"/>
          <ac:spMkLst>
            <pc:docMk/>
            <pc:sldMk cId="0" sldId="258"/>
            <ac:spMk id="12" creationId="{06330DAE-A725-5B26-CFDF-A1BE48B13C92}"/>
          </ac:spMkLst>
        </pc:spChg>
        <pc:graphicFrameChg chg="add mod">
          <ac:chgData name="Huovinen Laura" userId="916b1d89-64b2-4e2b-9060-3a91b948f1e3" providerId="ADAL" clId="{6556A128-F350-4274-84F3-F023D8B5FC20}" dt="2025-04-22T23:06:28.248" v="2821" actId="20577"/>
          <ac:graphicFrameMkLst>
            <pc:docMk/>
            <pc:sldMk cId="0" sldId="258"/>
            <ac:graphicFrameMk id="5" creationId="{4B4CC343-47AB-90FF-8618-C1A9BC4D2E92}"/>
          </ac:graphicFrameMkLst>
        </pc:graphicFrameChg>
        <pc:picChg chg="add mod">
          <ac:chgData name="Huovinen Laura" userId="916b1d89-64b2-4e2b-9060-3a91b948f1e3" providerId="ADAL" clId="{6556A128-F350-4274-84F3-F023D8B5FC20}" dt="2025-04-22T22:57:48.650" v="2619" actId="1076"/>
          <ac:picMkLst>
            <pc:docMk/>
            <pc:sldMk cId="0" sldId="258"/>
            <ac:picMk id="6" creationId="{C02B9CCC-7622-7C49-EC2C-D060B56915D5}"/>
          </ac:picMkLst>
        </pc:picChg>
        <pc:picChg chg="add mod">
          <ac:chgData name="Huovinen Laura" userId="916b1d89-64b2-4e2b-9060-3a91b948f1e3" providerId="ADAL" clId="{6556A128-F350-4274-84F3-F023D8B5FC20}" dt="2025-04-22T22:58:09.249" v="2622" actId="1076"/>
          <ac:picMkLst>
            <pc:docMk/>
            <pc:sldMk cId="0" sldId="258"/>
            <ac:picMk id="8" creationId="{F29663CB-935C-4CCC-89A5-F772A512298D}"/>
          </ac:picMkLst>
        </pc:picChg>
        <pc:picChg chg="add mod">
          <ac:chgData name="Huovinen Laura" userId="916b1d89-64b2-4e2b-9060-3a91b948f1e3" providerId="ADAL" clId="{6556A128-F350-4274-84F3-F023D8B5FC20}" dt="2025-04-22T22:59:38.384" v="2699" actId="1076"/>
          <ac:picMkLst>
            <pc:docMk/>
            <pc:sldMk cId="0" sldId="258"/>
            <ac:picMk id="10" creationId="{C574B097-6C84-F1EC-6D14-5079DA46AB5B}"/>
          </ac:picMkLst>
        </pc:picChg>
        <pc:picChg chg="add mod">
          <ac:chgData name="Huovinen Laura" userId="916b1d89-64b2-4e2b-9060-3a91b948f1e3" providerId="ADAL" clId="{6556A128-F350-4274-84F3-F023D8B5FC20}" dt="2025-04-22T23:05:51.617" v="2813" actId="14100"/>
          <ac:picMkLst>
            <pc:docMk/>
            <pc:sldMk cId="0" sldId="258"/>
            <ac:picMk id="11" creationId="{B51033A6-3550-A53E-DA54-700EC3C29768}"/>
          </ac:picMkLst>
        </pc:picChg>
      </pc:sldChg>
      <pc:sldChg chg="addSp delSp modSp mod setBg">
        <pc:chgData name="Huovinen Laura" userId="916b1d89-64b2-4e2b-9060-3a91b948f1e3" providerId="ADAL" clId="{6556A128-F350-4274-84F3-F023D8B5FC20}" dt="2025-04-22T23:46:41.892" v="3645" actId="1076"/>
        <pc:sldMkLst>
          <pc:docMk/>
          <pc:sldMk cId="0" sldId="259"/>
        </pc:sldMkLst>
        <pc:spChg chg="mod">
          <ac:chgData name="Huovinen Laura" userId="916b1d89-64b2-4e2b-9060-3a91b948f1e3" providerId="ADAL" clId="{6556A128-F350-4274-84F3-F023D8B5FC20}" dt="2025-04-22T20:55:58.815" v="5" actId="26606"/>
          <ac:spMkLst>
            <pc:docMk/>
            <pc:sldMk cId="0" sldId="259"/>
            <ac:spMk id="2" creationId="{00000000-0000-0000-0000-000000000000}"/>
          </ac:spMkLst>
        </pc:spChg>
        <pc:spChg chg="del mod">
          <ac:chgData name="Huovinen Laura" userId="916b1d89-64b2-4e2b-9060-3a91b948f1e3" providerId="ADAL" clId="{6556A128-F350-4274-84F3-F023D8B5FC20}" dt="2025-04-22T20:55:58.815" v="5" actId="26606"/>
          <ac:spMkLst>
            <pc:docMk/>
            <pc:sldMk cId="0" sldId="259"/>
            <ac:spMk id="3" creationId="{00000000-0000-0000-0000-000000000000}"/>
          </ac:spMkLst>
        </pc:spChg>
        <pc:spChg chg="add mod">
          <ac:chgData name="Huovinen Laura" userId="916b1d89-64b2-4e2b-9060-3a91b948f1e3" providerId="ADAL" clId="{6556A128-F350-4274-84F3-F023D8B5FC20}" dt="2025-04-22T23:46:25.456" v="3644" actId="1076"/>
          <ac:spMkLst>
            <pc:docMk/>
            <pc:sldMk cId="0" sldId="259"/>
            <ac:spMk id="7" creationId="{7AD3EAA6-8799-6D29-7196-7DAEF55353D3}"/>
          </ac:spMkLst>
        </pc:spChg>
        <pc:spChg chg="add mod">
          <ac:chgData name="Huovinen Laura" userId="916b1d89-64b2-4e2b-9060-3a91b948f1e3" providerId="ADAL" clId="{6556A128-F350-4274-84F3-F023D8B5FC20}" dt="2025-04-22T23:41:17.018" v="3585" actId="1076"/>
          <ac:spMkLst>
            <pc:docMk/>
            <pc:sldMk cId="0" sldId="259"/>
            <ac:spMk id="8" creationId="{A10A3F0F-0713-2138-1CD5-6ABE971C5A96}"/>
          </ac:spMkLst>
        </pc:spChg>
        <pc:spChg chg="add mod">
          <ac:chgData name="Huovinen Laura" userId="916b1d89-64b2-4e2b-9060-3a91b948f1e3" providerId="ADAL" clId="{6556A128-F350-4274-84F3-F023D8B5FC20}" dt="2025-04-22T23:46:41.892" v="3645" actId="1076"/>
          <ac:spMkLst>
            <pc:docMk/>
            <pc:sldMk cId="0" sldId="259"/>
            <ac:spMk id="9" creationId="{E9802FD7-9832-D65B-C475-2881A956C392}"/>
          </ac:spMkLst>
        </pc:spChg>
        <pc:graphicFrameChg chg="add mod">
          <ac:chgData name="Huovinen Laura" userId="916b1d89-64b2-4e2b-9060-3a91b948f1e3" providerId="ADAL" clId="{6556A128-F350-4274-84F3-F023D8B5FC20}" dt="2025-04-22T23:25:42.698" v="3244" actId="20577"/>
          <ac:graphicFrameMkLst>
            <pc:docMk/>
            <pc:sldMk cId="0" sldId="259"/>
            <ac:graphicFrameMk id="5" creationId="{B8158056-63D1-9E4E-881B-E48C07807490}"/>
          </ac:graphicFrameMkLst>
        </pc:graphicFrameChg>
        <pc:picChg chg="add mod">
          <ac:chgData name="Huovinen Laura" userId="916b1d89-64b2-4e2b-9060-3a91b948f1e3" providerId="ADAL" clId="{6556A128-F350-4274-84F3-F023D8B5FC20}" dt="2025-04-22T23:28:22.050" v="3254" actId="1076"/>
          <ac:picMkLst>
            <pc:docMk/>
            <pc:sldMk cId="0" sldId="259"/>
            <ac:picMk id="6" creationId="{B3A80025-F438-08D6-BF45-2FBDE96FD183}"/>
          </ac:picMkLst>
        </pc:picChg>
      </pc:sldChg>
      <pc:sldChg chg="addSp delSp modSp mod setBg">
        <pc:chgData name="Huovinen Laura" userId="916b1d89-64b2-4e2b-9060-3a91b948f1e3" providerId="ADAL" clId="{6556A128-F350-4274-84F3-F023D8B5FC20}" dt="2025-04-22T23:52:02.825" v="4101" actId="20577"/>
        <pc:sldMkLst>
          <pc:docMk/>
          <pc:sldMk cId="0" sldId="260"/>
        </pc:sldMkLst>
        <pc:spChg chg="mod">
          <ac:chgData name="Huovinen Laura" userId="916b1d89-64b2-4e2b-9060-3a91b948f1e3" providerId="ADAL" clId="{6556A128-F350-4274-84F3-F023D8B5FC20}" dt="2025-04-22T23:47:06.173" v="3651" actId="20577"/>
          <ac:spMkLst>
            <pc:docMk/>
            <pc:sldMk cId="0" sldId="260"/>
            <ac:spMk id="2" creationId="{00000000-0000-0000-0000-000000000000}"/>
          </ac:spMkLst>
        </pc:spChg>
        <pc:spChg chg="mod">
          <ac:chgData name="Huovinen Laura" userId="916b1d89-64b2-4e2b-9060-3a91b948f1e3" providerId="ADAL" clId="{6556A128-F350-4274-84F3-F023D8B5FC20}" dt="2025-04-22T23:52:02.825" v="4101" actId="20577"/>
          <ac:spMkLst>
            <pc:docMk/>
            <pc:sldMk cId="0" sldId="260"/>
            <ac:spMk id="3" creationId="{00000000-0000-0000-0000-000000000000}"/>
          </ac:spMkLst>
        </pc:spChg>
        <pc:spChg chg="add del">
          <ac:chgData name="Huovinen Laura" userId="916b1d89-64b2-4e2b-9060-3a91b948f1e3" providerId="ADAL" clId="{6556A128-F350-4274-84F3-F023D8B5FC20}" dt="2025-04-22T21:11:38.610" v="903" actId="26606"/>
          <ac:spMkLst>
            <pc:docMk/>
            <pc:sldMk cId="0" sldId="260"/>
            <ac:spMk id="8" creationId="{39E4C68A-A4A9-48A4-9FF2-D2896B1EA01F}"/>
          </ac:spMkLst>
        </pc:spChg>
        <pc:spChg chg="add del">
          <ac:chgData name="Huovinen Laura" userId="916b1d89-64b2-4e2b-9060-3a91b948f1e3" providerId="ADAL" clId="{6556A128-F350-4274-84F3-F023D8B5FC20}" dt="2025-04-22T21:11:38.610" v="903" actId="26606"/>
          <ac:spMkLst>
            <pc:docMk/>
            <pc:sldMk cId="0" sldId="260"/>
            <ac:spMk id="10" creationId="{E2B9AEA5-52CB-49A6-AF8A-33502F291B91}"/>
          </ac:spMkLst>
        </pc:spChg>
        <pc:spChg chg="add">
          <ac:chgData name="Huovinen Laura" userId="916b1d89-64b2-4e2b-9060-3a91b948f1e3" providerId="ADAL" clId="{6556A128-F350-4274-84F3-F023D8B5FC20}" dt="2025-04-22T21:11:38.610" v="903" actId="26606"/>
          <ac:spMkLst>
            <pc:docMk/>
            <pc:sldMk cId="0" sldId="260"/>
            <ac:spMk id="15" creationId="{AD909F46-DA97-4125-B155-B9C7138C89E0}"/>
          </ac:spMkLst>
        </pc:spChg>
        <pc:picChg chg="add mod">
          <ac:chgData name="Huovinen Laura" userId="916b1d89-64b2-4e2b-9060-3a91b948f1e3" providerId="ADAL" clId="{6556A128-F350-4274-84F3-F023D8B5FC20}" dt="2025-04-22T21:11:38.610" v="903" actId="26606"/>
          <ac:picMkLst>
            <pc:docMk/>
            <pc:sldMk cId="0" sldId="260"/>
            <ac:picMk id="5" creationId="{71665B7A-43A5-E7E9-12A7-1C173DCA59F7}"/>
          </ac:picMkLst>
        </pc:picChg>
      </pc:sldChg>
      <pc:sldChg chg="addSp delSp modSp mod setBg">
        <pc:chgData name="Huovinen Laura" userId="916b1d89-64b2-4e2b-9060-3a91b948f1e3" providerId="ADAL" clId="{6556A128-F350-4274-84F3-F023D8B5FC20}" dt="2025-04-22T23:44:08.255" v="3643" actId="20577"/>
        <pc:sldMkLst>
          <pc:docMk/>
          <pc:sldMk cId="0" sldId="261"/>
        </pc:sldMkLst>
        <pc:spChg chg="mod">
          <ac:chgData name="Huovinen Laura" userId="916b1d89-64b2-4e2b-9060-3a91b948f1e3" providerId="ADAL" clId="{6556A128-F350-4274-84F3-F023D8B5FC20}" dt="2025-04-22T23:32:30.857" v="3273" actId="1076"/>
          <ac:spMkLst>
            <pc:docMk/>
            <pc:sldMk cId="0" sldId="261"/>
            <ac:spMk id="2" creationId="{00000000-0000-0000-0000-000000000000}"/>
          </ac:spMkLst>
        </pc:spChg>
        <pc:spChg chg="del mod">
          <ac:chgData name="Huovinen Laura" userId="916b1d89-64b2-4e2b-9060-3a91b948f1e3" providerId="ADAL" clId="{6556A128-F350-4274-84F3-F023D8B5FC20}" dt="2025-04-22T21:12:12.818" v="904" actId="26606"/>
          <ac:spMkLst>
            <pc:docMk/>
            <pc:sldMk cId="0" sldId="261"/>
            <ac:spMk id="3" creationId="{00000000-0000-0000-0000-000000000000}"/>
          </ac:spMkLst>
        </pc:spChg>
        <pc:spChg chg="add del">
          <ac:chgData name="Huovinen Laura" userId="916b1d89-64b2-4e2b-9060-3a91b948f1e3" providerId="ADAL" clId="{6556A128-F350-4274-84F3-F023D8B5FC20}" dt="2025-04-22T21:13:40.516" v="1023" actId="26606"/>
          <ac:spMkLst>
            <pc:docMk/>
            <pc:sldMk cId="0" sldId="261"/>
            <ac:spMk id="8" creationId="{B0890400-BB8B-4A44-AB63-65C7CA223EBA}"/>
          </ac:spMkLst>
        </pc:spChg>
        <pc:spChg chg="add del">
          <ac:chgData name="Huovinen Laura" userId="916b1d89-64b2-4e2b-9060-3a91b948f1e3" providerId="ADAL" clId="{6556A128-F350-4274-84F3-F023D8B5FC20}" dt="2025-04-22T23:32:16.002" v="3271" actId="26606"/>
          <ac:spMkLst>
            <pc:docMk/>
            <pc:sldMk cId="0" sldId="261"/>
            <ac:spMk id="17" creationId="{44328F32-28AC-4631-8E31-26060E071E8F}"/>
          </ac:spMkLst>
        </pc:spChg>
        <pc:spChg chg="add del">
          <ac:chgData name="Huovinen Laura" userId="916b1d89-64b2-4e2b-9060-3a91b948f1e3" providerId="ADAL" clId="{6556A128-F350-4274-84F3-F023D8B5FC20}" dt="2025-04-22T23:32:16.002" v="3271" actId="26606"/>
          <ac:spMkLst>
            <pc:docMk/>
            <pc:sldMk cId="0" sldId="261"/>
            <ac:spMk id="19" creationId="{250EED69-37F9-4D27-969D-C22C5A9195C7}"/>
          </ac:spMkLst>
        </pc:spChg>
        <pc:spChg chg="add del">
          <ac:chgData name="Huovinen Laura" userId="916b1d89-64b2-4e2b-9060-3a91b948f1e3" providerId="ADAL" clId="{6556A128-F350-4274-84F3-F023D8B5FC20}" dt="2025-04-22T23:32:16.002" v="3271" actId="26606"/>
          <ac:spMkLst>
            <pc:docMk/>
            <pc:sldMk cId="0" sldId="261"/>
            <ac:spMk id="21" creationId="{4038CB10-1F5C-4D54-9DF7-12586DE5B007}"/>
          </ac:spMkLst>
        </pc:spChg>
        <pc:spChg chg="add del">
          <ac:chgData name="Huovinen Laura" userId="916b1d89-64b2-4e2b-9060-3a91b948f1e3" providerId="ADAL" clId="{6556A128-F350-4274-84F3-F023D8B5FC20}" dt="2025-04-22T23:32:16.002" v="3271" actId="26606"/>
          <ac:spMkLst>
            <pc:docMk/>
            <pc:sldMk cId="0" sldId="261"/>
            <ac:spMk id="22" creationId="{73ED6512-6858-4552-B699-9A97FE9A4EA2}"/>
          </ac:spMkLst>
        </pc:spChg>
        <pc:spChg chg="add del">
          <ac:chgData name="Huovinen Laura" userId="916b1d89-64b2-4e2b-9060-3a91b948f1e3" providerId="ADAL" clId="{6556A128-F350-4274-84F3-F023D8B5FC20}" dt="2025-04-22T23:31:18.777" v="3262" actId="26606"/>
          <ac:spMkLst>
            <pc:docMk/>
            <pc:sldMk cId="0" sldId="261"/>
            <ac:spMk id="24" creationId="{4038CB10-1F5C-4D54-9DF7-12586DE5B007}"/>
          </ac:spMkLst>
        </pc:spChg>
        <pc:spChg chg="add del">
          <ac:chgData name="Huovinen Laura" userId="916b1d89-64b2-4e2b-9060-3a91b948f1e3" providerId="ADAL" clId="{6556A128-F350-4274-84F3-F023D8B5FC20}" dt="2025-04-22T23:31:18.777" v="3262" actId="26606"/>
          <ac:spMkLst>
            <pc:docMk/>
            <pc:sldMk cId="0" sldId="261"/>
            <ac:spMk id="26" creationId="{73ED6512-6858-4552-B699-9A97FE9A4EA2}"/>
          </ac:spMkLst>
        </pc:spChg>
        <pc:graphicFrameChg chg="add mod ord modGraphic">
          <ac:chgData name="Huovinen Laura" userId="916b1d89-64b2-4e2b-9060-3a91b948f1e3" providerId="ADAL" clId="{6556A128-F350-4274-84F3-F023D8B5FC20}" dt="2025-04-22T23:44:08.255" v="3643" actId="20577"/>
          <ac:graphicFrameMkLst>
            <pc:docMk/>
            <pc:sldMk cId="0" sldId="261"/>
            <ac:graphicFrameMk id="12" creationId="{204362E7-F175-916F-4C6B-79F0FF321733}"/>
          </ac:graphicFrameMkLst>
        </pc:graphicFrameChg>
        <pc:picChg chg="add mod">
          <ac:chgData name="Huovinen Laura" userId="916b1d89-64b2-4e2b-9060-3a91b948f1e3" providerId="ADAL" clId="{6556A128-F350-4274-84F3-F023D8B5FC20}" dt="2025-04-22T23:32:35.300" v="3274" actId="1076"/>
          <ac:picMkLst>
            <pc:docMk/>
            <pc:sldMk cId="0" sldId="261"/>
            <ac:picMk id="4" creationId="{D6DAF5F0-2AEC-0994-10CA-BCD0CE113F71}"/>
          </ac:picMkLst>
        </pc:picChg>
        <pc:cxnChg chg="add del">
          <ac:chgData name="Huovinen Laura" userId="916b1d89-64b2-4e2b-9060-3a91b948f1e3" providerId="ADAL" clId="{6556A128-F350-4274-84F3-F023D8B5FC20}" dt="2025-04-22T21:13:40.516" v="1023" actId="26606"/>
          <ac:cxnSpMkLst>
            <pc:docMk/>
            <pc:sldMk cId="0" sldId="261"/>
            <ac:cxnSpMk id="10" creationId="{4D39B797-CDC6-4529-8A36-9CBFC9816337}"/>
          </ac:cxnSpMkLst>
        </pc:cxnChg>
      </pc:sldChg>
      <pc:sldChg chg="addSp delSp modSp mod setBg">
        <pc:chgData name="Huovinen Laura" userId="916b1d89-64b2-4e2b-9060-3a91b948f1e3" providerId="ADAL" clId="{6556A128-F350-4274-84F3-F023D8B5FC20}" dt="2025-04-22T21:53:46.278" v="1997" actId="1076"/>
        <pc:sldMkLst>
          <pc:docMk/>
          <pc:sldMk cId="0" sldId="262"/>
        </pc:sldMkLst>
        <pc:spChg chg="mod">
          <ac:chgData name="Huovinen Laura" userId="916b1d89-64b2-4e2b-9060-3a91b948f1e3" providerId="ADAL" clId="{6556A128-F350-4274-84F3-F023D8B5FC20}" dt="2025-04-22T20:56:28.042" v="8" actId="26606"/>
          <ac:spMkLst>
            <pc:docMk/>
            <pc:sldMk cId="0" sldId="262"/>
            <ac:spMk id="2" creationId="{00000000-0000-0000-0000-000000000000}"/>
          </ac:spMkLst>
        </pc:spChg>
        <pc:spChg chg="del mod">
          <ac:chgData name="Huovinen Laura" userId="916b1d89-64b2-4e2b-9060-3a91b948f1e3" providerId="ADAL" clId="{6556A128-F350-4274-84F3-F023D8B5FC20}" dt="2025-04-22T21:15:28.739" v="1070" actId="22"/>
          <ac:spMkLst>
            <pc:docMk/>
            <pc:sldMk cId="0" sldId="262"/>
            <ac:spMk id="3" creationId="{00000000-0000-0000-0000-000000000000}"/>
          </ac:spMkLst>
        </pc:spChg>
        <pc:spChg chg="add">
          <ac:chgData name="Huovinen Laura" userId="916b1d89-64b2-4e2b-9060-3a91b948f1e3" providerId="ADAL" clId="{6556A128-F350-4274-84F3-F023D8B5FC20}" dt="2025-04-22T20:56:28.042" v="8" actId="26606"/>
          <ac:spMkLst>
            <pc:docMk/>
            <pc:sldMk cId="0" sldId="262"/>
            <ac:spMk id="8" creationId="{39E4C68A-A4A9-48A4-9FF2-D2896B1EA01F}"/>
          </ac:spMkLst>
        </pc:spChg>
        <pc:spChg chg="add">
          <ac:chgData name="Huovinen Laura" userId="916b1d89-64b2-4e2b-9060-3a91b948f1e3" providerId="ADAL" clId="{6556A128-F350-4274-84F3-F023D8B5FC20}" dt="2025-04-22T20:56:28.042" v="8" actId="26606"/>
          <ac:spMkLst>
            <pc:docMk/>
            <pc:sldMk cId="0" sldId="262"/>
            <ac:spMk id="10" creationId="{E2B9AEA5-52CB-49A6-AF8A-33502F291B91}"/>
          </ac:spMkLst>
        </pc:spChg>
        <pc:picChg chg="add mod ord">
          <ac:chgData name="Huovinen Laura" userId="916b1d89-64b2-4e2b-9060-3a91b948f1e3" providerId="ADAL" clId="{6556A128-F350-4274-84F3-F023D8B5FC20}" dt="2025-04-22T21:41:16.251" v="1886" actId="1076"/>
          <ac:picMkLst>
            <pc:docMk/>
            <pc:sldMk cId="0" sldId="262"/>
            <ac:picMk id="5" creationId="{55552F1A-44AC-DF41-4E58-9E304AA4DD46}"/>
          </ac:picMkLst>
        </pc:picChg>
        <pc:picChg chg="add mod">
          <ac:chgData name="Huovinen Laura" userId="916b1d89-64b2-4e2b-9060-3a91b948f1e3" providerId="ADAL" clId="{6556A128-F350-4274-84F3-F023D8B5FC20}" dt="2025-04-22T21:43:34.982" v="1899" actId="1076"/>
          <ac:picMkLst>
            <pc:docMk/>
            <pc:sldMk cId="0" sldId="262"/>
            <ac:picMk id="6" creationId="{A7DB8B6D-4BF6-50AF-1C4A-714145E5D795}"/>
          </ac:picMkLst>
        </pc:picChg>
        <pc:picChg chg="add del mod">
          <ac:chgData name="Huovinen Laura" userId="916b1d89-64b2-4e2b-9060-3a91b948f1e3" providerId="ADAL" clId="{6556A128-F350-4274-84F3-F023D8B5FC20}" dt="2025-04-22T21:46:28.032" v="1924" actId="21"/>
          <ac:picMkLst>
            <pc:docMk/>
            <pc:sldMk cId="0" sldId="262"/>
            <ac:picMk id="7" creationId="{278671AF-BAF5-38D0-4C4D-2D8689EEC684}"/>
          </ac:picMkLst>
        </pc:picChg>
        <pc:picChg chg="add mod">
          <ac:chgData name="Huovinen Laura" userId="916b1d89-64b2-4e2b-9060-3a91b948f1e3" providerId="ADAL" clId="{6556A128-F350-4274-84F3-F023D8B5FC20}" dt="2025-04-22T21:53:46.278" v="1997" actId="1076"/>
          <ac:picMkLst>
            <pc:docMk/>
            <pc:sldMk cId="0" sldId="262"/>
            <ac:picMk id="9" creationId="{C025CCB0-8D4C-FBAF-BE00-1B4EE82CFC41}"/>
          </ac:picMkLst>
        </pc:picChg>
        <pc:picChg chg="add mod">
          <ac:chgData name="Huovinen Laura" userId="916b1d89-64b2-4e2b-9060-3a91b948f1e3" providerId="ADAL" clId="{6556A128-F350-4274-84F3-F023D8B5FC20}" dt="2025-04-22T21:53:41.416" v="1996" actId="1076"/>
          <ac:picMkLst>
            <pc:docMk/>
            <pc:sldMk cId="0" sldId="262"/>
            <ac:picMk id="11" creationId="{D173619A-5A23-DE86-CCAC-560861A1C558}"/>
          </ac:picMkLst>
        </pc:picChg>
      </pc:sldChg>
      <pc:sldChg chg="addSp modSp mod setBg setClrOvrMap">
        <pc:chgData name="Huovinen Laura" userId="916b1d89-64b2-4e2b-9060-3a91b948f1e3" providerId="ADAL" clId="{6556A128-F350-4274-84F3-F023D8B5FC20}" dt="2025-04-22T23:16:49.626" v="3086" actId="20577"/>
        <pc:sldMkLst>
          <pc:docMk/>
          <pc:sldMk cId="0" sldId="263"/>
        </pc:sldMkLst>
        <pc:spChg chg="mod">
          <ac:chgData name="Huovinen Laura" userId="916b1d89-64b2-4e2b-9060-3a91b948f1e3" providerId="ADAL" clId="{6556A128-F350-4274-84F3-F023D8B5FC20}" dt="2025-04-22T23:16:49.626" v="3086" actId="20577"/>
          <ac:spMkLst>
            <pc:docMk/>
            <pc:sldMk cId="0" sldId="263"/>
            <ac:spMk id="2" creationId="{00000000-0000-0000-0000-000000000000}"/>
          </ac:spMkLst>
        </pc:spChg>
        <pc:spChg chg="mod">
          <ac:chgData name="Huovinen Laura" userId="916b1d89-64b2-4e2b-9060-3a91b948f1e3" providerId="ADAL" clId="{6556A128-F350-4274-84F3-F023D8B5FC20}" dt="2025-04-22T21:52:57.646" v="1992" actId="122"/>
          <ac:spMkLst>
            <pc:docMk/>
            <pc:sldMk cId="0" sldId="263"/>
            <ac:spMk id="3" creationId="{00000000-0000-0000-0000-000000000000}"/>
          </ac:spMkLst>
        </pc:spChg>
        <pc:spChg chg="add">
          <ac:chgData name="Huovinen Laura" userId="916b1d89-64b2-4e2b-9060-3a91b948f1e3" providerId="ADAL" clId="{6556A128-F350-4274-84F3-F023D8B5FC20}" dt="2025-04-22T21:38:16.686" v="1885" actId="26606"/>
          <ac:spMkLst>
            <pc:docMk/>
            <pc:sldMk cId="0" sldId="263"/>
            <ac:spMk id="8" creationId="{A10C41F2-1746-4431-9B52-B9F147A896B8}"/>
          </ac:spMkLst>
        </pc:spChg>
        <pc:spChg chg="add">
          <ac:chgData name="Huovinen Laura" userId="916b1d89-64b2-4e2b-9060-3a91b948f1e3" providerId="ADAL" clId="{6556A128-F350-4274-84F3-F023D8B5FC20}" dt="2025-04-22T21:38:16.686" v="1885" actId="26606"/>
          <ac:spMkLst>
            <pc:docMk/>
            <pc:sldMk cId="0" sldId="263"/>
            <ac:spMk id="10" creationId="{B695F8C5-0ED1-4C24-877A-A9E15A1C6430}"/>
          </ac:spMkLst>
        </pc:spChg>
        <pc:spChg chg="add">
          <ac:chgData name="Huovinen Laura" userId="916b1d89-64b2-4e2b-9060-3a91b948f1e3" providerId="ADAL" clId="{6556A128-F350-4274-84F3-F023D8B5FC20}" dt="2025-04-22T21:38:16.686" v="1885" actId="26606"/>
          <ac:spMkLst>
            <pc:docMk/>
            <pc:sldMk cId="0" sldId="263"/>
            <ac:spMk id="12" creationId="{7984928E-D694-4849-BBAD-D7C7DC405478}"/>
          </ac:spMkLst>
        </pc:spChg>
        <pc:cxnChg chg="add">
          <ac:chgData name="Huovinen Laura" userId="916b1d89-64b2-4e2b-9060-3a91b948f1e3" providerId="ADAL" clId="{6556A128-F350-4274-84F3-F023D8B5FC20}" dt="2025-04-22T21:38:16.686" v="1885" actId="26606"/>
          <ac:cxnSpMkLst>
            <pc:docMk/>
            <pc:sldMk cId="0" sldId="263"/>
            <ac:cxnSpMk id="14" creationId="{99237721-19CF-41B1-AA0A-E1E1A8282D52}"/>
          </ac:cxnSpMkLst>
        </pc:cxnChg>
      </pc:sldChg>
      <pc:sldChg chg="modSp del">
        <pc:chgData name="Huovinen Laura" userId="916b1d89-64b2-4e2b-9060-3a91b948f1e3" providerId="ADAL" clId="{6556A128-F350-4274-84F3-F023D8B5FC20}" dt="2025-04-22T21:32:12.681" v="1699" actId="2696"/>
        <pc:sldMkLst>
          <pc:docMk/>
          <pc:sldMk cId="0" sldId="264"/>
        </pc:sldMkLst>
        <pc:spChg chg="mod">
          <ac:chgData name="Huovinen Laura" userId="916b1d89-64b2-4e2b-9060-3a91b948f1e3" providerId="ADAL" clId="{6556A128-F350-4274-84F3-F023D8B5FC20}" dt="2025-04-22T20:54:37.106" v="1"/>
          <ac:spMkLst>
            <pc:docMk/>
            <pc:sldMk cId="0" sldId="264"/>
            <ac:spMk id="2" creationId="{00000000-0000-0000-0000-000000000000}"/>
          </ac:spMkLst>
        </pc:spChg>
        <pc:spChg chg="mod">
          <ac:chgData name="Huovinen Laura" userId="916b1d89-64b2-4e2b-9060-3a91b948f1e3" providerId="ADAL" clId="{6556A128-F350-4274-84F3-F023D8B5FC20}" dt="2025-04-22T20:54:37.106" v="1"/>
          <ac:spMkLst>
            <pc:docMk/>
            <pc:sldMk cId="0" sldId="264"/>
            <ac:spMk id="3" creationId="{00000000-0000-0000-0000-000000000000}"/>
          </ac:spMkLst>
        </pc:spChg>
      </pc:sldChg>
      <pc:sldChg chg="modSp del">
        <pc:chgData name="Huovinen Laura" userId="916b1d89-64b2-4e2b-9060-3a91b948f1e3" providerId="ADAL" clId="{6556A128-F350-4274-84F3-F023D8B5FC20}" dt="2025-04-22T21:32:05.886" v="1698" actId="2696"/>
        <pc:sldMkLst>
          <pc:docMk/>
          <pc:sldMk cId="0" sldId="265"/>
        </pc:sldMkLst>
        <pc:spChg chg="mod">
          <ac:chgData name="Huovinen Laura" userId="916b1d89-64b2-4e2b-9060-3a91b948f1e3" providerId="ADAL" clId="{6556A128-F350-4274-84F3-F023D8B5FC20}" dt="2025-04-22T20:54:37.106" v="1"/>
          <ac:spMkLst>
            <pc:docMk/>
            <pc:sldMk cId="0" sldId="265"/>
            <ac:spMk id="2" creationId="{00000000-0000-0000-0000-000000000000}"/>
          </ac:spMkLst>
        </pc:spChg>
        <pc:spChg chg="mod">
          <ac:chgData name="Huovinen Laura" userId="916b1d89-64b2-4e2b-9060-3a91b948f1e3" providerId="ADAL" clId="{6556A128-F350-4274-84F3-F023D8B5FC20}" dt="2025-04-22T20:54:37.106" v="1"/>
          <ac:spMkLst>
            <pc:docMk/>
            <pc:sldMk cId="0" sldId="265"/>
            <ac:spMk id="3" creationId="{00000000-0000-0000-0000-000000000000}"/>
          </ac:spMkLst>
        </pc:spChg>
      </pc:sldChg>
      <pc:sldChg chg="addSp delSp modSp add mod addAnim delAnim">
        <pc:chgData name="Huovinen Laura" userId="916b1d89-64b2-4e2b-9060-3a91b948f1e3" providerId="ADAL" clId="{6556A128-F350-4274-84F3-F023D8B5FC20}" dt="2025-04-22T23:36:35.738" v="3454" actId="478"/>
        <pc:sldMkLst>
          <pc:docMk/>
          <pc:sldMk cId="1578551220" sldId="266"/>
        </pc:sldMkLst>
        <pc:spChg chg="mod">
          <ac:chgData name="Huovinen Laura" userId="916b1d89-64b2-4e2b-9060-3a91b948f1e3" providerId="ADAL" clId="{6556A128-F350-4274-84F3-F023D8B5FC20}" dt="2025-04-22T21:49:51.072" v="1963" actId="26606"/>
          <ac:spMkLst>
            <pc:docMk/>
            <pc:sldMk cId="1578551220" sldId="266"/>
            <ac:spMk id="2" creationId="{E026B71F-F4AB-5477-ACC0-42F807163EE6}"/>
          </ac:spMkLst>
        </pc:spChg>
        <pc:spChg chg="add del mod">
          <ac:chgData name="Huovinen Laura" userId="916b1d89-64b2-4e2b-9060-3a91b948f1e3" providerId="ADAL" clId="{6556A128-F350-4274-84F3-F023D8B5FC20}" dt="2025-04-22T21:18:47.489" v="1101" actId="22"/>
          <ac:spMkLst>
            <pc:docMk/>
            <pc:sldMk cId="1578551220" sldId="266"/>
            <ac:spMk id="4" creationId="{6F3419FA-B690-3BC6-F159-0FCF5F3980A1}"/>
          </ac:spMkLst>
        </pc:spChg>
        <pc:spChg chg="del">
          <ac:chgData name="Huovinen Laura" userId="916b1d89-64b2-4e2b-9060-3a91b948f1e3" providerId="ADAL" clId="{6556A128-F350-4274-84F3-F023D8B5FC20}" dt="2025-04-22T21:17:14.308" v="1077" actId="26606"/>
          <ac:spMkLst>
            <pc:docMk/>
            <pc:sldMk cId="1578551220" sldId="266"/>
            <ac:spMk id="8" creationId="{A409EACB-45E9-10A0-D97C-BC94323ECF9A}"/>
          </ac:spMkLst>
        </pc:spChg>
        <pc:spChg chg="del">
          <ac:chgData name="Huovinen Laura" userId="916b1d89-64b2-4e2b-9060-3a91b948f1e3" providerId="ADAL" clId="{6556A128-F350-4274-84F3-F023D8B5FC20}" dt="2025-04-22T21:17:14.308" v="1077" actId="26606"/>
          <ac:spMkLst>
            <pc:docMk/>
            <pc:sldMk cId="1578551220" sldId="266"/>
            <ac:spMk id="10" creationId="{D7B67748-FF75-7375-7B6D-442C09237C2E}"/>
          </ac:spMkLst>
        </pc:spChg>
        <pc:spChg chg="add del mod">
          <ac:chgData name="Huovinen Laura" userId="916b1d89-64b2-4e2b-9060-3a91b948f1e3" providerId="ADAL" clId="{6556A128-F350-4274-84F3-F023D8B5FC20}" dt="2025-04-22T21:26:33.351" v="1130" actId="478"/>
          <ac:spMkLst>
            <pc:docMk/>
            <pc:sldMk cId="1578551220" sldId="266"/>
            <ac:spMk id="13" creationId="{8D03ADD2-C307-8B9F-5611-41706018E1CA}"/>
          </ac:spMkLst>
        </pc:spChg>
        <pc:spChg chg="add del">
          <ac:chgData name="Huovinen Laura" userId="916b1d89-64b2-4e2b-9060-3a91b948f1e3" providerId="ADAL" clId="{6556A128-F350-4274-84F3-F023D8B5FC20}" dt="2025-04-22T21:45:42.887" v="1906" actId="26606"/>
          <ac:spMkLst>
            <pc:docMk/>
            <pc:sldMk cId="1578551220" sldId="266"/>
            <ac:spMk id="15" creationId="{39E4C68A-A4A9-48A4-9FF2-D2896B1EA01F}"/>
          </ac:spMkLst>
        </pc:spChg>
        <pc:spChg chg="add del">
          <ac:chgData name="Huovinen Laura" userId="916b1d89-64b2-4e2b-9060-3a91b948f1e3" providerId="ADAL" clId="{6556A128-F350-4274-84F3-F023D8B5FC20}" dt="2025-04-22T21:45:42.887" v="1906" actId="26606"/>
          <ac:spMkLst>
            <pc:docMk/>
            <pc:sldMk cId="1578551220" sldId="266"/>
            <ac:spMk id="17" creationId="{E2B9AEA5-52CB-49A6-AF8A-33502F291B91}"/>
          </ac:spMkLst>
        </pc:spChg>
        <pc:spChg chg="add del mod">
          <ac:chgData name="Huovinen Laura" userId="916b1d89-64b2-4e2b-9060-3a91b948f1e3" providerId="ADAL" clId="{6556A128-F350-4274-84F3-F023D8B5FC20}" dt="2025-04-22T23:36:35.738" v="3454" actId="478"/>
          <ac:spMkLst>
            <pc:docMk/>
            <pc:sldMk cId="1578551220" sldId="266"/>
            <ac:spMk id="22" creationId="{E8976663-106E-6C4E-2F91-FE439B473788}"/>
          </ac:spMkLst>
        </pc:spChg>
        <pc:spChg chg="add del">
          <ac:chgData name="Huovinen Laura" userId="916b1d89-64b2-4e2b-9060-3a91b948f1e3" providerId="ADAL" clId="{6556A128-F350-4274-84F3-F023D8B5FC20}" dt="2025-04-22T21:48:06.427" v="1946" actId="26606"/>
          <ac:spMkLst>
            <pc:docMk/>
            <pc:sldMk cId="1578551220" sldId="266"/>
            <ac:spMk id="26" creationId="{16DF6CAC-41D0-4F19-A765-990C0DD25461}"/>
          </ac:spMkLst>
        </pc:spChg>
        <pc:spChg chg="add del">
          <ac:chgData name="Huovinen Laura" userId="916b1d89-64b2-4e2b-9060-3a91b948f1e3" providerId="ADAL" clId="{6556A128-F350-4274-84F3-F023D8B5FC20}" dt="2025-04-22T21:48:06.427" v="1946" actId="26606"/>
          <ac:spMkLst>
            <pc:docMk/>
            <pc:sldMk cId="1578551220" sldId="266"/>
            <ac:spMk id="28" creationId="{ABFAD81E-FFBA-4F97-AA93-F5144255A394}"/>
          </ac:spMkLst>
        </pc:spChg>
        <pc:spChg chg="add del">
          <ac:chgData name="Huovinen Laura" userId="916b1d89-64b2-4e2b-9060-3a91b948f1e3" providerId="ADAL" clId="{6556A128-F350-4274-84F3-F023D8B5FC20}" dt="2025-04-22T21:48:06.427" v="1946" actId="26606"/>
          <ac:spMkLst>
            <pc:docMk/>
            <pc:sldMk cId="1578551220" sldId="266"/>
            <ac:spMk id="30" creationId="{720B74D2-BC64-4286-BD45-E53A5876E8FB}"/>
          </ac:spMkLst>
        </pc:spChg>
        <pc:spChg chg="add del">
          <ac:chgData name="Huovinen Laura" userId="916b1d89-64b2-4e2b-9060-3a91b948f1e3" providerId="ADAL" clId="{6556A128-F350-4274-84F3-F023D8B5FC20}" dt="2025-04-22T21:49:51.072" v="1963" actId="26606"/>
          <ac:spMkLst>
            <pc:docMk/>
            <pc:sldMk cId="1578551220" sldId="266"/>
            <ac:spMk id="39" creationId="{93A420FE-71C9-4A02-9223-CE2CBEF52E11}"/>
          </ac:spMkLst>
        </pc:spChg>
        <pc:spChg chg="add del">
          <ac:chgData name="Huovinen Laura" userId="916b1d89-64b2-4e2b-9060-3a91b948f1e3" providerId="ADAL" clId="{6556A128-F350-4274-84F3-F023D8B5FC20}" dt="2025-04-22T21:49:51.072" v="1963" actId="26606"/>
          <ac:spMkLst>
            <pc:docMk/>
            <pc:sldMk cId="1578551220" sldId="266"/>
            <ac:spMk id="40" creationId="{198C2125-4A02-41E7-BAC9-A478B010B74E}"/>
          </ac:spMkLst>
        </pc:spChg>
        <pc:spChg chg="add del">
          <ac:chgData name="Huovinen Laura" userId="916b1d89-64b2-4e2b-9060-3a91b948f1e3" providerId="ADAL" clId="{6556A128-F350-4274-84F3-F023D8B5FC20}" dt="2025-04-22T21:49:51.072" v="1963" actId="26606"/>
          <ac:spMkLst>
            <pc:docMk/>
            <pc:sldMk cId="1578551220" sldId="266"/>
            <ac:spMk id="42" creationId="{1027FB29-890A-46FB-BF35-BB2D94282AFF}"/>
          </ac:spMkLst>
        </pc:spChg>
        <pc:spChg chg="add del">
          <ac:chgData name="Huovinen Laura" userId="916b1d89-64b2-4e2b-9060-3a91b948f1e3" providerId="ADAL" clId="{6556A128-F350-4274-84F3-F023D8B5FC20}" dt="2025-04-22T21:47:58.623" v="1944" actId="26606"/>
          <ac:spMkLst>
            <pc:docMk/>
            <pc:sldMk cId="1578551220" sldId="266"/>
            <ac:spMk id="43" creationId="{93A420FE-71C9-4A02-9223-CE2CBEF52E11}"/>
          </ac:spMkLst>
        </pc:spChg>
        <pc:spChg chg="add del">
          <ac:chgData name="Huovinen Laura" userId="916b1d89-64b2-4e2b-9060-3a91b948f1e3" providerId="ADAL" clId="{6556A128-F350-4274-84F3-F023D8B5FC20}" dt="2025-04-22T21:47:58.623" v="1944" actId="26606"/>
          <ac:spMkLst>
            <pc:docMk/>
            <pc:sldMk cId="1578551220" sldId="266"/>
            <ac:spMk id="45" creationId="{198C2125-4A02-41E7-BAC9-A478B010B74E}"/>
          </ac:spMkLst>
        </pc:spChg>
        <pc:spChg chg="add del">
          <ac:chgData name="Huovinen Laura" userId="916b1d89-64b2-4e2b-9060-3a91b948f1e3" providerId="ADAL" clId="{6556A128-F350-4274-84F3-F023D8B5FC20}" dt="2025-04-22T21:47:58.623" v="1944" actId="26606"/>
          <ac:spMkLst>
            <pc:docMk/>
            <pc:sldMk cId="1578551220" sldId="266"/>
            <ac:spMk id="47" creationId="{1027FB29-890A-46FB-BF35-BB2D94282AFF}"/>
          </ac:spMkLst>
        </pc:spChg>
        <pc:spChg chg="add del">
          <ac:chgData name="Huovinen Laura" userId="916b1d89-64b2-4e2b-9060-3a91b948f1e3" providerId="ADAL" clId="{6556A128-F350-4274-84F3-F023D8B5FC20}" dt="2025-04-22T21:49:43.135" v="1960" actId="26606"/>
          <ac:spMkLst>
            <pc:docMk/>
            <pc:sldMk cId="1578551220" sldId="266"/>
            <ac:spMk id="51" creationId="{D06E82AC-6A60-406D-964D-F43B563D52A7}"/>
          </ac:spMkLst>
        </pc:spChg>
        <pc:spChg chg="add del">
          <ac:chgData name="Huovinen Laura" userId="916b1d89-64b2-4e2b-9060-3a91b948f1e3" providerId="ADAL" clId="{6556A128-F350-4274-84F3-F023D8B5FC20}" dt="2025-04-22T21:49:43.135" v="1960" actId="26606"/>
          <ac:spMkLst>
            <pc:docMk/>
            <pc:sldMk cId="1578551220" sldId="266"/>
            <ac:spMk id="53" creationId="{8CAA310A-0D96-48FC-9E99-C4089573B59F}"/>
          </ac:spMkLst>
        </pc:spChg>
        <pc:spChg chg="add del">
          <ac:chgData name="Huovinen Laura" userId="916b1d89-64b2-4e2b-9060-3a91b948f1e3" providerId="ADAL" clId="{6556A128-F350-4274-84F3-F023D8B5FC20}" dt="2025-04-22T21:49:51.069" v="1962" actId="26606"/>
          <ac:spMkLst>
            <pc:docMk/>
            <pc:sldMk cId="1578551220" sldId="266"/>
            <ac:spMk id="57" creationId="{B0C81B1D-B3DD-4F9B-B757-9A2BD627FBEA}"/>
          </ac:spMkLst>
        </pc:spChg>
        <pc:spChg chg="add del">
          <ac:chgData name="Huovinen Laura" userId="916b1d89-64b2-4e2b-9060-3a91b948f1e3" providerId="ADAL" clId="{6556A128-F350-4274-84F3-F023D8B5FC20}" dt="2025-04-22T21:49:51.069" v="1962" actId="26606"/>
          <ac:spMkLst>
            <pc:docMk/>
            <pc:sldMk cId="1578551220" sldId="266"/>
            <ac:spMk id="59" creationId="{B3682D3E-05AE-4A28-B57A-B00FB7F2A032}"/>
          </ac:spMkLst>
        </pc:spChg>
        <pc:spChg chg="add del">
          <ac:chgData name="Huovinen Laura" userId="916b1d89-64b2-4e2b-9060-3a91b948f1e3" providerId="ADAL" clId="{6556A128-F350-4274-84F3-F023D8B5FC20}" dt="2025-04-22T21:49:51.069" v="1962" actId="26606"/>
          <ac:spMkLst>
            <pc:docMk/>
            <pc:sldMk cId="1578551220" sldId="266"/>
            <ac:spMk id="60" creationId="{93A420FE-71C9-4A02-9223-CE2CBEF52E11}"/>
          </ac:spMkLst>
        </pc:spChg>
        <pc:spChg chg="add del">
          <ac:chgData name="Huovinen Laura" userId="916b1d89-64b2-4e2b-9060-3a91b948f1e3" providerId="ADAL" clId="{6556A128-F350-4274-84F3-F023D8B5FC20}" dt="2025-04-22T21:49:51.069" v="1962" actId="26606"/>
          <ac:spMkLst>
            <pc:docMk/>
            <pc:sldMk cId="1578551220" sldId="266"/>
            <ac:spMk id="61" creationId="{FE2D4BE5-4D96-4E5C-B6DC-1E1A5C4D31E1}"/>
          </ac:spMkLst>
        </pc:spChg>
        <pc:spChg chg="add del">
          <ac:chgData name="Huovinen Laura" userId="916b1d89-64b2-4e2b-9060-3a91b948f1e3" providerId="ADAL" clId="{6556A128-F350-4274-84F3-F023D8B5FC20}" dt="2025-04-22T21:49:51.069" v="1962" actId="26606"/>
          <ac:spMkLst>
            <pc:docMk/>
            <pc:sldMk cId="1578551220" sldId="266"/>
            <ac:spMk id="62" creationId="{EF86951B-FFAF-435D-954A-62B34B50C0CC}"/>
          </ac:spMkLst>
        </pc:spChg>
        <pc:spChg chg="add del">
          <ac:chgData name="Huovinen Laura" userId="916b1d89-64b2-4e2b-9060-3a91b948f1e3" providerId="ADAL" clId="{6556A128-F350-4274-84F3-F023D8B5FC20}" dt="2025-04-22T21:49:51.069" v="1962" actId="26606"/>
          <ac:spMkLst>
            <pc:docMk/>
            <pc:sldMk cId="1578551220" sldId="266"/>
            <ac:spMk id="63" creationId="{41833409-08D3-42D0-9DDD-06B4F03FC25B}"/>
          </ac:spMkLst>
        </pc:spChg>
        <pc:spChg chg="add del">
          <ac:chgData name="Huovinen Laura" userId="916b1d89-64b2-4e2b-9060-3a91b948f1e3" providerId="ADAL" clId="{6556A128-F350-4274-84F3-F023D8B5FC20}" dt="2025-04-22T21:49:51.069" v="1962" actId="26606"/>
          <ac:spMkLst>
            <pc:docMk/>
            <pc:sldMk cId="1578551220" sldId="266"/>
            <ac:spMk id="65" creationId="{E501BC55-ACF5-468E-B4A0-E0C566E1C957}"/>
          </ac:spMkLst>
        </pc:spChg>
        <pc:spChg chg="add">
          <ac:chgData name="Huovinen Laura" userId="916b1d89-64b2-4e2b-9060-3a91b948f1e3" providerId="ADAL" clId="{6556A128-F350-4274-84F3-F023D8B5FC20}" dt="2025-04-22T21:49:51.072" v="1963" actId="26606"/>
          <ac:spMkLst>
            <pc:docMk/>
            <pc:sldMk cId="1578551220" sldId="266"/>
            <ac:spMk id="68" creationId="{93A420FE-71C9-4A02-9223-CE2CBEF52E11}"/>
          </ac:spMkLst>
        </pc:spChg>
        <pc:spChg chg="add">
          <ac:chgData name="Huovinen Laura" userId="916b1d89-64b2-4e2b-9060-3a91b948f1e3" providerId="ADAL" clId="{6556A128-F350-4274-84F3-F023D8B5FC20}" dt="2025-04-22T21:49:51.072" v="1963" actId="26606"/>
          <ac:spMkLst>
            <pc:docMk/>
            <pc:sldMk cId="1578551220" sldId="266"/>
            <ac:spMk id="69" creationId="{198C2125-4A02-41E7-BAC9-A478B010B74E}"/>
          </ac:spMkLst>
        </pc:spChg>
        <pc:spChg chg="add">
          <ac:chgData name="Huovinen Laura" userId="916b1d89-64b2-4e2b-9060-3a91b948f1e3" providerId="ADAL" clId="{6556A128-F350-4274-84F3-F023D8B5FC20}" dt="2025-04-22T21:49:51.072" v="1963" actId="26606"/>
          <ac:spMkLst>
            <pc:docMk/>
            <pc:sldMk cId="1578551220" sldId="266"/>
            <ac:spMk id="70" creationId="{1027FB29-890A-46FB-BF35-BB2D94282AFF}"/>
          </ac:spMkLst>
        </pc:spChg>
        <pc:picChg chg="del">
          <ac:chgData name="Huovinen Laura" userId="916b1d89-64b2-4e2b-9060-3a91b948f1e3" providerId="ADAL" clId="{6556A128-F350-4274-84F3-F023D8B5FC20}" dt="2025-04-22T21:16:58.440" v="1073" actId="478"/>
          <ac:picMkLst>
            <pc:docMk/>
            <pc:sldMk cId="1578551220" sldId="266"/>
            <ac:picMk id="5" creationId="{A13067B8-9264-BA81-FEBC-5E4E787A8991}"/>
          </ac:picMkLst>
        </pc:picChg>
        <pc:picChg chg="add del mod ord">
          <ac:chgData name="Huovinen Laura" userId="916b1d89-64b2-4e2b-9060-3a91b948f1e3" providerId="ADAL" clId="{6556A128-F350-4274-84F3-F023D8B5FC20}" dt="2025-04-22T21:25:23.945" v="1124" actId="21"/>
          <ac:picMkLst>
            <pc:docMk/>
            <pc:sldMk cId="1578551220" sldId="266"/>
            <ac:picMk id="7" creationId="{0C6A24F6-9652-7909-3075-A9D2A282CAEA}"/>
          </ac:picMkLst>
        </pc:picChg>
        <pc:picChg chg="add mod ord">
          <ac:chgData name="Huovinen Laura" userId="916b1d89-64b2-4e2b-9060-3a91b948f1e3" providerId="ADAL" clId="{6556A128-F350-4274-84F3-F023D8B5FC20}" dt="2025-04-22T21:50:18.097" v="1969" actId="1076"/>
          <ac:picMkLst>
            <pc:docMk/>
            <pc:sldMk cId="1578551220" sldId="266"/>
            <ac:picMk id="9" creationId="{ABBF1AF3-8B58-2BBF-2F9B-23436F4D981F}"/>
          </ac:picMkLst>
        </pc:picChg>
        <pc:picChg chg="add mod">
          <ac:chgData name="Huovinen Laura" userId="916b1d89-64b2-4e2b-9060-3a91b948f1e3" providerId="ADAL" clId="{6556A128-F350-4274-84F3-F023D8B5FC20}" dt="2025-04-22T23:15:33.847" v="3075" actId="1076"/>
          <ac:picMkLst>
            <pc:docMk/>
            <pc:sldMk cId="1578551220" sldId="266"/>
            <ac:picMk id="11" creationId="{70178A6B-9ED2-681F-C30A-D07DB0FDE1B9}"/>
          </ac:picMkLst>
        </pc:picChg>
        <pc:picChg chg="add del mod">
          <ac:chgData name="Huovinen Laura" userId="916b1d89-64b2-4e2b-9060-3a91b948f1e3" providerId="ADAL" clId="{6556A128-F350-4274-84F3-F023D8B5FC20}" dt="2025-04-22T21:45:19.346" v="1904" actId="478"/>
          <ac:picMkLst>
            <pc:docMk/>
            <pc:sldMk cId="1578551220" sldId="266"/>
            <ac:picMk id="16" creationId="{1BEEE64B-8FC0-638C-104A-00A77533C875}"/>
          </ac:picMkLst>
        </pc:picChg>
        <pc:picChg chg="add mod">
          <ac:chgData name="Huovinen Laura" userId="916b1d89-64b2-4e2b-9060-3a91b948f1e3" providerId="ADAL" clId="{6556A128-F350-4274-84F3-F023D8B5FC20}" dt="2025-04-22T21:50:22.151" v="1970" actId="1076"/>
          <ac:picMkLst>
            <pc:docMk/>
            <pc:sldMk cId="1578551220" sldId="266"/>
            <ac:picMk id="19" creationId="{36C6A14B-6F63-8A16-824D-73E8302C8CC4}"/>
          </ac:picMkLst>
        </pc:picChg>
        <pc:picChg chg="add mod ord">
          <ac:chgData name="Huovinen Laura" userId="916b1d89-64b2-4e2b-9060-3a91b948f1e3" providerId="ADAL" clId="{6556A128-F350-4274-84F3-F023D8B5FC20}" dt="2025-04-22T21:50:32.606" v="1972" actId="1076"/>
          <ac:picMkLst>
            <pc:docMk/>
            <pc:sldMk cId="1578551220" sldId="266"/>
            <ac:picMk id="20" creationId="{61627D5B-9487-03D0-2430-497CB39A6F61}"/>
          </ac:picMkLst>
        </pc:picChg>
        <pc:picChg chg="add del mod">
          <ac:chgData name="Huovinen Laura" userId="916b1d89-64b2-4e2b-9060-3a91b948f1e3" providerId="ADAL" clId="{6556A128-F350-4274-84F3-F023D8B5FC20}" dt="2025-04-22T21:47:57.278" v="1943" actId="478"/>
          <ac:picMkLst>
            <pc:docMk/>
            <pc:sldMk cId="1578551220" sldId="266"/>
            <ac:picMk id="21" creationId="{9629B613-5EA8-41B4-D887-B908C396C23F}"/>
          </ac:picMkLst>
        </pc:picChg>
        <pc:cxnChg chg="add">
          <ac:chgData name="Huovinen Laura" userId="916b1d89-64b2-4e2b-9060-3a91b948f1e3" providerId="ADAL" clId="{6556A128-F350-4274-84F3-F023D8B5FC20}" dt="2025-04-22T21:45:42.887" v="1906" actId="26606"/>
          <ac:cxnSpMkLst>
            <pc:docMk/>
            <pc:sldMk cId="1578551220" sldId="266"/>
            <ac:cxnSpMk id="24" creationId="{8CB4893A-EFF8-4BE4-AAE3-47190B4B80B3}"/>
          </ac:cxnSpMkLst>
        </pc:cxnChg>
        <pc:cxnChg chg="add">
          <ac:chgData name="Huovinen Laura" userId="916b1d89-64b2-4e2b-9060-3a91b948f1e3" providerId="ADAL" clId="{6556A128-F350-4274-84F3-F023D8B5FC20}" dt="2025-04-22T21:49:51.072" v="1963" actId="26606"/>
          <ac:cxnSpMkLst>
            <pc:docMk/>
            <pc:sldMk cId="1578551220" sldId="266"/>
            <ac:cxnSpMk id="67" creationId="{CA459D77-0790-4452-90EE-1737E86CCEF7}"/>
          </ac:cxnSpMkLst>
        </pc:cxnChg>
        <pc:cxnChg chg="add">
          <ac:chgData name="Huovinen Laura" userId="916b1d89-64b2-4e2b-9060-3a91b948f1e3" providerId="ADAL" clId="{6556A128-F350-4274-84F3-F023D8B5FC20}" dt="2025-04-22T21:49:51.072" v="1963" actId="26606"/>
          <ac:cxnSpMkLst>
            <pc:docMk/>
            <pc:sldMk cId="1578551220" sldId="266"/>
            <ac:cxnSpMk id="71" creationId="{8F70C8B0-9A85-4D4B-9CEB-170749DAF33E}"/>
          </ac:cxnSpMkLst>
        </pc:cxnChg>
      </pc:sldChg>
      <pc:sldChg chg="addSp delSp modSp new mod">
        <pc:chgData name="Huovinen Laura" userId="916b1d89-64b2-4e2b-9060-3a91b948f1e3" providerId="ADAL" clId="{6556A128-F350-4274-84F3-F023D8B5FC20}" dt="2025-04-22T22:46:26.552" v="2598" actId="1076"/>
        <pc:sldMkLst>
          <pc:docMk/>
          <pc:sldMk cId="64136284" sldId="267"/>
        </pc:sldMkLst>
        <pc:spChg chg="mod">
          <ac:chgData name="Huovinen Laura" userId="916b1d89-64b2-4e2b-9060-3a91b948f1e3" providerId="ADAL" clId="{6556A128-F350-4274-84F3-F023D8B5FC20}" dt="2025-04-22T21:37:57.721" v="1884" actId="20577"/>
          <ac:spMkLst>
            <pc:docMk/>
            <pc:sldMk cId="64136284" sldId="267"/>
            <ac:spMk id="2" creationId="{828A1DC7-2F2C-DEFA-41F0-ADB9E33FC2DF}"/>
          </ac:spMkLst>
        </pc:spChg>
        <pc:spChg chg="del">
          <ac:chgData name="Huovinen Laura" userId="916b1d89-64b2-4e2b-9060-3a91b948f1e3" providerId="ADAL" clId="{6556A128-F350-4274-84F3-F023D8B5FC20}" dt="2025-04-22T21:35:34.967" v="1817"/>
          <ac:spMkLst>
            <pc:docMk/>
            <pc:sldMk cId="64136284" sldId="267"/>
            <ac:spMk id="3" creationId="{272D36D6-B839-7E63-80E5-EAAFDC0995AF}"/>
          </ac:spMkLst>
        </pc:spChg>
        <pc:picChg chg="add mod">
          <ac:chgData name="Huovinen Laura" userId="916b1d89-64b2-4e2b-9060-3a91b948f1e3" providerId="ADAL" clId="{6556A128-F350-4274-84F3-F023D8B5FC20}" dt="2025-04-22T22:46:26.552" v="2598" actId="1076"/>
          <ac:picMkLst>
            <pc:docMk/>
            <pc:sldMk cId="64136284" sldId="267"/>
            <ac:picMk id="4" creationId="{2C873B09-E5D5-CE4E-A547-BF9DD5653464}"/>
          </ac:picMkLst>
        </pc:picChg>
      </pc:sldChg>
      <pc:sldChg chg="addSp delSp modSp new mod">
        <pc:chgData name="Huovinen Laura" userId="916b1d89-64b2-4e2b-9060-3a91b948f1e3" providerId="ADAL" clId="{6556A128-F350-4274-84F3-F023D8B5FC20}" dt="2025-04-22T22:16:44.994" v="2229" actId="1076"/>
        <pc:sldMkLst>
          <pc:docMk/>
          <pc:sldMk cId="1658344251" sldId="268"/>
        </pc:sldMkLst>
        <pc:spChg chg="mod">
          <ac:chgData name="Huovinen Laura" userId="916b1d89-64b2-4e2b-9060-3a91b948f1e3" providerId="ADAL" clId="{6556A128-F350-4274-84F3-F023D8B5FC20}" dt="2025-04-22T21:58:13.534" v="2144" actId="20577"/>
          <ac:spMkLst>
            <pc:docMk/>
            <pc:sldMk cId="1658344251" sldId="268"/>
            <ac:spMk id="2" creationId="{969E442D-04AB-E1DF-E4D8-AC9A85F1F6DE}"/>
          </ac:spMkLst>
        </pc:spChg>
        <pc:spChg chg="del">
          <ac:chgData name="Huovinen Laura" userId="916b1d89-64b2-4e2b-9060-3a91b948f1e3" providerId="ADAL" clId="{6556A128-F350-4274-84F3-F023D8B5FC20}" dt="2025-04-22T21:55:22.897" v="1999"/>
          <ac:spMkLst>
            <pc:docMk/>
            <pc:sldMk cId="1658344251" sldId="268"/>
            <ac:spMk id="3" creationId="{6C8F97EC-0D31-8DEF-F15A-6C4A483FFB8F}"/>
          </ac:spMkLst>
        </pc:spChg>
        <pc:picChg chg="add mod">
          <ac:chgData name="Huovinen Laura" userId="916b1d89-64b2-4e2b-9060-3a91b948f1e3" providerId="ADAL" clId="{6556A128-F350-4274-84F3-F023D8B5FC20}" dt="2025-04-22T22:16:00.235" v="2223" actId="1076"/>
          <ac:picMkLst>
            <pc:docMk/>
            <pc:sldMk cId="1658344251" sldId="268"/>
            <ac:picMk id="4" creationId="{EEFBE5F5-BB28-64E3-F3E0-E4956C176A55}"/>
          </ac:picMkLst>
        </pc:picChg>
        <pc:picChg chg="add mod">
          <ac:chgData name="Huovinen Laura" userId="916b1d89-64b2-4e2b-9060-3a91b948f1e3" providerId="ADAL" clId="{6556A128-F350-4274-84F3-F023D8B5FC20}" dt="2025-04-22T22:16:21.447" v="2226" actId="1076"/>
          <ac:picMkLst>
            <pc:docMk/>
            <pc:sldMk cId="1658344251" sldId="268"/>
            <ac:picMk id="5" creationId="{8D081C08-B9D1-942F-B33B-84214EF1C83F}"/>
          </ac:picMkLst>
        </pc:picChg>
        <pc:picChg chg="add mod ord">
          <ac:chgData name="Huovinen Laura" userId="916b1d89-64b2-4e2b-9060-3a91b948f1e3" providerId="ADAL" clId="{6556A128-F350-4274-84F3-F023D8B5FC20}" dt="2025-04-22T22:16:38.042" v="2228" actId="1076"/>
          <ac:picMkLst>
            <pc:docMk/>
            <pc:sldMk cId="1658344251" sldId="268"/>
            <ac:picMk id="6" creationId="{96CB0B01-7590-603A-F18F-10F47EDAC495}"/>
          </ac:picMkLst>
        </pc:picChg>
        <pc:picChg chg="add mod">
          <ac:chgData name="Huovinen Laura" userId="916b1d89-64b2-4e2b-9060-3a91b948f1e3" providerId="ADAL" clId="{6556A128-F350-4274-84F3-F023D8B5FC20}" dt="2025-04-22T22:16:14.765" v="2225" actId="1076"/>
          <ac:picMkLst>
            <pc:docMk/>
            <pc:sldMk cId="1658344251" sldId="268"/>
            <ac:picMk id="7" creationId="{7023013E-A779-2DC7-8558-03BACC346374}"/>
          </ac:picMkLst>
        </pc:picChg>
        <pc:picChg chg="add mod">
          <ac:chgData name="Huovinen Laura" userId="916b1d89-64b2-4e2b-9060-3a91b948f1e3" providerId="ADAL" clId="{6556A128-F350-4274-84F3-F023D8B5FC20}" dt="2025-04-22T22:05:49.693" v="2159" actId="1076"/>
          <ac:picMkLst>
            <pc:docMk/>
            <pc:sldMk cId="1658344251" sldId="268"/>
            <ac:picMk id="8" creationId="{B3766DC4-CD0A-8ADE-6AA4-9378BEF3D114}"/>
          </ac:picMkLst>
        </pc:picChg>
        <pc:picChg chg="add del mod">
          <ac:chgData name="Huovinen Laura" userId="916b1d89-64b2-4e2b-9060-3a91b948f1e3" providerId="ADAL" clId="{6556A128-F350-4274-84F3-F023D8B5FC20}" dt="2025-04-22T22:07:20.227" v="2163" actId="478"/>
          <ac:picMkLst>
            <pc:docMk/>
            <pc:sldMk cId="1658344251" sldId="268"/>
            <ac:picMk id="9" creationId="{8302E28B-950A-CDDB-E387-7C54983581D3}"/>
          </ac:picMkLst>
        </pc:picChg>
        <pc:picChg chg="add mod">
          <ac:chgData name="Huovinen Laura" userId="916b1d89-64b2-4e2b-9060-3a91b948f1e3" providerId="ADAL" clId="{6556A128-F350-4274-84F3-F023D8B5FC20}" dt="2025-04-22T22:16:08.557" v="2224" actId="1076"/>
          <ac:picMkLst>
            <pc:docMk/>
            <pc:sldMk cId="1658344251" sldId="268"/>
            <ac:picMk id="10" creationId="{D8B6EC2D-9AAC-C1F4-B917-ADBDA89A7FB2}"/>
          </ac:picMkLst>
        </pc:picChg>
        <pc:picChg chg="add mod">
          <ac:chgData name="Huovinen Laura" userId="916b1d89-64b2-4e2b-9060-3a91b948f1e3" providerId="ADAL" clId="{6556A128-F350-4274-84F3-F023D8B5FC20}" dt="2025-04-22T22:16:26.130" v="2227" actId="1076"/>
          <ac:picMkLst>
            <pc:docMk/>
            <pc:sldMk cId="1658344251" sldId="268"/>
            <ac:picMk id="11" creationId="{DA380289-1DDD-7D70-6D8A-6773ADE95E92}"/>
          </ac:picMkLst>
        </pc:picChg>
        <pc:picChg chg="add mod">
          <ac:chgData name="Huovinen Laura" userId="916b1d89-64b2-4e2b-9060-3a91b948f1e3" providerId="ADAL" clId="{6556A128-F350-4274-84F3-F023D8B5FC20}" dt="2025-04-22T22:16:44.994" v="2229" actId="1076"/>
          <ac:picMkLst>
            <pc:docMk/>
            <pc:sldMk cId="1658344251" sldId="268"/>
            <ac:picMk id="13" creationId="{BC8A235A-F209-E069-622F-0F1A91C5C0B8}"/>
          </ac:picMkLst>
        </pc:picChg>
      </pc:sldChg>
      <pc:sldChg chg="modSp new mod ord">
        <pc:chgData name="Huovinen Laura" userId="916b1d89-64b2-4e2b-9060-3a91b948f1e3" providerId="ADAL" clId="{6556A128-F350-4274-84F3-F023D8B5FC20}" dt="2025-04-22T22:42:14.978" v="2597"/>
        <pc:sldMkLst>
          <pc:docMk/>
          <pc:sldMk cId="603912298" sldId="269"/>
        </pc:sldMkLst>
        <pc:spChg chg="mod">
          <ac:chgData name="Huovinen Laura" userId="916b1d89-64b2-4e2b-9060-3a91b948f1e3" providerId="ADAL" clId="{6556A128-F350-4274-84F3-F023D8B5FC20}" dt="2025-04-22T22:40:20.549" v="2571" actId="20577"/>
          <ac:spMkLst>
            <pc:docMk/>
            <pc:sldMk cId="603912298" sldId="269"/>
            <ac:spMk id="2" creationId="{B3FB4F0F-027B-9B34-B70C-AB6D241E4ADB}"/>
          </ac:spMkLst>
        </pc:spChg>
        <pc:spChg chg="mod">
          <ac:chgData name="Huovinen Laura" userId="916b1d89-64b2-4e2b-9060-3a91b948f1e3" providerId="ADAL" clId="{6556A128-F350-4274-84F3-F023D8B5FC20}" dt="2025-04-22T22:41:32.990" v="2593" actId="20577"/>
          <ac:spMkLst>
            <pc:docMk/>
            <pc:sldMk cId="603912298" sldId="269"/>
            <ac:spMk id="3" creationId="{6A696F31-2C28-818C-9E69-5A41AE5CFC0A}"/>
          </ac:spMkLst>
        </pc:spChg>
      </pc:sldChg>
      <pc:sldChg chg="addSp delSp modSp new del mod">
        <pc:chgData name="Huovinen Laura" userId="916b1d89-64b2-4e2b-9060-3a91b948f1e3" providerId="ADAL" clId="{6556A128-F350-4274-84F3-F023D8B5FC20}" dt="2025-04-22T22:14:36.514" v="2213" actId="2696"/>
        <pc:sldMkLst>
          <pc:docMk/>
          <pc:sldMk cId="3249067042" sldId="269"/>
        </pc:sldMkLst>
        <pc:spChg chg="mod">
          <ac:chgData name="Huovinen Laura" userId="916b1d89-64b2-4e2b-9060-3a91b948f1e3" providerId="ADAL" clId="{6556A128-F350-4274-84F3-F023D8B5FC20}" dt="2025-04-22T22:14:24.628" v="2211" actId="20577"/>
          <ac:spMkLst>
            <pc:docMk/>
            <pc:sldMk cId="3249067042" sldId="269"/>
            <ac:spMk id="2" creationId="{7A4FDF40-7E56-5987-BCFB-3C3022E06A2C}"/>
          </ac:spMkLst>
        </pc:spChg>
        <pc:spChg chg="del">
          <ac:chgData name="Huovinen Laura" userId="916b1d89-64b2-4e2b-9060-3a91b948f1e3" providerId="ADAL" clId="{6556A128-F350-4274-84F3-F023D8B5FC20}" dt="2025-04-22T22:13:02.147" v="2180" actId="22"/>
          <ac:spMkLst>
            <pc:docMk/>
            <pc:sldMk cId="3249067042" sldId="269"/>
            <ac:spMk id="3" creationId="{E3B14766-2C61-30CE-D8E9-977E30927CF2}"/>
          </ac:spMkLst>
        </pc:spChg>
        <pc:spChg chg="add del mod">
          <ac:chgData name="Huovinen Laura" userId="916b1d89-64b2-4e2b-9060-3a91b948f1e3" providerId="ADAL" clId="{6556A128-F350-4274-84F3-F023D8B5FC20}" dt="2025-04-22T22:13:51.605" v="2182" actId="22"/>
          <ac:spMkLst>
            <pc:docMk/>
            <pc:sldMk cId="3249067042" sldId="269"/>
            <ac:spMk id="7" creationId="{0DC08F31-D9DE-0C98-1CAE-349DD414FE14}"/>
          </ac:spMkLst>
        </pc:spChg>
        <pc:spChg chg="add mod">
          <ac:chgData name="Huovinen Laura" userId="916b1d89-64b2-4e2b-9060-3a91b948f1e3" providerId="ADAL" clId="{6556A128-F350-4274-84F3-F023D8B5FC20}" dt="2025-04-22T22:14:33.446" v="2212" actId="478"/>
          <ac:spMkLst>
            <pc:docMk/>
            <pc:sldMk cId="3249067042" sldId="269"/>
            <ac:spMk id="11" creationId="{02556849-3BB5-A9B7-DD70-F17ED7B7F75E}"/>
          </ac:spMkLst>
        </pc:spChg>
        <pc:picChg chg="add del mod ord">
          <ac:chgData name="Huovinen Laura" userId="916b1d89-64b2-4e2b-9060-3a91b948f1e3" providerId="ADAL" clId="{6556A128-F350-4274-84F3-F023D8B5FC20}" dt="2025-04-22T22:13:08.305" v="2181" actId="478"/>
          <ac:picMkLst>
            <pc:docMk/>
            <pc:sldMk cId="3249067042" sldId="269"/>
            <ac:picMk id="5" creationId="{6CA1C7C5-5F16-2EC3-A2A8-F3ADA2E92619}"/>
          </ac:picMkLst>
        </pc:picChg>
        <pc:picChg chg="add del mod ord">
          <ac:chgData name="Huovinen Laura" userId="916b1d89-64b2-4e2b-9060-3a91b948f1e3" providerId="ADAL" clId="{6556A128-F350-4274-84F3-F023D8B5FC20}" dt="2025-04-22T22:14:33.446" v="2212" actId="478"/>
          <ac:picMkLst>
            <pc:docMk/>
            <pc:sldMk cId="3249067042" sldId="269"/>
            <ac:picMk id="9" creationId="{FAAED1AB-3B52-1ADB-104C-2F64C3B9BB5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9D73A1-E418-4572-BEDF-F124CBDC692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1C40B6C-8515-4567-A2D9-EDCE0332C093}">
      <dgm:prSet/>
      <dgm:spPr/>
      <dgm:t>
        <a:bodyPr/>
        <a:lstStyle/>
        <a:p>
          <a:r>
            <a:rPr lang="en-US" dirty="0" err="1"/>
            <a:t>Tunnistaa</a:t>
          </a:r>
          <a:r>
            <a:rPr lang="en-US" dirty="0"/>
            <a:t> ja </a:t>
          </a:r>
          <a:r>
            <a:rPr lang="en-US" dirty="0" err="1"/>
            <a:t>ehkäistä</a:t>
          </a:r>
          <a:r>
            <a:rPr lang="en-US" dirty="0"/>
            <a:t> </a:t>
          </a:r>
          <a:r>
            <a:rPr lang="en-US" dirty="0" err="1"/>
            <a:t>yhteisön</a:t>
          </a:r>
          <a:r>
            <a:rPr lang="en-US" dirty="0"/>
            <a:t> </a:t>
          </a:r>
          <a:r>
            <a:rPr lang="en-US" dirty="0" err="1"/>
            <a:t>resilienssiä</a:t>
          </a:r>
          <a:r>
            <a:rPr lang="en-US" dirty="0"/>
            <a:t> </a:t>
          </a:r>
          <a:r>
            <a:rPr lang="en-US" dirty="0" err="1"/>
            <a:t>heikentävää</a:t>
          </a:r>
          <a:r>
            <a:rPr lang="en-US" dirty="0"/>
            <a:t> </a:t>
          </a:r>
          <a:r>
            <a:rPr lang="en-US" dirty="0" err="1"/>
            <a:t>polarisaatiota</a:t>
          </a:r>
          <a:r>
            <a:rPr lang="en-US" dirty="0"/>
            <a:t> </a:t>
          </a:r>
          <a:r>
            <a:rPr lang="en-US" dirty="0" err="1"/>
            <a:t>seurakunnissa</a:t>
          </a:r>
          <a:endParaRPr lang="en-US" dirty="0"/>
        </a:p>
      </dgm:t>
    </dgm:pt>
    <dgm:pt modelId="{DCD63C7E-6E57-45EF-B757-721419587815}" type="parTrans" cxnId="{6C33266E-B89F-4720-9B89-847664091AC3}">
      <dgm:prSet/>
      <dgm:spPr/>
      <dgm:t>
        <a:bodyPr/>
        <a:lstStyle/>
        <a:p>
          <a:endParaRPr lang="en-US"/>
        </a:p>
      </dgm:t>
    </dgm:pt>
    <dgm:pt modelId="{0CCFE98A-BD59-4870-A1AB-397E719A9D63}" type="sibTrans" cxnId="{6C33266E-B89F-4720-9B89-847664091AC3}">
      <dgm:prSet/>
      <dgm:spPr/>
      <dgm:t>
        <a:bodyPr/>
        <a:lstStyle/>
        <a:p>
          <a:endParaRPr lang="en-US"/>
        </a:p>
      </dgm:t>
    </dgm:pt>
    <dgm:pt modelId="{1FAA5905-3899-4246-B254-5D5DE4827EC8}">
      <dgm:prSet/>
      <dgm:spPr/>
      <dgm:t>
        <a:bodyPr/>
        <a:lstStyle/>
        <a:p>
          <a:r>
            <a:rPr lang="en-US" dirty="0" err="1"/>
            <a:t>Vahvistaa</a:t>
          </a:r>
          <a:r>
            <a:rPr lang="en-US" dirty="0"/>
            <a:t> </a:t>
          </a:r>
          <a:r>
            <a:rPr lang="en-US" dirty="0" err="1"/>
            <a:t>hengellistä</a:t>
          </a:r>
          <a:r>
            <a:rPr lang="en-US" dirty="0"/>
            <a:t> ja </a:t>
          </a:r>
          <a:r>
            <a:rPr lang="en-US" dirty="0" err="1"/>
            <a:t>henkistä</a:t>
          </a:r>
          <a:r>
            <a:rPr lang="en-US" dirty="0"/>
            <a:t> </a:t>
          </a:r>
          <a:r>
            <a:rPr lang="en-US" dirty="0" err="1"/>
            <a:t>identiteettiä</a:t>
          </a:r>
          <a:r>
            <a:rPr lang="en-US" dirty="0"/>
            <a:t> ja </a:t>
          </a:r>
          <a:r>
            <a:rPr lang="en-US" dirty="0" err="1"/>
            <a:t>katsomusten</a:t>
          </a:r>
          <a:r>
            <a:rPr lang="en-US" dirty="0"/>
            <a:t> </a:t>
          </a:r>
          <a:r>
            <a:rPr lang="en-US" dirty="0" err="1"/>
            <a:t>vastavuoroista</a:t>
          </a:r>
          <a:r>
            <a:rPr lang="en-US" dirty="0"/>
            <a:t> </a:t>
          </a:r>
          <a:r>
            <a:rPr lang="en-US" dirty="0" err="1"/>
            <a:t>oppimista</a:t>
          </a:r>
          <a:r>
            <a:rPr lang="en-US" dirty="0"/>
            <a:t> </a:t>
          </a:r>
        </a:p>
      </dgm:t>
    </dgm:pt>
    <dgm:pt modelId="{27618CFF-99B0-4058-A47B-9C8802F50B0D}" type="parTrans" cxnId="{140F2B74-9BAA-437B-B3AC-94D7CC09B64F}">
      <dgm:prSet/>
      <dgm:spPr/>
      <dgm:t>
        <a:bodyPr/>
        <a:lstStyle/>
        <a:p>
          <a:endParaRPr lang="en-US"/>
        </a:p>
      </dgm:t>
    </dgm:pt>
    <dgm:pt modelId="{AE1EA6F3-064A-45B4-A896-6D1E3BC9CA10}" type="sibTrans" cxnId="{140F2B74-9BAA-437B-B3AC-94D7CC09B64F}">
      <dgm:prSet/>
      <dgm:spPr/>
      <dgm:t>
        <a:bodyPr/>
        <a:lstStyle/>
        <a:p>
          <a:endParaRPr lang="en-US"/>
        </a:p>
      </dgm:t>
    </dgm:pt>
    <dgm:pt modelId="{11843B78-7821-431F-A150-D020E973622B}">
      <dgm:prSet/>
      <dgm:spPr/>
      <dgm:t>
        <a:bodyPr/>
        <a:lstStyle/>
        <a:p>
          <a:r>
            <a:rPr lang="en-US" dirty="0" err="1"/>
            <a:t>Rakentaa</a:t>
          </a:r>
          <a:r>
            <a:rPr lang="en-US" dirty="0"/>
            <a:t> </a:t>
          </a:r>
          <a:r>
            <a:rPr lang="en-US" dirty="0" err="1"/>
            <a:t>kristillisen</a:t>
          </a:r>
          <a:r>
            <a:rPr lang="en-US" dirty="0"/>
            <a:t> </a:t>
          </a:r>
          <a:r>
            <a:rPr lang="en-US" dirty="0" err="1"/>
            <a:t>ihmiskäsityksen</a:t>
          </a:r>
          <a:r>
            <a:rPr lang="en-US" dirty="0"/>
            <a:t> </a:t>
          </a:r>
          <a:r>
            <a:rPr lang="en-US" dirty="0" err="1"/>
            <a:t>mukaista</a:t>
          </a:r>
          <a:r>
            <a:rPr lang="en-US" dirty="0"/>
            <a:t> </a:t>
          </a:r>
          <a:r>
            <a:rPr lang="en-US" dirty="0" err="1"/>
            <a:t>dialogia</a:t>
          </a:r>
          <a:r>
            <a:rPr lang="en-US" dirty="0"/>
            <a:t> ja </a:t>
          </a:r>
          <a:r>
            <a:rPr lang="en-US" dirty="0" err="1"/>
            <a:t>vastuunkantokykyä</a:t>
          </a:r>
          <a:endParaRPr lang="en-US" dirty="0"/>
        </a:p>
      </dgm:t>
    </dgm:pt>
    <dgm:pt modelId="{7842B866-B110-408B-8547-61F7821E65C4}" type="parTrans" cxnId="{2C3E8953-99CF-45A5-B690-4826ECAD19D0}">
      <dgm:prSet/>
      <dgm:spPr/>
      <dgm:t>
        <a:bodyPr/>
        <a:lstStyle/>
        <a:p>
          <a:endParaRPr lang="en-US"/>
        </a:p>
      </dgm:t>
    </dgm:pt>
    <dgm:pt modelId="{73FD0BC5-C096-47E0-8886-307EF5C224FB}" type="sibTrans" cxnId="{2C3E8953-99CF-45A5-B690-4826ECAD19D0}">
      <dgm:prSet/>
      <dgm:spPr/>
      <dgm:t>
        <a:bodyPr/>
        <a:lstStyle/>
        <a:p>
          <a:endParaRPr lang="en-US"/>
        </a:p>
      </dgm:t>
    </dgm:pt>
    <dgm:pt modelId="{A086EEBC-6318-414E-BEE8-5BDF10BE594E}">
      <dgm:prSet/>
      <dgm:spPr/>
      <dgm:t>
        <a:bodyPr/>
        <a:lstStyle/>
        <a:p>
          <a:r>
            <a:rPr lang="en-US" dirty="0" err="1"/>
            <a:t>Edistää</a:t>
          </a:r>
          <a:r>
            <a:rPr lang="en-US" dirty="0"/>
            <a:t> </a:t>
          </a:r>
          <a:r>
            <a:rPr lang="en-US" dirty="0" err="1"/>
            <a:t>yhteisöllistä</a:t>
          </a:r>
          <a:r>
            <a:rPr lang="en-US" dirty="0"/>
            <a:t> </a:t>
          </a:r>
          <a:r>
            <a:rPr lang="en-US" dirty="0" err="1"/>
            <a:t>turvallisuutta</a:t>
          </a:r>
          <a:r>
            <a:rPr lang="en-US" dirty="0"/>
            <a:t> ja </a:t>
          </a:r>
          <a:r>
            <a:rPr lang="en-US" dirty="0" err="1"/>
            <a:t>integroivan</a:t>
          </a:r>
          <a:r>
            <a:rPr lang="en-US" dirty="0"/>
            <a:t> </a:t>
          </a:r>
          <a:r>
            <a:rPr lang="en-US" dirty="0" err="1"/>
            <a:t>työn</a:t>
          </a:r>
          <a:r>
            <a:rPr lang="en-US" dirty="0"/>
            <a:t> </a:t>
          </a:r>
          <a:r>
            <a:rPr lang="en-US" dirty="0" err="1"/>
            <a:t>merkityksellisyyttä</a:t>
          </a:r>
          <a:endParaRPr lang="en-US" dirty="0"/>
        </a:p>
      </dgm:t>
    </dgm:pt>
    <dgm:pt modelId="{90446EEB-10F7-4617-AE3A-FD72762ECE77}" type="parTrans" cxnId="{BF11FCF1-5B41-44B6-AAC4-8CFD8116BB73}">
      <dgm:prSet/>
      <dgm:spPr/>
      <dgm:t>
        <a:bodyPr/>
        <a:lstStyle/>
        <a:p>
          <a:endParaRPr lang="en-US"/>
        </a:p>
      </dgm:t>
    </dgm:pt>
    <dgm:pt modelId="{5030B703-3E30-40AB-94F0-5166D8CEB637}" type="sibTrans" cxnId="{BF11FCF1-5B41-44B6-AAC4-8CFD8116BB73}">
      <dgm:prSet/>
      <dgm:spPr/>
      <dgm:t>
        <a:bodyPr/>
        <a:lstStyle/>
        <a:p>
          <a:endParaRPr lang="en-US"/>
        </a:p>
      </dgm:t>
    </dgm:pt>
    <dgm:pt modelId="{DDB7E21D-11B2-453C-A59B-4D85C8543371}" type="pres">
      <dgm:prSet presAssocID="{559D73A1-E418-4572-BEDF-F124CBDC6922}" presName="linear" presStyleCnt="0">
        <dgm:presLayoutVars>
          <dgm:animLvl val="lvl"/>
          <dgm:resizeHandles val="exact"/>
        </dgm:presLayoutVars>
      </dgm:prSet>
      <dgm:spPr/>
    </dgm:pt>
    <dgm:pt modelId="{F8E7D33F-4B9D-4E3D-805C-E1051DCD45E4}" type="pres">
      <dgm:prSet presAssocID="{31C40B6C-8515-4567-A2D9-EDCE0332C093}" presName="parentText" presStyleLbl="node1" presStyleIdx="0" presStyleCnt="4">
        <dgm:presLayoutVars>
          <dgm:chMax val="0"/>
          <dgm:bulletEnabled val="1"/>
        </dgm:presLayoutVars>
      </dgm:prSet>
      <dgm:spPr/>
    </dgm:pt>
    <dgm:pt modelId="{9747C084-1A73-4D49-BE3C-F99B9FE58859}" type="pres">
      <dgm:prSet presAssocID="{0CCFE98A-BD59-4870-A1AB-397E719A9D63}" presName="spacer" presStyleCnt="0"/>
      <dgm:spPr/>
    </dgm:pt>
    <dgm:pt modelId="{57286F55-E225-49EF-AD7B-9D4DCED71CA6}" type="pres">
      <dgm:prSet presAssocID="{1FAA5905-3899-4246-B254-5D5DE4827EC8}" presName="parentText" presStyleLbl="node1" presStyleIdx="1" presStyleCnt="4">
        <dgm:presLayoutVars>
          <dgm:chMax val="0"/>
          <dgm:bulletEnabled val="1"/>
        </dgm:presLayoutVars>
      </dgm:prSet>
      <dgm:spPr/>
    </dgm:pt>
    <dgm:pt modelId="{01BF63F6-C616-40F7-8267-11146A887075}" type="pres">
      <dgm:prSet presAssocID="{AE1EA6F3-064A-45B4-A896-6D1E3BC9CA10}" presName="spacer" presStyleCnt="0"/>
      <dgm:spPr/>
    </dgm:pt>
    <dgm:pt modelId="{52750BC8-6936-4175-8226-ED57884AB78A}" type="pres">
      <dgm:prSet presAssocID="{11843B78-7821-431F-A150-D020E973622B}" presName="parentText" presStyleLbl="node1" presStyleIdx="2" presStyleCnt="4">
        <dgm:presLayoutVars>
          <dgm:chMax val="0"/>
          <dgm:bulletEnabled val="1"/>
        </dgm:presLayoutVars>
      </dgm:prSet>
      <dgm:spPr/>
    </dgm:pt>
    <dgm:pt modelId="{129CF3ED-9F54-49CD-91B4-E56C68132A06}" type="pres">
      <dgm:prSet presAssocID="{73FD0BC5-C096-47E0-8886-307EF5C224FB}" presName="spacer" presStyleCnt="0"/>
      <dgm:spPr/>
    </dgm:pt>
    <dgm:pt modelId="{0786B6ED-8F68-461F-A5BE-DEA1BD297689}" type="pres">
      <dgm:prSet presAssocID="{A086EEBC-6318-414E-BEE8-5BDF10BE594E}" presName="parentText" presStyleLbl="node1" presStyleIdx="3" presStyleCnt="4">
        <dgm:presLayoutVars>
          <dgm:chMax val="0"/>
          <dgm:bulletEnabled val="1"/>
        </dgm:presLayoutVars>
      </dgm:prSet>
      <dgm:spPr/>
    </dgm:pt>
  </dgm:ptLst>
  <dgm:cxnLst>
    <dgm:cxn modelId="{09937D05-9C47-45D6-A1D5-77CAFA2F8A13}" type="presOf" srcId="{1FAA5905-3899-4246-B254-5D5DE4827EC8}" destId="{57286F55-E225-49EF-AD7B-9D4DCED71CA6}" srcOrd="0" destOrd="0" presId="urn:microsoft.com/office/officeart/2005/8/layout/vList2"/>
    <dgm:cxn modelId="{14500040-0F91-4FB7-8621-8F1E94749C27}" type="presOf" srcId="{A086EEBC-6318-414E-BEE8-5BDF10BE594E}" destId="{0786B6ED-8F68-461F-A5BE-DEA1BD297689}" srcOrd="0" destOrd="0" presId="urn:microsoft.com/office/officeart/2005/8/layout/vList2"/>
    <dgm:cxn modelId="{6C33266E-B89F-4720-9B89-847664091AC3}" srcId="{559D73A1-E418-4572-BEDF-F124CBDC6922}" destId="{31C40B6C-8515-4567-A2D9-EDCE0332C093}" srcOrd="0" destOrd="0" parTransId="{DCD63C7E-6E57-45EF-B757-721419587815}" sibTransId="{0CCFE98A-BD59-4870-A1AB-397E719A9D63}"/>
    <dgm:cxn modelId="{2C3E8953-99CF-45A5-B690-4826ECAD19D0}" srcId="{559D73A1-E418-4572-BEDF-F124CBDC6922}" destId="{11843B78-7821-431F-A150-D020E973622B}" srcOrd="2" destOrd="0" parTransId="{7842B866-B110-408B-8547-61F7821E65C4}" sibTransId="{73FD0BC5-C096-47E0-8886-307EF5C224FB}"/>
    <dgm:cxn modelId="{140F2B74-9BAA-437B-B3AC-94D7CC09B64F}" srcId="{559D73A1-E418-4572-BEDF-F124CBDC6922}" destId="{1FAA5905-3899-4246-B254-5D5DE4827EC8}" srcOrd="1" destOrd="0" parTransId="{27618CFF-99B0-4058-A47B-9C8802F50B0D}" sibTransId="{AE1EA6F3-064A-45B4-A896-6D1E3BC9CA10}"/>
    <dgm:cxn modelId="{7955B37B-A54A-4020-BC4B-BF472669E97E}" type="presOf" srcId="{31C40B6C-8515-4567-A2D9-EDCE0332C093}" destId="{F8E7D33F-4B9D-4E3D-805C-E1051DCD45E4}" srcOrd="0" destOrd="0" presId="urn:microsoft.com/office/officeart/2005/8/layout/vList2"/>
    <dgm:cxn modelId="{F520009C-F757-4B03-9D4B-4A53CE73A0BD}" type="presOf" srcId="{559D73A1-E418-4572-BEDF-F124CBDC6922}" destId="{DDB7E21D-11B2-453C-A59B-4D85C8543371}" srcOrd="0" destOrd="0" presId="urn:microsoft.com/office/officeart/2005/8/layout/vList2"/>
    <dgm:cxn modelId="{E648E4C4-3BF6-4E0E-9F6F-68CB5CC316CE}" type="presOf" srcId="{11843B78-7821-431F-A150-D020E973622B}" destId="{52750BC8-6936-4175-8226-ED57884AB78A}" srcOrd="0" destOrd="0" presId="urn:microsoft.com/office/officeart/2005/8/layout/vList2"/>
    <dgm:cxn modelId="{BF11FCF1-5B41-44B6-AAC4-8CFD8116BB73}" srcId="{559D73A1-E418-4572-BEDF-F124CBDC6922}" destId="{A086EEBC-6318-414E-BEE8-5BDF10BE594E}" srcOrd="3" destOrd="0" parTransId="{90446EEB-10F7-4617-AE3A-FD72762ECE77}" sibTransId="{5030B703-3E30-40AB-94F0-5166D8CEB637}"/>
    <dgm:cxn modelId="{3EFAAE7E-C432-4FBE-BBBF-93883CA69441}" type="presParOf" srcId="{DDB7E21D-11B2-453C-A59B-4D85C8543371}" destId="{F8E7D33F-4B9D-4E3D-805C-E1051DCD45E4}" srcOrd="0" destOrd="0" presId="urn:microsoft.com/office/officeart/2005/8/layout/vList2"/>
    <dgm:cxn modelId="{18C6E1A9-2729-4A88-ADF1-A678C87864FE}" type="presParOf" srcId="{DDB7E21D-11B2-453C-A59B-4D85C8543371}" destId="{9747C084-1A73-4D49-BE3C-F99B9FE58859}" srcOrd="1" destOrd="0" presId="urn:microsoft.com/office/officeart/2005/8/layout/vList2"/>
    <dgm:cxn modelId="{9DEE022C-651E-4248-ACE1-495D5CE69E59}" type="presParOf" srcId="{DDB7E21D-11B2-453C-A59B-4D85C8543371}" destId="{57286F55-E225-49EF-AD7B-9D4DCED71CA6}" srcOrd="2" destOrd="0" presId="urn:microsoft.com/office/officeart/2005/8/layout/vList2"/>
    <dgm:cxn modelId="{5E2FC825-29C0-48D7-9E64-040F1B8B999C}" type="presParOf" srcId="{DDB7E21D-11B2-453C-A59B-4D85C8543371}" destId="{01BF63F6-C616-40F7-8267-11146A887075}" srcOrd="3" destOrd="0" presId="urn:microsoft.com/office/officeart/2005/8/layout/vList2"/>
    <dgm:cxn modelId="{C7699ED2-B6D8-4FB5-A33F-DF3694EC51B4}" type="presParOf" srcId="{DDB7E21D-11B2-453C-A59B-4D85C8543371}" destId="{52750BC8-6936-4175-8226-ED57884AB78A}" srcOrd="4" destOrd="0" presId="urn:microsoft.com/office/officeart/2005/8/layout/vList2"/>
    <dgm:cxn modelId="{20F844EC-1D09-4601-BED6-186A08B620A4}" type="presParOf" srcId="{DDB7E21D-11B2-453C-A59B-4D85C8543371}" destId="{129CF3ED-9F54-49CD-91B4-E56C68132A06}" srcOrd="5" destOrd="0" presId="urn:microsoft.com/office/officeart/2005/8/layout/vList2"/>
    <dgm:cxn modelId="{3E45CFB7-A17E-43CE-9851-8228DF1A2AB9}" type="presParOf" srcId="{DDB7E21D-11B2-453C-A59B-4D85C8543371}" destId="{0786B6ED-8F68-461F-A5BE-DEA1BD29768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9652FA-FD2C-4FB5-BA7C-5A2A00370CB9}"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FB699E3-1FA9-4221-B4B3-80AF8C3FE01A}">
      <dgm:prSet/>
      <dgm:spPr/>
      <dgm:t>
        <a:bodyPr/>
        <a:lstStyle/>
        <a:p>
          <a:r>
            <a:rPr lang="en-US" dirty="0" err="1"/>
            <a:t>Vastakkainasettelun</a:t>
          </a:r>
          <a:r>
            <a:rPr lang="en-US" dirty="0"/>
            <a:t> </a:t>
          </a:r>
          <a:r>
            <a:rPr lang="en-US" dirty="0" err="1"/>
            <a:t>lisääntyminen</a:t>
          </a:r>
          <a:endParaRPr lang="en-US" dirty="0"/>
        </a:p>
      </dgm:t>
    </dgm:pt>
    <dgm:pt modelId="{3C750BE4-D7BB-4228-911E-2C41E3706AF3}" type="parTrans" cxnId="{281D4557-CC4B-400D-BC0D-E62941C4B4E3}">
      <dgm:prSet/>
      <dgm:spPr/>
      <dgm:t>
        <a:bodyPr/>
        <a:lstStyle/>
        <a:p>
          <a:endParaRPr lang="en-US"/>
        </a:p>
      </dgm:t>
    </dgm:pt>
    <dgm:pt modelId="{CE67A8D6-92C5-4DBA-8737-BEA72E63F7CC}" type="sibTrans" cxnId="{281D4557-CC4B-400D-BC0D-E62941C4B4E3}">
      <dgm:prSet/>
      <dgm:spPr/>
      <dgm:t>
        <a:bodyPr/>
        <a:lstStyle/>
        <a:p>
          <a:endParaRPr lang="en-US"/>
        </a:p>
      </dgm:t>
    </dgm:pt>
    <dgm:pt modelId="{92701714-6F8A-4F7E-9958-5FDE556D6FE5}">
      <dgm:prSet/>
      <dgm:spPr/>
      <dgm:t>
        <a:bodyPr/>
        <a:lstStyle/>
        <a:p>
          <a:r>
            <a:rPr lang="en-US" dirty="0" err="1"/>
            <a:t>Kristillisen</a:t>
          </a:r>
          <a:r>
            <a:rPr lang="en-US" dirty="0"/>
            <a:t> </a:t>
          </a:r>
          <a:r>
            <a:rPr lang="en-US" dirty="0" err="1"/>
            <a:t>ihmiskäsityksen</a:t>
          </a:r>
          <a:r>
            <a:rPr lang="en-US" dirty="0"/>
            <a:t> </a:t>
          </a:r>
          <a:r>
            <a:rPr lang="en-US" dirty="0" err="1"/>
            <a:t>heikentyminen</a:t>
          </a:r>
          <a:endParaRPr lang="en-US" dirty="0"/>
        </a:p>
      </dgm:t>
    </dgm:pt>
    <dgm:pt modelId="{45571FEA-77B2-4A45-887B-99A8A1793506}" type="parTrans" cxnId="{A0E78345-7831-4F58-AF30-6E991A6012B6}">
      <dgm:prSet/>
      <dgm:spPr/>
      <dgm:t>
        <a:bodyPr/>
        <a:lstStyle/>
        <a:p>
          <a:endParaRPr lang="en-US"/>
        </a:p>
      </dgm:t>
    </dgm:pt>
    <dgm:pt modelId="{011E99C2-8853-4628-A6D9-9C8AB0BC4917}" type="sibTrans" cxnId="{A0E78345-7831-4F58-AF30-6E991A6012B6}">
      <dgm:prSet/>
      <dgm:spPr/>
      <dgm:t>
        <a:bodyPr/>
        <a:lstStyle/>
        <a:p>
          <a:endParaRPr lang="en-US"/>
        </a:p>
      </dgm:t>
    </dgm:pt>
    <dgm:pt modelId="{40E357A6-04A9-4FFA-8A51-285CB4C57E4A}">
      <dgm:prSet/>
      <dgm:spPr/>
      <dgm:t>
        <a:bodyPr/>
        <a:lstStyle/>
        <a:p>
          <a:r>
            <a:rPr lang="en-US" dirty="0" err="1"/>
            <a:t>Sosiaalinen</a:t>
          </a:r>
          <a:r>
            <a:rPr lang="en-US" dirty="0"/>
            <a:t> media, </a:t>
          </a:r>
        </a:p>
        <a:p>
          <a:r>
            <a:rPr lang="en-US" dirty="0"/>
            <a:t>dis- ja </a:t>
          </a:r>
          <a:r>
            <a:rPr lang="en-US" dirty="0" err="1"/>
            <a:t>misinformaatio</a:t>
          </a:r>
          <a:endParaRPr lang="en-US" dirty="0"/>
        </a:p>
      </dgm:t>
    </dgm:pt>
    <dgm:pt modelId="{0C2C7AAC-261B-4382-9A8D-1728C63D91F0}" type="parTrans" cxnId="{09A033D6-DDB2-4E63-82C3-972BA418C495}">
      <dgm:prSet/>
      <dgm:spPr/>
      <dgm:t>
        <a:bodyPr/>
        <a:lstStyle/>
        <a:p>
          <a:endParaRPr lang="en-US"/>
        </a:p>
      </dgm:t>
    </dgm:pt>
    <dgm:pt modelId="{C17F8D35-5535-4C4B-8EE8-DFF99B793629}" type="sibTrans" cxnId="{09A033D6-DDB2-4E63-82C3-972BA418C495}">
      <dgm:prSet/>
      <dgm:spPr/>
      <dgm:t>
        <a:bodyPr/>
        <a:lstStyle/>
        <a:p>
          <a:endParaRPr lang="en-US"/>
        </a:p>
      </dgm:t>
    </dgm:pt>
    <dgm:pt modelId="{F48F9CEF-9516-4A0B-BDFD-CCAA6C386DBF}">
      <dgm:prSet/>
      <dgm:spPr/>
      <dgm:t>
        <a:bodyPr/>
        <a:lstStyle/>
        <a:p>
          <a:r>
            <a:rPr lang="en-US" dirty="0" err="1"/>
            <a:t>Vihapuheen</a:t>
          </a:r>
          <a:r>
            <a:rPr lang="en-US" dirty="0"/>
            <a:t> </a:t>
          </a:r>
          <a:r>
            <a:rPr lang="en-US" dirty="0" err="1"/>
            <a:t>normalisoituminen</a:t>
          </a:r>
          <a:r>
            <a:rPr lang="en-US" dirty="0"/>
            <a:t> </a:t>
          </a:r>
          <a:r>
            <a:rPr lang="en-US" dirty="0" err="1"/>
            <a:t>koko</a:t>
          </a:r>
          <a:r>
            <a:rPr lang="en-US" dirty="0"/>
            <a:t> </a:t>
          </a:r>
          <a:r>
            <a:rPr lang="en-US" dirty="0" err="1"/>
            <a:t>yhteiskunnassa</a:t>
          </a:r>
          <a:endParaRPr lang="en-US" dirty="0"/>
        </a:p>
      </dgm:t>
    </dgm:pt>
    <dgm:pt modelId="{EF0EB29C-4003-4CE5-BEA4-B159D1666DC4}" type="parTrans" cxnId="{553F4B0D-314A-4936-8831-CFC2AF144171}">
      <dgm:prSet/>
      <dgm:spPr/>
      <dgm:t>
        <a:bodyPr/>
        <a:lstStyle/>
        <a:p>
          <a:endParaRPr lang="en-US"/>
        </a:p>
      </dgm:t>
    </dgm:pt>
    <dgm:pt modelId="{C0C6FC7C-830D-419B-8585-167CAB6A22D2}" type="sibTrans" cxnId="{553F4B0D-314A-4936-8831-CFC2AF144171}">
      <dgm:prSet/>
      <dgm:spPr/>
      <dgm:t>
        <a:bodyPr/>
        <a:lstStyle/>
        <a:p>
          <a:endParaRPr lang="en-US"/>
        </a:p>
      </dgm:t>
    </dgm:pt>
    <dgm:pt modelId="{D7EF3358-6122-43C5-85A0-DAF85C42908E}">
      <dgm:prSet/>
      <dgm:spPr/>
      <dgm:t>
        <a:bodyPr/>
        <a:lstStyle/>
        <a:p>
          <a:r>
            <a:rPr lang="en-US" dirty="0"/>
            <a:t>Tarve </a:t>
          </a:r>
          <a:r>
            <a:rPr lang="en-US" dirty="0" err="1"/>
            <a:t>kohtaamiselle</a:t>
          </a:r>
          <a:r>
            <a:rPr lang="en-US" dirty="0"/>
            <a:t> ja </a:t>
          </a:r>
          <a:r>
            <a:rPr lang="en-US" dirty="0" err="1"/>
            <a:t>arvojen</a:t>
          </a:r>
          <a:r>
            <a:rPr lang="en-US" dirty="0"/>
            <a:t> </a:t>
          </a:r>
          <a:r>
            <a:rPr lang="en-US" dirty="0" err="1"/>
            <a:t>pohdinnalle</a:t>
          </a:r>
          <a:r>
            <a:rPr lang="en-US" dirty="0"/>
            <a:t>, </a:t>
          </a:r>
          <a:r>
            <a:rPr lang="en-US" dirty="0" err="1"/>
            <a:t>mutta</a:t>
          </a:r>
          <a:r>
            <a:rPr lang="en-US" dirty="0"/>
            <a:t> </a:t>
          </a:r>
          <a:r>
            <a:rPr lang="en-US" dirty="0" err="1"/>
            <a:t>myös</a:t>
          </a:r>
          <a:r>
            <a:rPr lang="en-US" dirty="0"/>
            <a:t> </a:t>
          </a:r>
          <a:r>
            <a:rPr lang="en-US" dirty="0" err="1"/>
            <a:t>moniammatilliselle</a:t>
          </a:r>
          <a:r>
            <a:rPr lang="en-US" dirty="0"/>
            <a:t> </a:t>
          </a:r>
          <a:r>
            <a:rPr lang="en-US" dirty="0" err="1"/>
            <a:t>osaamiselle</a:t>
          </a:r>
          <a:endParaRPr lang="en-US" dirty="0"/>
        </a:p>
      </dgm:t>
    </dgm:pt>
    <dgm:pt modelId="{8B811AA5-F925-4D34-B3BA-4ADFEEAC715B}" type="parTrans" cxnId="{844800B8-F5CA-4069-B5AC-B1DF6B9A0A1D}">
      <dgm:prSet/>
      <dgm:spPr/>
      <dgm:t>
        <a:bodyPr/>
        <a:lstStyle/>
        <a:p>
          <a:endParaRPr lang="en-US"/>
        </a:p>
      </dgm:t>
    </dgm:pt>
    <dgm:pt modelId="{F005F82B-D33B-403B-93C9-AAE961FEFB8C}" type="sibTrans" cxnId="{844800B8-F5CA-4069-B5AC-B1DF6B9A0A1D}">
      <dgm:prSet/>
      <dgm:spPr/>
      <dgm:t>
        <a:bodyPr/>
        <a:lstStyle/>
        <a:p>
          <a:endParaRPr lang="en-US"/>
        </a:p>
      </dgm:t>
    </dgm:pt>
    <dgm:pt modelId="{90C32350-A238-43D7-9267-8BD8909CAA8E}" type="pres">
      <dgm:prSet presAssocID="{879652FA-FD2C-4FB5-BA7C-5A2A00370CB9}" presName="diagram" presStyleCnt="0">
        <dgm:presLayoutVars>
          <dgm:dir/>
          <dgm:resizeHandles val="exact"/>
        </dgm:presLayoutVars>
      </dgm:prSet>
      <dgm:spPr/>
    </dgm:pt>
    <dgm:pt modelId="{7F80A65D-C436-41FB-9E18-0B09115A3F5F}" type="pres">
      <dgm:prSet presAssocID="{BFB699E3-1FA9-4221-B4B3-80AF8C3FE01A}" presName="node" presStyleLbl="node1" presStyleIdx="0" presStyleCnt="5">
        <dgm:presLayoutVars>
          <dgm:bulletEnabled val="1"/>
        </dgm:presLayoutVars>
      </dgm:prSet>
      <dgm:spPr/>
    </dgm:pt>
    <dgm:pt modelId="{694FC9FE-1482-45B6-A84B-01E8A6DB6491}" type="pres">
      <dgm:prSet presAssocID="{CE67A8D6-92C5-4DBA-8737-BEA72E63F7CC}" presName="sibTrans" presStyleCnt="0"/>
      <dgm:spPr/>
    </dgm:pt>
    <dgm:pt modelId="{D4567C59-43BE-4B7F-8362-68575923DCCF}" type="pres">
      <dgm:prSet presAssocID="{92701714-6F8A-4F7E-9958-5FDE556D6FE5}" presName="node" presStyleLbl="node1" presStyleIdx="1" presStyleCnt="5">
        <dgm:presLayoutVars>
          <dgm:bulletEnabled val="1"/>
        </dgm:presLayoutVars>
      </dgm:prSet>
      <dgm:spPr/>
    </dgm:pt>
    <dgm:pt modelId="{D12F0488-B60E-436D-9707-943E64B42BBB}" type="pres">
      <dgm:prSet presAssocID="{011E99C2-8853-4628-A6D9-9C8AB0BC4917}" presName="sibTrans" presStyleCnt="0"/>
      <dgm:spPr/>
    </dgm:pt>
    <dgm:pt modelId="{C634FCBB-073B-41EC-836E-36972C95BCDF}" type="pres">
      <dgm:prSet presAssocID="{40E357A6-04A9-4FFA-8A51-285CB4C57E4A}" presName="node" presStyleLbl="node1" presStyleIdx="2" presStyleCnt="5">
        <dgm:presLayoutVars>
          <dgm:bulletEnabled val="1"/>
        </dgm:presLayoutVars>
      </dgm:prSet>
      <dgm:spPr/>
    </dgm:pt>
    <dgm:pt modelId="{F5CFAC86-C045-4658-A610-DB89E126CDCB}" type="pres">
      <dgm:prSet presAssocID="{C17F8D35-5535-4C4B-8EE8-DFF99B793629}" presName="sibTrans" presStyleCnt="0"/>
      <dgm:spPr/>
    </dgm:pt>
    <dgm:pt modelId="{3EDF6839-9C25-417A-A7DB-CD5DC4338E75}" type="pres">
      <dgm:prSet presAssocID="{F48F9CEF-9516-4A0B-BDFD-CCAA6C386DBF}" presName="node" presStyleLbl="node1" presStyleIdx="3" presStyleCnt="5">
        <dgm:presLayoutVars>
          <dgm:bulletEnabled val="1"/>
        </dgm:presLayoutVars>
      </dgm:prSet>
      <dgm:spPr/>
    </dgm:pt>
    <dgm:pt modelId="{62263D1B-4059-48AE-A896-EE4B716AF143}" type="pres">
      <dgm:prSet presAssocID="{C0C6FC7C-830D-419B-8585-167CAB6A22D2}" presName="sibTrans" presStyleCnt="0"/>
      <dgm:spPr/>
    </dgm:pt>
    <dgm:pt modelId="{DC5E9B07-BA62-440A-9940-D9E9B3AFCCF5}" type="pres">
      <dgm:prSet presAssocID="{D7EF3358-6122-43C5-85A0-DAF85C42908E}" presName="node" presStyleLbl="node1" presStyleIdx="4" presStyleCnt="5" custLinFactNeighborY="68116">
        <dgm:presLayoutVars>
          <dgm:bulletEnabled val="1"/>
        </dgm:presLayoutVars>
      </dgm:prSet>
      <dgm:spPr/>
    </dgm:pt>
  </dgm:ptLst>
  <dgm:cxnLst>
    <dgm:cxn modelId="{553F4B0D-314A-4936-8831-CFC2AF144171}" srcId="{879652FA-FD2C-4FB5-BA7C-5A2A00370CB9}" destId="{F48F9CEF-9516-4A0B-BDFD-CCAA6C386DBF}" srcOrd="3" destOrd="0" parTransId="{EF0EB29C-4003-4CE5-BEA4-B159D1666DC4}" sibTransId="{C0C6FC7C-830D-419B-8585-167CAB6A22D2}"/>
    <dgm:cxn modelId="{FEB20E60-B194-4837-B828-0E927E6509D9}" type="presOf" srcId="{92701714-6F8A-4F7E-9958-5FDE556D6FE5}" destId="{D4567C59-43BE-4B7F-8362-68575923DCCF}" srcOrd="0" destOrd="0" presId="urn:microsoft.com/office/officeart/2005/8/layout/default"/>
    <dgm:cxn modelId="{A0E78345-7831-4F58-AF30-6E991A6012B6}" srcId="{879652FA-FD2C-4FB5-BA7C-5A2A00370CB9}" destId="{92701714-6F8A-4F7E-9958-5FDE556D6FE5}" srcOrd="1" destOrd="0" parTransId="{45571FEA-77B2-4A45-887B-99A8A1793506}" sibTransId="{011E99C2-8853-4628-A6D9-9C8AB0BC4917}"/>
    <dgm:cxn modelId="{8437F665-4BAF-451C-9040-292881DC6B98}" type="presOf" srcId="{F48F9CEF-9516-4A0B-BDFD-CCAA6C386DBF}" destId="{3EDF6839-9C25-417A-A7DB-CD5DC4338E75}" srcOrd="0" destOrd="0" presId="urn:microsoft.com/office/officeart/2005/8/layout/default"/>
    <dgm:cxn modelId="{B5255D6B-DEA5-41DF-9EA3-6DE5D262E7B4}" type="presOf" srcId="{D7EF3358-6122-43C5-85A0-DAF85C42908E}" destId="{DC5E9B07-BA62-440A-9940-D9E9B3AFCCF5}" srcOrd="0" destOrd="0" presId="urn:microsoft.com/office/officeart/2005/8/layout/default"/>
    <dgm:cxn modelId="{980B836D-8388-4995-9C9A-1FB5B4BA55E4}" type="presOf" srcId="{40E357A6-04A9-4FFA-8A51-285CB4C57E4A}" destId="{C634FCBB-073B-41EC-836E-36972C95BCDF}" srcOrd="0" destOrd="0" presId="urn:microsoft.com/office/officeart/2005/8/layout/default"/>
    <dgm:cxn modelId="{C5A86B4F-0165-4A0E-8129-35F099B12859}" type="presOf" srcId="{879652FA-FD2C-4FB5-BA7C-5A2A00370CB9}" destId="{90C32350-A238-43D7-9267-8BD8909CAA8E}" srcOrd="0" destOrd="0" presId="urn:microsoft.com/office/officeart/2005/8/layout/default"/>
    <dgm:cxn modelId="{281D4557-CC4B-400D-BC0D-E62941C4B4E3}" srcId="{879652FA-FD2C-4FB5-BA7C-5A2A00370CB9}" destId="{BFB699E3-1FA9-4221-B4B3-80AF8C3FE01A}" srcOrd="0" destOrd="0" parTransId="{3C750BE4-D7BB-4228-911E-2C41E3706AF3}" sibTransId="{CE67A8D6-92C5-4DBA-8737-BEA72E63F7CC}"/>
    <dgm:cxn modelId="{BDBAB096-406A-4D3A-8EFE-4991B8AF3604}" type="presOf" srcId="{BFB699E3-1FA9-4221-B4B3-80AF8C3FE01A}" destId="{7F80A65D-C436-41FB-9E18-0B09115A3F5F}" srcOrd="0" destOrd="0" presId="urn:microsoft.com/office/officeart/2005/8/layout/default"/>
    <dgm:cxn modelId="{844800B8-F5CA-4069-B5AC-B1DF6B9A0A1D}" srcId="{879652FA-FD2C-4FB5-BA7C-5A2A00370CB9}" destId="{D7EF3358-6122-43C5-85A0-DAF85C42908E}" srcOrd="4" destOrd="0" parTransId="{8B811AA5-F925-4D34-B3BA-4ADFEEAC715B}" sibTransId="{F005F82B-D33B-403B-93C9-AAE961FEFB8C}"/>
    <dgm:cxn modelId="{09A033D6-DDB2-4E63-82C3-972BA418C495}" srcId="{879652FA-FD2C-4FB5-BA7C-5A2A00370CB9}" destId="{40E357A6-04A9-4FFA-8A51-285CB4C57E4A}" srcOrd="2" destOrd="0" parTransId="{0C2C7AAC-261B-4382-9A8D-1728C63D91F0}" sibTransId="{C17F8D35-5535-4C4B-8EE8-DFF99B793629}"/>
    <dgm:cxn modelId="{07B57DF9-18CE-47E8-9A4F-A0852D365785}" type="presParOf" srcId="{90C32350-A238-43D7-9267-8BD8909CAA8E}" destId="{7F80A65D-C436-41FB-9E18-0B09115A3F5F}" srcOrd="0" destOrd="0" presId="urn:microsoft.com/office/officeart/2005/8/layout/default"/>
    <dgm:cxn modelId="{ADCB01E4-B110-4E4B-89F5-51A576924147}" type="presParOf" srcId="{90C32350-A238-43D7-9267-8BD8909CAA8E}" destId="{694FC9FE-1482-45B6-A84B-01E8A6DB6491}" srcOrd="1" destOrd="0" presId="urn:microsoft.com/office/officeart/2005/8/layout/default"/>
    <dgm:cxn modelId="{06D09504-44B1-4F8A-A54F-FC68B24EB4D9}" type="presParOf" srcId="{90C32350-A238-43D7-9267-8BD8909CAA8E}" destId="{D4567C59-43BE-4B7F-8362-68575923DCCF}" srcOrd="2" destOrd="0" presId="urn:microsoft.com/office/officeart/2005/8/layout/default"/>
    <dgm:cxn modelId="{8045F863-713B-4A6F-93C5-4A4F98036BFF}" type="presParOf" srcId="{90C32350-A238-43D7-9267-8BD8909CAA8E}" destId="{D12F0488-B60E-436D-9707-943E64B42BBB}" srcOrd="3" destOrd="0" presId="urn:microsoft.com/office/officeart/2005/8/layout/default"/>
    <dgm:cxn modelId="{7C2B09D1-43FA-47C8-8A67-CFCFEA43F446}" type="presParOf" srcId="{90C32350-A238-43D7-9267-8BD8909CAA8E}" destId="{C634FCBB-073B-41EC-836E-36972C95BCDF}" srcOrd="4" destOrd="0" presId="urn:microsoft.com/office/officeart/2005/8/layout/default"/>
    <dgm:cxn modelId="{257073BB-8A92-4759-9752-40874300A9D1}" type="presParOf" srcId="{90C32350-A238-43D7-9267-8BD8909CAA8E}" destId="{F5CFAC86-C045-4658-A610-DB89E126CDCB}" srcOrd="5" destOrd="0" presId="urn:microsoft.com/office/officeart/2005/8/layout/default"/>
    <dgm:cxn modelId="{EF747D39-9356-4028-BC4C-1651E2D071BD}" type="presParOf" srcId="{90C32350-A238-43D7-9267-8BD8909CAA8E}" destId="{3EDF6839-9C25-417A-A7DB-CD5DC4338E75}" srcOrd="6" destOrd="0" presId="urn:microsoft.com/office/officeart/2005/8/layout/default"/>
    <dgm:cxn modelId="{8A33B070-F020-4BB7-9AE2-A7CF6031F039}" type="presParOf" srcId="{90C32350-A238-43D7-9267-8BD8909CAA8E}" destId="{62263D1B-4059-48AE-A896-EE4B716AF143}" srcOrd="7" destOrd="0" presId="urn:microsoft.com/office/officeart/2005/8/layout/default"/>
    <dgm:cxn modelId="{851C32F5-1725-44D0-B0D1-BB04AEC132CB}" type="presParOf" srcId="{90C32350-A238-43D7-9267-8BD8909CAA8E}" destId="{DC5E9B07-BA62-440A-9940-D9E9B3AFCCF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6C384B-E715-4780-902B-B92D9F133309}"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en-US"/>
        </a:p>
      </dgm:t>
    </dgm:pt>
    <dgm:pt modelId="{B691AC7C-CB3F-4343-9AB0-E9839CB803F8}">
      <dgm:prSet/>
      <dgm:spPr/>
      <dgm:t>
        <a:bodyPr/>
        <a:lstStyle/>
        <a:p>
          <a:r>
            <a:rPr lang="en-US" dirty="0" err="1"/>
            <a:t>Hengellinen</a:t>
          </a:r>
          <a:r>
            <a:rPr lang="en-US" dirty="0"/>
            <a:t> </a:t>
          </a:r>
          <a:r>
            <a:rPr lang="en-US" dirty="0" err="1"/>
            <a:t>resilienssi</a:t>
          </a:r>
          <a:r>
            <a:rPr lang="en-US" dirty="0"/>
            <a:t>: </a:t>
          </a:r>
          <a:r>
            <a:rPr lang="en-US" dirty="0" err="1"/>
            <a:t>riittävä</a:t>
          </a:r>
          <a:r>
            <a:rPr lang="en-US" dirty="0"/>
            <a:t> </a:t>
          </a:r>
          <a:r>
            <a:rPr lang="en-US" dirty="0" err="1"/>
            <a:t>yhteys</a:t>
          </a:r>
          <a:r>
            <a:rPr lang="en-US" dirty="0"/>
            <a:t> </a:t>
          </a:r>
          <a:r>
            <a:rPr lang="en-US" dirty="0" err="1"/>
            <a:t>Jumalaan</a:t>
          </a:r>
          <a:r>
            <a:rPr lang="en-US" dirty="0"/>
            <a:t>, </a:t>
          </a:r>
          <a:r>
            <a:rPr lang="en-US" dirty="0" err="1"/>
            <a:t>arvoihin</a:t>
          </a:r>
          <a:r>
            <a:rPr lang="en-US" dirty="0"/>
            <a:t> ja </a:t>
          </a:r>
          <a:r>
            <a:rPr lang="en-US" dirty="0" err="1"/>
            <a:t>merkitykseen</a:t>
          </a:r>
          <a:r>
            <a:rPr lang="en-US" dirty="0"/>
            <a:t>, </a:t>
          </a:r>
          <a:r>
            <a:rPr lang="en-US" dirty="0" err="1"/>
            <a:t>kokemus</a:t>
          </a:r>
          <a:r>
            <a:rPr lang="en-US" dirty="0"/>
            <a:t> </a:t>
          </a:r>
        </a:p>
        <a:p>
          <a:r>
            <a:rPr lang="en-US" dirty="0"/>
            <a:t>“</a:t>
          </a:r>
          <a:r>
            <a:rPr lang="en-US" dirty="0" err="1"/>
            <a:t>omasta</a:t>
          </a:r>
          <a:r>
            <a:rPr lang="en-US" dirty="0"/>
            <a:t> </a:t>
          </a:r>
          <a:r>
            <a:rPr lang="en-US" dirty="0" err="1"/>
            <a:t>spiritualiteetista</a:t>
          </a:r>
          <a:r>
            <a:rPr lang="en-US" dirty="0"/>
            <a:t>”?</a:t>
          </a:r>
        </a:p>
      </dgm:t>
    </dgm:pt>
    <dgm:pt modelId="{9E9A41BE-8DC4-494C-9CE2-D2B0133F2D0C}" type="parTrans" cxnId="{913F54A1-F98C-4E4B-AF40-C2CED5A94098}">
      <dgm:prSet/>
      <dgm:spPr/>
      <dgm:t>
        <a:bodyPr/>
        <a:lstStyle/>
        <a:p>
          <a:endParaRPr lang="en-US"/>
        </a:p>
      </dgm:t>
    </dgm:pt>
    <dgm:pt modelId="{B49A0789-2149-4FEE-97B6-FDD5A1A8B59B}" type="sibTrans" cxnId="{913F54A1-F98C-4E4B-AF40-C2CED5A94098}">
      <dgm:prSet/>
      <dgm:spPr/>
      <dgm:t>
        <a:bodyPr/>
        <a:lstStyle/>
        <a:p>
          <a:endParaRPr lang="en-US"/>
        </a:p>
      </dgm:t>
    </dgm:pt>
    <dgm:pt modelId="{F675F4AC-EEFF-4B4D-A3E4-7C549347A045}">
      <dgm:prSet/>
      <dgm:spPr/>
      <dgm:t>
        <a:bodyPr/>
        <a:lstStyle/>
        <a:p>
          <a:r>
            <a:rPr lang="en-US" dirty="0" err="1"/>
            <a:t>Henkinen</a:t>
          </a:r>
          <a:r>
            <a:rPr lang="en-US" dirty="0"/>
            <a:t> </a:t>
          </a:r>
          <a:r>
            <a:rPr lang="en-US" dirty="0" err="1"/>
            <a:t>resilienssi</a:t>
          </a:r>
          <a:r>
            <a:rPr lang="en-US" dirty="0"/>
            <a:t>: </a:t>
          </a:r>
          <a:r>
            <a:rPr lang="en-US" dirty="0" err="1"/>
            <a:t>itsesäätely</a:t>
          </a:r>
          <a:r>
            <a:rPr lang="en-US" dirty="0"/>
            <a:t>, </a:t>
          </a:r>
          <a:r>
            <a:rPr lang="en-US" dirty="0" err="1"/>
            <a:t>toivo</a:t>
          </a:r>
          <a:r>
            <a:rPr lang="en-US" dirty="0"/>
            <a:t>, </a:t>
          </a:r>
          <a:r>
            <a:rPr lang="en-US" dirty="0" err="1"/>
            <a:t>itsetuntemus</a:t>
          </a:r>
          <a:r>
            <a:rPr lang="en-US" dirty="0"/>
            <a:t>, </a:t>
          </a:r>
          <a:r>
            <a:rPr lang="en-US" dirty="0" err="1"/>
            <a:t>vuorovaikutus</a:t>
          </a:r>
          <a:r>
            <a:rPr lang="en-US" dirty="0"/>
            <a:t>, </a:t>
          </a:r>
          <a:r>
            <a:rPr lang="en-US" dirty="0" err="1"/>
            <a:t>jousto</a:t>
          </a:r>
          <a:r>
            <a:rPr lang="en-US" dirty="0"/>
            <a:t>, </a:t>
          </a:r>
          <a:r>
            <a:rPr lang="en-US" dirty="0" err="1"/>
            <a:t>kokemus</a:t>
          </a:r>
          <a:r>
            <a:rPr lang="en-US" dirty="0"/>
            <a:t> </a:t>
          </a:r>
        </a:p>
        <a:p>
          <a:r>
            <a:rPr lang="en-US" dirty="0"/>
            <a:t>“</a:t>
          </a:r>
          <a:r>
            <a:rPr lang="en-US" dirty="0" err="1"/>
            <a:t>omasta</a:t>
          </a:r>
          <a:r>
            <a:rPr lang="en-US" dirty="0"/>
            <a:t> </a:t>
          </a:r>
          <a:r>
            <a:rPr lang="en-US" dirty="0" err="1"/>
            <a:t>pystyvyydestä</a:t>
          </a:r>
          <a:r>
            <a:rPr lang="en-US" dirty="0"/>
            <a:t>”?</a:t>
          </a:r>
        </a:p>
      </dgm:t>
    </dgm:pt>
    <dgm:pt modelId="{7E9F266F-B198-40E3-801C-A38F4A7AEB59}" type="parTrans" cxnId="{45A6D1D9-A166-4042-8475-7DAFCDB233AA}">
      <dgm:prSet/>
      <dgm:spPr/>
      <dgm:t>
        <a:bodyPr/>
        <a:lstStyle/>
        <a:p>
          <a:endParaRPr lang="en-US"/>
        </a:p>
      </dgm:t>
    </dgm:pt>
    <dgm:pt modelId="{8D72FAD7-EA58-46C2-BA68-2645D931ED26}" type="sibTrans" cxnId="{45A6D1D9-A166-4042-8475-7DAFCDB233AA}">
      <dgm:prSet/>
      <dgm:spPr/>
      <dgm:t>
        <a:bodyPr/>
        <a:lstStyle/>
        <a:p>
          <a:endParaRPr lang="en-US"/>
        </a:p>
      </dgm:t>
    </dgm:pt>
    <dgm:pt modelId="{6FF9A44A-5F2F-4A31-84D7-DD996D7FEC5E}">
      <dgm:prSet/>
      <dgm:spPr/>
      <dgm:t>
        <a:bodyPr/>
        <a:lstStyle/>
        <a:p>
          <a:r>
            <a:rPr lang="en-US" dirty="0" err="1"/>
            <a:t>Vahva</a:t>
          </a:r>
          <a:r>
            <a:rPr lang="en-US" dirty="0"/>
            <a:t> </a:t>
          </a:r>
          <a:r>
            <a:rPr lang="en-US" dirty="0" err="1"/>
            <a:t>identiteetti</a:t>
          </a:r>
          <a:r>
            <a:rPr lang="en-US" dirty="0"/>
            <a:t> ja </a:t>
          </a:r>
          <a:r>
            <a:rPr lang="en-US" dirty="0" err="1"/>
            <a:t>joustavuus</a:t>
          </a:r>
          <a:r>
            <a:rPr lang="en-US" dirty="0"/>
            <a:t> </a:t>
          </a:r>
          <a:r>
            <a:rPr lang="en-US" dirty="0" err="1"/>
            <a:t>lisää</a:t>
          </a:r>
          <a:r>
            <a:rPr lang="en-US" dirty="0"/>
            <a:t> </a:t>
          </a:r>
          <a:r>
            <a:rPr lang="en-US" dirty="0" err="1"/>
            <a:t>kykyä</a:t>
          </a:r>
          <a:r>
            <a:rPr lang="en-US" dirty="0"/>
            <a:t> </a:t>
          </a:r>
          <a:r>
            <a:rPr lang="en-US" dirty="0" err="1"/>
            <a:t>kohdata</a:t>
          </a:r>
          <a:r>
            <a:rPr lang="en-US" dirty="0"/>
            <a:t> </a:t>
          </a:r>
          <a:r>
            <a:rPr lang="en-US" dirty="0" err="1"/>
            <a:t>erilaisuutta</a:t>
          </a:r>
          <a:endParaRPr lang="en-US" dirty="0"/>
        </a:p>
      </dgm:t>
    </dgm:pt>
    <dgm:pt modelId="{DA0A4AF0-3E84-4BE6-8D81-AE369274C54D}" type="parTrans" cxnId="{EC5021AB-2FE7-467A-88F6-3EFFC53879CC}">
      <dgm:prSet/>
      <dgm:spPr/>
      <dgm:t>
        <a:bodyPr/>
        <a:lstStyle/>
        <a:p>
          <a:endParaRPr lang="en-US"/>
        </a:p>
      </dgm:t>
    </dgm:pt>
    <dgm:pt modelId="{DB52CD20-5317-4983-8405-EEF8EDA59DF5}" type="sibTrans" cxnId="{EC5021AB-2FE7-467A-88F6-3EFFC53879CC}">
      <dgm:prSet/>
      <dgm:spPr/>
      <dgm:t>
        <a:bodyPr/>
        <a:lstStyle/>
        <a:p>
          <a:endParaRPr lang="en-US"/>
        </a:p>
      </dgm:t>
    </dgm:pt>
    <dgm:pt modelId="{27C61E02-D0C6-4490-9615-6CF8156697C2}">
      <dgm:prSet/>
      <dgm:spPr/>
      <dgm:t>
        <a:bodyPr/>
        <a:lstStyle/>
        <a:p>
          <a:pPr algn="ctr"/>
          <a:r>
            <a:rPr lang="en-US" dirty="0" err="1"/>
            <a:t>Erilaisuuden</a:t>
          </a:r>
          <a:r>
            <a:rPr lang="en-US" dirty="0"/>
            <a:t> </a:t>
          </a:r>
          <a:r>
            <a:rPr lang="en-US" b="1" dirty="0" err="1"/>
            <a:t>osaaminen</a:t>
          </a:r>
          <a:r>
            <a:rPr lang="en-US" dirty="0"/>
            <a:t> </a:t>
          </a:r>
          <a:r>
            <a:rPr lang="en-US" dirty="0" err="1"/>
            <a:t>mahdollistaa</a:t>
          </a:r>
          <a:r>
            <a:rPr lang="en-US" dirty="0"/>
            <a:t> </a:t>
          </a:r>
          <a:r>
            <a:rPr lang="en-US" dirty="0" err="1"/>
            <a:t>rakentavan</a:t>
          </a:r>
          <a:r>
            <a:rPr lang="en-US" dirty="0"/>
            <a:t> </a:t>
          </a:r>
          <a:r>
            <a:rPr lang="en-US" dirty="0" err="1"/>
            <a:t>vuorovaikutuksen</a:t>
          </a:r>
          <a:r>
            <a:rPr lang="en-US" dirty="0"/>
            <a:t> ja </a:t>
          </a:r>
          <a:r>
            <a:rPr lang="en-US" dirty="0" err="1"/>
            <a:t>ratkaisut</a:t>
          </a:r>
          <a:endParaRPr lang="en-US" dirty="0"/>
        </a:p>
      </dgm:t>
    </dgm:pt>
    <dgm:pt modelId="{E7EF0195-28FD-4AB4-8527-ABB4D3923D13}" type="parTrans" cxnId="{49470E6B-DB3E-409C-AE5C-A2898243B88D}">
      <dgm:prSet/>
      <dgm:spPr/>
      <dgm:t>
        <a:bodyPr/>
        <a:lstStyle/>
        <a:p>
          <a:endParaRPr lang="en-US"/>
        </a:p>
      </dgm:t>
    </dgm:pt>
    <dgm:pt modelId="{9EFA049A-6F86-4F5D-8D81-8D063EDCB3EE}" type="sibTrans" cxnId="{49470E6B-DB3E-409C-AE5C-A2898243B88D}">
      <dgm:prSet/>
      <dgm:spPr/>
      <dgm:t>
        <a:bodyPr/>
        <a:lstStyle/>
        <a:p>
          <a:endParaRPr lang="en-US"/>
        </a:p>
      </dgm:t>
    </dgm:pt>
    <dgm:pt modelId="{7A639EAF-6E8B-4086-AFD6-9590569D5E6D}" type="pres">
      <dgm:prSet presAssocID="{126C384B-E715-4780-902B-B92D9F133309}" presName="diagram" presStyleCnt="0">
        <dgm:presLayoutVars>
          <dgm:dir/>
          <dgm:resizeHandles val="exact"/>
        </dgm:presLayoutVars>
      </dgm:prSet>
      <dgm:spPr/>
    </dgm:pt>
    <dgm:pt modelId="{FA646AD9-6466-4BBA-A35E-7594695C84BF}" type="pres">
      <dgm:prSet presAssocID="{B691AC7C-CB3F-4343-9AB0-E9839CB803F8}" presName="node" presStyleLbl="node1" presStyleIdx="0" presStyleCnt="4">
        <dgm:presLayoutVars>
          <dgm:bulletEnabled val="1"/>
        </dgm:presLayoutVars>
      </dgm:prSet>
      <dgm:spPr/>
    </dgm:pt>
    <dgm:pt modelId="{071D4112-E1D0-4DD3-B89E-DAD218E5B06B}" type="pres">
      <dgm:prSet presAssocID="{B49A0789-2149-4FEE-97B6-FDD5A1A8B59B}" presName="sibTrans" presStyleLbl="sibTrans2D1" presStyleIdx="0" presStyleCnt="3"/>
      <dgm:spPr/>
    </dgm:pt>
    <dgm:pt modelId="{A19A2233-3CCA-4E33-986B-9EE00BCF97E8}" type="pres">
      <dgm:prSet presAssocID="{B49A0789-2149-4FEE-97B6-FDD5A1A8B59B}" presName="connectorText" presStyleLbl="sibTrans2D1" presStyleIdx="0" presStyleCnt="3"/>
      <dgm:spPr/>
    </dgm:pt>
    <dgm:pt modelId="{E088DD0F-2DDB-45D9-A13C-5561CEA8E208}" type="pres">
      <dgm:prSet presAssocID="{F675F4AC-EEFF-4B4D-A3E4-7C549347A045}" presName="node" presStyleLbl="node1" presStyleIdx="1" presStyleCnt="4">
        <dgm:presLayoutVars>
          <dgm:bulletEnabled val="1"/>
        </dgm:presLayoutVars>
      </dgm:prSet>
      <dgm:spPr/>
    </dgm:pt>
    <dgm:pt modelId="{E0004B31-F9EE-4B12-A15E-E494E72D5EF2}" type="pres">
      <dgm:prSet presAssocID="{8D72FAD7-EA58-46C2-BA68-2645D931ED26}" presName="sibTrans" presStyleLbl="sibTrans2D1" presStyleIdx="1" presStyleCnt="3"/>
      <dgm:spPr/>
    </dgm:pt>
    <dgm:pt modelId="{61808BBF-2738-4755-B100-22FA3AED4DDA}" type="pres">
      <dgm:prSet presAssocID="{8D72FAD7-EA58-46C2-BA68-2645D931ED26}" presName="connectorText" presStyleLbl="sibTrans2D1" presStyleIdx="1" presStyleCnt="3"/>
      <dgm:spPr/>
    </dgm:pt>
    <dgm:pt modelId="{7F178370-2631-443E-A66D-4D2BBDF16D88}" type="pres">
      <dgm:prSet presAssocID="{6FF9A44A-5F2F-4A31-84D7-DD996D7FEC5E}" presName="node" presStyleLbl="node1" presStyleIdx="2" presStyleCnt="4">
        <dgm:presLayoutVars>
          <dgm:bulletEnabled val="1"/>
        </dgm:presLayoutVars>
      </dgm:prSet>
      <dgm:spPr/>
    </dgm:pt>
    <dgm:pt modelId="{B49084AD-38D6-4974-B9DD-3D4C143724D5}" type="pres">
      <dgm:prSet presAssocID="{DB52CD20-5317-4983-8405-EEF8EDA59DF5}" presName="sibTrans" presStyleLbl="sibTrans2D1" presStyleIdx="2" presStyleCnt="3"/>
      <dgm:spPr/>
    </dgm:pt>
    <dgm:pt modelId="{F52368E2-0AC7-4DCC-BDD2-1F6CC1EFB16A}" type="pres">
      <dgm:prSet presAssocID="{DB52CD20-5317-4983-8405-EEF8EDA59DF5}" presName="connectorText" presStyleLbl="sibTrans2D1" presStyleIdx="2" presStyleCnt="3"/>
      <dgm:spPr/>
    </dgm:pt>
    <dgm:pt modelId="{9746BEE4-D3B5-4839-9C48-0FF813D23DDA}" type="pres">
      <dgm:prSet presAssocID="{27C61E02-D0C6-4490-9615-6CF8156697C2}" presName="node" presStyleLbl="node1" presStyleIdx="3" presStyleCnt="4">
        <dgm:presLayoutVars>
          <dgm:bulletEnabled val="1"/>
        </dgm:presLayoutVars>
      </dgm:prSet>
      <dgm:spPr/>
    </dgm:pt>
  </dgm:ptLst>
  <dgm:cxnLst>
    <dgm:cxn modelId="{45796D02-3297-40FC-9DB7-5A9D299AE528}" type="presOf" srcId="{8D72FAD7-EA58-46C2-BA68-2645D931ED26}" destId="{61808BBF-2738-4755-B100-22FA3AED4DDA}" srcOrd="1" destOrd="0" presId="urn:microsoft.com/office/officeart/2005/8/layout/process5"/>
    <dgm:cxn modelId="{72086316-50F6-4DD2-8563-A582C736AF4D}" type="presOf" srcId="{B49A0789-2149-4FEE-97B6-FDD5A1A8B59B}" destId="{A19A2233-3CCA-4E33-986B-9EE00BCF97E8}" srcOrd="1" destOrd="0" presId="urn:microsoft.com/office/officeart/2005/8/layout/process5"/>
    <dgm:cxn modelId="{BF19B825-911F-4725-9914-4473B2BD1ED7}" type="presOf" srcId="{B691AC7C-CB3F-4343-9AB0-E9839CB803F8}" destId="{FA646AD9-6466-4BBA-A35E-7594695C84BF}" srcOrd="0" destOrd="0" presId="urn:microsoft.com/office/officeart/2005/8/layout/process5"/>
    <dgm:cxn modelId="{B05C0828-4049-4CC8-AEE6-FACE920578B5}" type="presOf" srcId="{27C61E02-D0C6-4490-9615-6CF8156697C2}" destId="{9746BEE4-D3B5-4839-9C48-0FF813D23DDA}" srcOrd="0" destOrd="0" presId="urn:microsoft.com/office/officeart/2005/8/layout/process5"/>
    <dgm:cxn modelId="{11219947-BBFA-46A9-844C-01A7042FF491}" type="presOf" srcId="{126C384B-E715-4780-902B-B92D9F133309}" destId="{7A639EAF-6E8B-4086-AFD6-9590569D5E6D}" srcOrd="0" destOrd="0" presId="urn:microsoft.com/office/officeart/2005/8/layout/process5"/>
    <dgm:cxn modelId="{49470E6B-DB3E-409C-AE5C-A2898243B88D}" srcId="{126C384B-E715-4780-902B-B92D9F133309}" destId="{27C61E02-D0C6-4490-9615-6CF8156697C2}" srcOrd="3" destOrd="0" parTransId="{E7EF0195-28FD-4AB4-8527-ABB4D3923D13}" sibTransId="{9EFA049A-6F86-4F5D-8D81-8D063EDCB3EE}"/>
    <dgm:cxn modelId="{2BC2136B-1CD6-4844-8E1E-D96F81425A44}" type="presOf" srcId="{B49A0789-2149-4FEE-97B6-FDD5A1A8B59B}" destId="{071D4112-E1D0-4DD3-B89E-DAD218E5B06B}" srcOrd="0" destOrd="0" presId="urn:microsoft.com/office/officeart/2005/8/layout/process5"/>
    <dgm:cxn modelId="{913F54A1-F98C-4E4B-AF40-C2CED5A94098}" srcId="{126C384B-E715-4780-902B-B92D9F133309}" destId="{B691AC7C-CB3F-4343-9AB0-E9839CB803F8}" srcOrd="0" destOrd="0" parTransId="{9E9A41BE-8DC4-494C-9CE2-D2B0133F2D0C}" sibTransId="{B49A0789-2149-4FEE-97B6-FDD5A1A8B59B}"/>
    <dgm:cxn modelId="{EC5021AB-2FE7-467A-88F6-3EFFC53879CC}" srcId="{126C384B-E715-4780-902B-B92D9F133309}" destId="{6FF9A44A-5F2F-4A31-84D7-DD996D7FEC5E}" srcOrd="2" destOrd="0" parTransId="{DA0A4AF0-3E84-4BE6-8D81-AE369274C54D}" sibTransId="{DB52CD20-5317-4983-8405-EEF8EDA59DF5}"/>
    <dgm:cxn modelId="{B2F433CC-CB21-41C1-99FE-3DD7EC1F2800}" type="presOf" srcId="{DB52CD20-5317-4983-8405-EEF8EDA59DF5}" destId="{B49084AD-38D6-4974-B9DD-3D4C143724D5}" srcOrd="0" destOrd="0" presId="urn:microsoft.com/office/officeart/2005/8/layout/process5"/>
    <dgm:cxn modelId="{F3470ED4-E69A-41DF-94CE-6C5AE3E287EC}" type="presOf" srcId="{F675F4AC-EEFF-4B4D-A3E4-7C549347A045}" destId="{E088DD0F-2DDB-45D9-A13C-5561CEA8E208}" srcOrd="0" destOrd="0" presId="urn:microsoft.com/office/officeart/2005/8/layout/process5"/>
    <dgm:cxn modelId="{45A6D1D9-A166-4042-8475-7DAFCDB233AA}" srcId="{126C384B-E715-4780-902B-B92D9F133309}" destId="{F675F4AC-EEFF-4B4D-A3E4-7C549347A045}" srcOrd="1" destOrd="0" parTransId="{7E9F266F-B198-40E3-801C-A38F4A7AEB59}" sibTransId="{8D72FAD7-EA58-46C2-BA68-2645D931ED26}"/>
    <dgm:cxn modelId="{485FB8E4-CCF0-44DC-8CE8-ED50BBC0F701}" type="presOf" srcId="{8D72FAD7-EA58-46C2-BA68-2645D931ED26}" destId="{E0004B31-F9EE-4B12-A15E-E494E72D5EF2}" srcOrd="0" destOrd="0" presId="urn:microsoft.com/office/officeart/2005/8/layout/process5"/>
    <dgm:cxn modelId="{3BE069F1-C45A-4F98-9247-839C249A6A25}" type="presOf" srcId="{6FF9A44A-5F2F-4A31-84D7-DD996D7FEC5E}" destId="{7F178370-2631-443E-A66D-4D2BBDF16D88}" srcOrd="0" destOrd="0" presId="urn:microsoft.com/office/officeart/2005/8/layout/process5"/>
    <dgm:cxn modelId="{82ADDFF1-FED0-46EB-95C0-64B1434F2044}" type="presOf" srcId="{DB52CD20-5317-4983-8405-EEF8EDA59DF5}" destId="{F52368E2-0AC7-4DCC-BDD2-1F6CC1EFB16A}" srcOrd="1" destOrd="0" presId="urn:microsoft.com/office/officeart/2005/8/layout/process5"/>
    <dgm:cxn modelId="{87901357-465D-4AC7-8DE7-6E9BFA8C592B}" type="presParOf" srcId="{7A639EAF-6E8B-4086-AFD6-9590569D5E6D}" destId="{FA646AD9-6466-4BBA-A35E-7594695C84BF}" srcOrd="0" destOrd="0" presId="urn:microsoft.com/office/officeart/2005/8/layout/process5"/>
    <dgm:cxn modelId="{0AEC26CE-A540-4596-8DE1-E82B7BDA0360}" type="presParOf" srcId="{7A639EAF-6E8B-4086-AFD6-9590569D5E6D}" destId="{071D4112-E1D0-4DD3-B89E-DAD218E5B06B}" srcOrd="1" destOrd="0" presId="urn:microsoft.com/office/officeart/2005/8/layout/process5"/>
    <dgm:cxn modelId="{03B9EA86-292F-443B-BA13-1BD668B9A8E2}" type="presParOf" srcId="{071D4112-E1D0-4DD3-B89E-DAD218E5B06B}" destId="{A19A2233-3CCA-4E33-986B-9EE00BCF97E8}" srcOrd="0" destOrd="0" presId="urn:microsoft.com/office/officeart/2005/8/layout/process5"/>
    <dgm:cxn modelId="{7CF44ADB-B50D-45B9-A6B0-0F81CADA0BEC}" type="presParOf" srcId="{7A639EAF-6E8B-4086-AFD6-9590569D5E6D}" destId="{E088DD0F-2DDB-45D9-A13C-5561CEA8E208}" srcOrd="2" destOrd="0" presId="urn:microsoft.com/office/officeart/2005/8/layout/process5"/>
    <dgm:cxn modelId="{991AD112-7ED0-4FDF-816D-DA69A09A3A85}" type="presParOf" srcId="{7A639EAF-6E8B-4086-AFD6-9590569D5E6D}" destId="{E0004B31-F9EE-4B12-A15E-E494E72D5EF2}" srcOrd="3" destOrd="0" presId="urn:microsoft.com/office/officeart/2005/8/layout/process5"/>
    <dgm:cxn modelId="{4F981885-55F5-4C0B-849E-74F83188AB64}" type="presParOf" srcId="{E0004B31-F9EE-4B12-A15E-E494E72D5EF2}" destId="{61808BBF-2738-4755-B100-22FA3AED4DDA}" srcOrd="0" destOrd="0" presId="urn:microsoft.com/office/officeart/2005/8/layout/process5"/>
    <dgm:cxn modelId="{DED4FBC9-F3C2-4C4B-A27E-C22C3C838D26}" type="presParOf" srcId="{7A639EAF-6E8B-4086-AFD6-9590569D5E6D}" destId="{7F178370-2631-443E-A66D-4D2BBDF16D88}" srcOrd="4" destOrd="0" presId="urn:microsoft.com/office/officeart/2005/8/layout/process5"/>
    <dgm:cxn modelId="{F6157CDF-05AF-47BA-95BF-431FF38FFC02}" type="presParOf" srcId="{7A639EAF-6E8B-4086-AFD6-9590569D5E6D}" destId="{B49084AD-38D6-4974-B9DD-3D4C143724D5}" srcOrd="5" destOrd="0" presId="urn:microsoft.com/office/officeart/2005/8/layout/process5"/>
    <dgm:cxn modelId="{89749D3E-C5FB-42CF-BD14-040417EC03C5}" type="presParOf" srcId="{B49084AD-38D6-4974-B9DD-3D4C143724D5}" destId="{F52368E2-0AC7-4DCC-BDD2-1F6CC1EFB16A}" srcOrd="0" destOrd="0" presId="urn:microsoft.com/office/officeart/2005/8/layout/process5"/>
    <dgm:cxn modelId="{22A07677-0BB1-4039-B3EB-65C25A72F8ED}" type="presParOf" srcId="{7A639EAF-6E8B-4086-AFD6-9590569D5E6D}" destId="{9746BEE4-D3B5-4839-9C48-0FF813D23DDA}"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EF1D80-7AB2-4380-9E88-366456CB384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CEFB77E-63BE-4E61-9880-A7BAD3CBF046}">
      <dgm:prSet/>
      <dgm:spPr/>
      <dgm:t>
        <a:bodyPr/>
        <a:lstStyle/>
        <a:p>
          <a:r>
            <a:rPr lang="en-US" dirty="0"/>
            <a:t>1. </a:t>
          </a:r>
          <a:r>
            <a:rPr lang="en-US" dirty="0" err="1"/>
            <a:t>Tarvekartoitus</a:t>
          </a:r>
          <a:r>
            <a:rPr lang="en-US" dirty="0"/>
            <a:t> – </a:t>
          </a:r>
          <a:r>
            <a:rPr lang="en-US" dirty="0" err="1"/>
            <a:t>kysely</a:t>
          </a:r>
          <a:r>
            <a:rPr lang="en-US" dirty="0"/>
            <a:t> 2022, </a:t>
          </a:r>
          <a:r>
            <a:rPr lang="en-US" dirty="0" err="1"/>
            <a:t>koulutuspalautteet</a:t>
          </a:r>
          <a:r>
            <a:rPr lang="en-US" dirty="0"/>
            <a:t> 2023-2025, </a:t>
          </a:r>
          <a:r>
            <a:rPr lang="en-US" dirty="0" err="1"/>
            <a:t>hiljaiset</a:t>
          </a:r>
          <a:r>
            <a:rPr lang="en-US" dirty="0"/>
            <a:t> </a:t>
          </a:r>
          <a:r>
            <a:rPr lang="en-US" dirty="0" err="1"/>
            <a:t>signaalit</a:t>
          </a:r>
          <a:endParaRPr lang="en-US" dirty="0"/>
        </a:p>
      </dgm:t>
    </dgm:pt>
    <dgm:pt modelId="{8FF5986C-58EE-44CD-84F5-E40B30BF3B08}" type="parTrans" cxnId="{262EDB0F-9C1C-4FD2-9D46-35C7F60648CA}">
      <dgm:prSet/>
      <dgm:spPr/>
      <dgm:t>
        <a:bodyPr/>
        <a:lstStyle/>
        <a:p>
          <a:endParaRPr lang="en-US"/>
        </a:p>
      </dgm:t>
    </dgm:pt>
    <dgm:pt modelId="{C732FB32-789C-4E9E-AC7A-B98C651C19F8}" type="sibTrans" cxnId="{262EDB0F-9C1C-4FD2-9D46-35C7F60648CA}">
      <dgm:prSet/>
      <dgm:spPr/>
      <dgm:t>
        <a:bodyPr/>
        <a:lstStyle/>
        <a:p>
          <a:endParaRPr lang="en-US"/>
        </a:p>
      </dgm:t>
    </dgm:pt>
    <dgm:pt modelId="{AA5D540A-78E6-4699-A63B-27EB0C5E48AB}">
      <dgm:prSet/>
      <dgm:spPr/>
      <dgm:t>
        <a:bodyPr/>
        <a:lstStyle/>
        <a:p>
          <a:r>
            <a:rPr lang="en-US" dirty="0"/>
            <a:t>2. </a:t>
          </a:r>
          <a:r>
            <a:rPr lang="en-US" dirty="0" err="1"/>
            <a:t>Yhteisen</a:t>
          </a:r>
          <a:r>
            <a:rPr lang="en-US" dirty="0"/>
            <a:t> </a:t>
          </a:r>
          <a:r>
            <a:rPr lang="en-US" dirty="0" err="1"/>
            <a:t>työn</a:t>
          </a:r>
          <a:r>
            <a:rPr lang="en-US" dirty="0"/>
            <a:t> </a:t>
          </a:r>
          <a:r>
            <a:rPr lang="en-US" dirty="0" err="1"/>
            <a:t>verkostot</a:t>
          </a:r>
          <a:r>
            <a:rPr lang="en-US" dirty="0"/>
            <a:t> ja </a:t>
          </a:r>
          <a:r>
            <a:rPr lang="en-US" dirty="0" err="1"/>
            <a:t>teemat</a:t>
          </a:r>
          <a:r>
            <a:rPr lang="en-US" dirty="0"/>
            <a:t>, </a:t>
          </a:r>
          <a:r>
            <a:rPr lang="en-US" dirty="0" err="1"/>
            <a:t>synergoiden</a:t>
          </a:r>
          <a:r>
            <a:rPr lang="en-US" dirty="0"/>
            <a:t> </a:t>
          </a:r>
          <a:r>
            <a:rPr lang="en-US" dirty="0" err="1"/>
            <a:t>haku</a:t>
          </a:r>
          <a:r>
            <a:rPr lang="en-US" dirty="0"/>
            <a:t> ja </a:t>
          </a:r>
          <a:r>
            <a:rPr lang="en-US" dirty="0" err="1"/>
            <a:t>palautteet</a:t>
          </a:r>
          <a:endParaRPr lang="en-US" dirty="0"/>
        </a:p>
      </dgm:t>
    </dgm:pt>
    <dgm:pt modelId="{C47F0AC9-3ED4-412D-A327-7516E2E3D431}" type="parTrans" cxnId="{F5A7144B-CE2D-4E03-AC6F-17BBFB5A11F2}">
      <dgm:prSet/>
      <dgm:spPr/>
      <dgm:t>
        <a:bodyPr/>
        <a:lstStyle/>
        <a:p>
          <a:endParaRPr lang="en-US"/>
        </a:p>
      </dgm:t>
    </dgm:pt>
    <dgm:pt modelId="{33EA5619-A848-4014-A76C-819036972FF2}" type="sibTrans" cxnId="{F5A7144B-CE2D-4E03-AC6F-17BBFB5A11F2}">
      <dgm:prSet/>
      <dgm:spPr/>
      <dgm:t>
        <a:bodyPr/>
        <a:lstStyle/>
        <a:p>
          <a:endParaRPr lang="en-US"/>
        </a:p>
      </dgm:t>
    </dgm:pt>
    <dgm:pt modelId="{B5D47853-B685-4C0E-AEB6-7AC6F740D220}">
      <dgm:prSet/>
      <dgm:spPr/>
      <dgm:t>
        <a:bodyPr/>
        <a:lstStyle/>
        <a:p>
          <a:r>
            <a:rPr lang="en-US" dirty="0"/>
            <a:t>3. </a:t>
          </a:r>
          <a:r>
            <a:rPr lang="en-US" dirty="0" err="1"/>
            <a:t>Tuotesuunnittelu</a:t>
          </a:r>
          <a:r>
            <a:rPr lang="en-US" dirty="0"/>
            <a:t> ja </a:t>
          </a:r>
          <a:r>
            <a:rPr lang="en-US" dirty="0" err="1"/>
            <a:t>valmistelu</a:t>
          </a:r>
          <a:r>
            <a:rPr lang="en-US" dirty="0"/>
            <a:t>, </a:t>
          </a:r>
          <a:r>
            <a:rPr lang="en-US" dirty="0" err="1"/>
            <a:t>pilotointipalautteet</a:t>
          </a:r>
          <a:r>
            <a:rPr lang="en-US" dirty="0"/>
            <a:t> ja </a:t>
          </a:r>
          <a:r>
            <a:rPr lang="en-US" dirty="0" err="1"/>
            <a:t>toteutus</a:t>
          </a:r>
          <a:r>
            <a:rPr lang="en-US" dirty="0"/>
            <a:t>, </a:t>
          </a:r>
          <a:r>
            <a:rPr lang="en-US" dirty="0" err="1"/>
            <a:t>resurssien</a:t>
          </a:r>
          <a:r>
            <a:rPr lang="en-US" dirty="0"/>
            <a:t> </a:t>
          </a:r>
          <a:r>
            <a:rPr lang="en-US" dirty="0" err="1"/>
            <a:t>mukaan</a:t>
          </a:r>
          <a:endParaRPr lang="en-US" dirty="0"/>
        </a:p>
        <a:p>
          <a:r>
            <a:rPr lang="en-US" dirty="0"/>
            <a:t>TÄSSÄ MENNÄÄN NYT!</a:t>
          </a:r>
        </a:p>
      </dgm:t>
    </dgm:pt>
    <dgm:pt modelId="{CF00E8B7-9E7F-4800-A1A6-DD176588D275}" type="parTrans" cxnId="{EB59FA96-8209-4878-B9E8-A0A36B0C6485}">
      <dgm:prSet/>
      <dgm:spPr/>
      <dgm:t>
        <a:bodyPr/>
        <a:lstStyle/>
        <a:p>
          <a:endParaRPr lang="en-US"/>
        </a:p>
      </dgm:t>
    </dgm:pt>
    <dgm:pt modelId="{907E3A9D-309A-4AD9-8BBD-3A957BFB8C9F}" type="sibTrans" cxnId="{EB59FA96-8209-4878-B9E8-A0A36B0C6485}">
      <dgm:prSet/>
      <dgm:spPr/>
      <dgm:t>
        <a:bodyPr/>
        <a:lstStyle/>
        <a:p>
          <a:endParaRPr lang="en-US"/>
        </a:p>
      </dgm:t>
    </dgm:pt>
    <dgm:pt modelId="{E0589380-19FD-4F30-95C4-657AA4653491}">
      <dgm:prSet/>
      <dgm:spPr/>
      <dgm:t>
        <a:bodyPr/>
        <a:lstStyle/>
        <a:p>
          <a:r>
            <a:rPr lang="en-US" dirty="0"/>
            <a:t>4. </a:t>
          </a:r>
          <a:r>
            <a:rPr lang="en-US" dirty="0" err="1"/>
            <a:t>Reflektio</a:t>
          </a:r>
          <a:r>
            <a:rPr lang="en-US" dirty="0"/>
            <a:t> ja </a:t>
          </a:r>
          <a:r>
            <a:rPr lang="en-US" dirty="0" err="1"/>
            <a:t>dokumentointi</a:t>
          </a:r>
          <a:r>
            <a:rPr lang="en-US" dirty="0"/>
            <a:t> – </a:t>
          </a:r>
          <a:r>
            <a:rPr lang="en-US" dirty="0" err="1"/>
            <a:t>palaute</a:t>
          </a:r>
          <a:r>
            <a:rPr lang="en-US" dirty="0"/>
            <a:t>, </a:t>
          </a:r>
          <a:r>
            <a:rPr lang="en-US" dirty="0" err="1"/>
            <a:t>tuotteet</a:t>
          </a:r>
          <a:r>
            <a:rPr lang="en-US" dirty="0"/>
            <a:t>, </a:t>
          </a:r>
          <a:r>
            <a:rPr lang="en-US" dirty="0" err="1"/>
            <a:t>alatuotteet</a:t>
          </a:r>
          <a:r>
            <a:rPr lang="en-US" dirty="0"/>
            <a:t>, </a:t>
          </a:r>
          <a:r>
            <a:rPr lang="en-US" dirty="0" err="1"/>
            <a:t>jatko</a:t>
          </a:r>
          <a:r>
            <a:rPr lang="en-US" dirty="0"/>
            <a:t>, </a:t>
          </a:r>
          <a:r>
            <a:rPr lang="en-US" dirty="0" err="1"/>
            <a:t>kehittäminen</a:t>
          </a:r>
          <a:r>
            <a:rPr lang="en-US" dirty="0"/>
            <a:t>, </a:t>
          </a:r>
          <a:r>
            <a:rPr lang="en-US" dirty="0" err="1"/>
            <a:t>jos</a:t>
          </a:r>
          <a:r>
            <a:rPr lang="en-US" dirty="0"/>
            <a:t> </a:t>
          </a:r>
          <a:r>
            <a:rPr lang="en-US" dirty="0" err="1"/>
            <a:t>tarpeen</a:t>
          </a:r>
          <a:endParaRPr lang="en-US" dirty="0"/>
        </a:p>
      </dgm:t>
    </dgm:pt>
    <dgm:pt modelId="{17319EFF-3875-42CA-B4B9-C7BB7EC07AEE}" type="parTrans" cxnId="{78F621A6-B6D1-45B9-A694-279E061479D9}">
      <dgm:prSet/>
      <dgm:spPr/>
      <dgm:t>
        <a:bodyPr/>
        <a:lstStyle/>
        <a:p>
          <a:endParaRPr lang="en-US"/>
        </a:p>
      </dgm:t>
    </dgm:pt>
    <dgm:pt modelId="{644C0CB6-7D06-4EB2-9B9C-1EB38352D1B6}" type="sibTrans" cxnId="{78F621A6-B6D1-45B9-A694-279E061479D9}">
      <dgm:prSet/>
      <dgm:spPr/>
      <dgm:t>
        <a:bodyPr/>
        <a:lstStyle/>
        <a:p>
          <a:endParaRPr lang="en-US"/>
        </a:p>
      </dgm:t>
    </dgm:pt>
    <dgm:pt modelId="{C173A417-E2BC-4928-B3F0-D7B95AC35AEC}" type="pres">
      <dgm:prSet presAssocID="{1FEF1D80-7AB2-4380-9E88-366456CB384D}" presName="outerComposite" presStyleCnt="0">
        <dgm:presLayoutVars>
          <dgm:chMax val="5"/>
          <dgm:dir/>
          <dgm:resizeHandles val="exact"/>
        </dgm:presLayoutVars>
      </dgm:prSet>
      <dgm:spPr/>
    </dgm:pt>
    <dgm:pt modelId="{BE8F2300-5D1A-4B34-8344-875791D4C397}" type="pres">
      <dgm:prSet presAssocID="{1FEF1D80-7AB2-4380-9E88-366456CB384D}" presName="dummyMaxCanvas" presStyleCnt="0">
        <dgm:presLayoutVars/>
      </dgm:prSet>
      <dgm:spPr/>
    </dgm:pt>
    <dgm:pt modelId="{84782C67-98B9-4CB3-B009-E622349146D3}" type="pres">
      <dgm:prSet presAssocID="{1FEF1D80-7AB2-4380-9E88-366456CB384D}" presName="FourNodes_1" presStyleLbl="node1" presStyleIdx="0" presStyleCnt="4">
        <dgm:presLayoutVars>
          <dgm:bulletEnabled val="1"/>
        </dgm:presLayoutVars>
      </dgm:prSet>
      <dgm:spPr/>
    </dgm:pt>
    <dgm:pt modelId="{A021ACDB-672A-42F6-AB84-9BB59FAB0A1C}" type="pres">
      <dgm:prSet presAssocID="{1FEF1D80-7AB2-4380-9E88-366456CB384D}" presName="FourNodes_2" presStyleLbl="node1" presStyleIdx="1" presStyleCnt="4">
        <dgm:presLayoutVars>
          <dgm:bulletEnabled val="1"/>
        </dgm:presLayoutVars>
      </dgm:prSet>
      <dgm:spPr/>
    </dgm:pt>
    <dgm:pt modelId="{66218359-7085-45D9-BF75-78980ECC18EC}" type="pres">
      <dgm:prSet presAssocID="{1FEF1D80-7AB2-4380-9E88-366456CB384D}" presName="FourNodes_3" presStyleLbl="node1" presStyleIdx="2" presStyleCnt="4">
        <dgm:presLayoutVars>
          <dgm:bulletEnabled val="1"/>
        </dgm:presLayoutVars>
      </dgm:prSet>
      <dgm:spPr/>
    </dgm:pt>
    <dgm:pt modelId="{3F821A44-24A9-4388-8446-08CEF8BAE992}" type="pres">
      <dgm:prSet presAssocID="{1FEF1D80-7AB2-4380-9E88-366456CB384D}" presName="FourNodes_4" presStyleLbl="node1" presStyleIdx="3" presStyleCnt="4">
        <dgm:presLayoutVars>
          <dgm:bulletEnabled val="1"/>
        </dgm:presLayoutVars>
      </dgm:prSet>
      <dgm:spPr/>
    </dgm:pt>
    <dgm:pt modelId="{2759C8E1-4190-4C4D-B4F7-C3DB4C6B6CED}" type="pres">
      <dgm:prSet presAssocID="{1FEF1D80-7AB2-4380-9E88-366456CB384D}" presName="FourConn_1-2" presStyleLbl="fgAccFollowNode1" presStyleIdx="0" presStyleCnt="3">
        <dgm:presLayoutVars>
          <dgm:bulletEnabled val="1"/>
        </dgm:presLayoutVars>
      </dgm:prSet>
      <dgm:spPr/>
    </dgm:pt>
    <dgm:pt modelId="{C840B162-A19B-429F-BB49-3DA2440BBC8C}" type="pres">
      <dgm:prSet presAssocID="{1FEF1D80-7AB2-4380-9E88-366456CB384D}" presName="FourConn_2-3" presStyleLbl="fgAccFollowNode1" presStyleIdx="1" presStyleCnt="3">
        <dgm:presLayoutVars>
          <dgm:bulletEnabled val="1"/>
        </dgm:presLayoutVars>
      </dgm:prSet>
      <dgm:spPr/>
    </dgm:pt>
    <dgm:pt modelId="{CEBECA95-D39F-4CE8-B90B-884E47910E48}" type="pres">
      <dgm:prSet presAssocID="{1FEF1D80-7AB2-4380-9E88-366456CB384D}" presName="FourConn_3-4" presStyleLbl="fgAccFollowNode1" presStyleIdx="2" presStyleCnt="3">
        <dgm:presLayoutVars>
          <dgm:bulletEnabled val="1"/>
        </dgm:presLayoutVars>
      </dgm:prSet>
      <dgm:spPr/>
    </dgm:pt>
    <dgm:pt modelId="{6872F626-7BFC-49FB-B135-46E62DE3CE2A}" type="pres">
      <dgm:prSet presAssocID="{1FEF1D80-7AB2-4380-9E88-366456CB384D}" presName="FourNodes_1_text" presStyleLbl="node1" presStyleIdx="3" presStyleCnt="4">
        <dgm:presLayoutVars>
          <dgm:bulletEnabled val="1"/>
        </dgm:presLayoutVars>
      </dgm:prSet>
      <dgm:spPr/>
    </dgm:pt>
    <dgm:pt modelId="{3126C428-A3DD-44DF-AB85-56A8236DDDBA}" type="pres">
      <dgm:prSet presAssocID="{1FEF1D80-7AB2-4380-9E88-366456CB384D}" presName="FourNodes_2_text" presStyleLbl="node1" presStyleIdx="3" presStyleCnt="4">
        <dgm:presLayoutVars>
          <dgm:bulletEnabled val="1"/>
        </dgm:presLayoutVars>
      </dgm:prSet>
      <dgm:spPr/>
    </dgm:pt>
    <dgm:pt modelId="{23ECB5B3-A839-4D8E-8C4B-C69EA817771F}" type="pres">
      <dgm:prSet presAssocID="{1FEF1D80-7AB2-4380-9E88-366456CB384D}" presName="FourNodes_3_text" presStyleLbl="node1" presStyleIdx="3" presStyleCnt="4">
        <dgm:presLayoutVars>
          <dgm:bulletEnabled val="1"/>
        </dgm:presLayoutVars>
      </dgm:prSet>
      <dgm:spPr/>
    </dgm:pt>
    <dgm:pt modelId="{E5EA15E7-9348-4D7F-92E8-ED27B37B7AB2}" type="pres">
      <dgm:prSet presAssocID="{1FEF1D80-7AB2-4380-9E88-366456CB384D}" presName="FourNodes_4_text" presStyleLbl="node1" presStyleIdx="3" presStyleCnt="4">
        <dgm:presLayoutVars>
          <dgm:bulletEnabled val="1"/>
        </dgm:presLayoutVars>
      </dgm:prSet>
      <dgm:spPr/>
    </dgm:pt>
  </dgm:ptLst>
  <dgm:cxnLst>
    <dgm:cxn modelId="{61392902-9C64-4EA3-823E-2ABA94B81056}" type="presOf" srcId="{C732FB32-789C-4E9E-AC7A-B98C651C19F8}" destId="{2759C8E1-4190-4C4D-B4F7-C3DB4C6B6CED}" srcOrd="0" destOrd="0" presId="urn:microsoft.com/office/officeart/2005/8/layout/vProcess5"/>
    <dgm:cxn modelId="{262EDB0F-9C1C-4FD2-9D46-35C7F60648CA}" srcId="{1FEF1D80-7AB2-4380-9E88-366456CB384D}" destId="{3CEFB77E-63BE-4E61-9880-A7BAD3CBF046}" srcOrd="0" destOrd="0" parTransId="{8FF5986C-58EE-44CD-84F5-E40B30BF3B08}" sibTransId="{C732FB32-789C-4E9E-AC7A-B98C651C19F8}"/>
    <dgm:cxn modelId="{1ABE171B-F343-4C80-B0B5-175E5DE69FF3}" type="presOf" srcId="{B5D47853-B685-4C0E-AEB6-7AC6F740D220}" destId="{23ECB5B3-A839-4D8E-8C4B-C69EA817771F}" srcOrd="1" destOrd="0" presId="urn:microsoft.com/office/officeart/2005/8/layout/vProcess5"/>
    <dgm:cxn modelId="{0BD7B45D-2785-4505-BD58-C00E0045572F}" type="presOf" srcId="{AA5D540A-78E6-4699-A63B-27EB0C5E48AB}" destId="{A021ACDB-672A-42F6-AB84-9BB59FAB0A1C}" srcOrd="0" destOrd="0" presId="urn:microsoft.com/office/officeart/2005/8/layout/vProcess5"/>
    <dgm:cxn modelId="{C2D40643-C34D-4818-B615-3263A98BCA35}" type="presOf" srcId="{B5D47853-B685-4C0E-AEB6-7AC6F740D220}" destId="{66218359-7085-45D9-BF75-78980ECC18EC}" srcOrd="0" destOrd="0" presId="urn:microsoft.com/office/officeart/2005/8/layout/vProcess5"/>
    <dgm:cxn modelId="{F5A7144B-CE2D-4E03-AC6F-17BBFB5A11F2}" srcId="{1FEF1D80-7AB2-4380-9E88-366456CB384D}" destId="{AA5D540A-78E6-4699-A63B-27EB0C5E48AB}" srcOrd="1" destOrd="0" parTransId="{C47F0AC9-3ED4-412D-A327-7516E2E3D431}" sibTransId="{33EA5619-A848-4014-A76C-819036972FF2}"/>
    <dgm:cxn modelId="{101F664B-16F9-4185-8B68-55A811E17CA4}" type="presOf" srcId="{AA5D540A-78E6-4699-A63B-27EB0C5E48AB}" destId="{3126C428-A3DD-44DF-AB85-56A8236DDDBA}" srcOrd="1" destOrd="0" presId="urn:microsoft.com/office/officeart/2005/8/layout/vProcess5"/>
    <dgm:cxn modelId="{CCB6E34F-0168-4346-A421-2FF0DDC4C30D}" type="presOf" srcId="{3CEFB77E-63BE-4E61-9880-A7BAD3CBF046}" destId="{6872F626-7BFC-49FB-B135-46E62DE3CE2A}" srcOrd="1" destOrd="0" presId="urn:microsoft.com/office/officeart/2005/8/layout/vProcess5"/>
    <dgm:cxn modelId="{14F85950-633C-44C0-AEC9-9E00BCD2A8CB}" type="presOf" srcId="{1FEF1D80-7AB2-4380-9E88-366456CB384D}" destId="{C173A417-E2BC-4928-B3F0-D7B95AC35AEC}" srcOrd="0" destOrd="0" presId="urn:microsoft.com/office/officeart/2005/8/layout/vProcess5"/>
    <dgm:cxn modelId="{4BE78F58-C22E-4D22-9C68-427DA89557BB}" type="presOf" srcId="{3CEFB77E-63BE-4E61-9880-A7BAD3CBF046}" destId="{84782C67-98B9-4CB3-B009-E622349146D3}" srcOrd="0" destOrd="0" presId="urn:microsoft.com/office/officeart/2005/8/layout/vProcess5"/>
    <dgm:cxn modelId="{8409F879-1F66-40A7-BF0D-D658C41BD8E2}" type="presOf" srcId="{E0589380-19FD-4F30-95C4-657AA4653491}" destId="{E5EA15E7-9348-4D7F-92E8-ED27B37B7AB2}" srcOrd="1" destOrd="0" presId="urn:microsoft.com/office/officeart/2005/8/layout/vProcess5"/>
    <dgm:cxn modelId="{33EC077C-29A1-4568-9355-5D2D1C2A5172}" type="presOf" srcId="{907E3A9D-309A-4AD9-8BBD-3A957BFB8C9F}" destId="{CEBECA95-D39F-4CE8-B90B-884E47910E48}" srcOrd="0" destOrd="0" presId="urn:microsoft.com/office/officeart/2005/8/layout/vProcess5"/>
    <dgm:cxn modelId="{BA70508B-2CE2-4CB2-9848-D15FC6C35C8D}" type="presOf" srcId="{33EA5619-A848-4014-A76C-819036972FF2}" destId="{C840B162-A19B-429F-BB49-3DA2440BBC8C}" srcOrd="0" destOrd="0" presId="urn:microsoft.com/office/officeart/2005/8/layout/vProcess5"/>
    <dgm:cxn modelId="{EB59FA96-8209-4878-B9E8-A0A36B0C6485}" srcId="{1FEF1D80-7AB2-4380-9E88-366456CB384D}" destId="{B5D47853-B685-4C0E-AEB6-7AC6F740D220}" srcOrd="2" destOrd="0" parTransId="{CF00E8B7-9E7F-4800-A1A6-DD176588D275}" sibTransId="{907E3A9D-309A-4AD9-8BBD-3A957BFB8C9F}"/>
    <dgm:cxn modelId="{78F621A6-B6D1-45B9-A694-279E061479D9}" srcId="{1FEF1D80-7AB2-4380-9E88-366456CB384D}" destId="{E0589380-19FD-4F30-95C4-657AA4653491}" srcOrd="3" destOrd="0" parTransId="{17319EFF-3875-42CA-B4B9-C7BB7EC07AEE}" sibTransId="{644C0CB6-7D06-4EB2-9B9C-1EB38352D1B6}"/>
    <dgm:cxn modelId="{A09ADCF1-BF08-4C23-98BB-B94779DD6E1A}" type="presOf" srcId="{E0589380-19FD-4F30-95C4-657AA4653491}" destId="{3F821A44-24A9-4388-8446-08CEF8BAE992}" srcOrd="0" destOrd="0" presId="urn:microsoft.com/office/officeart/2005/8/layout/vProcess5"/>
    <dgm:cxn modelId="{06B4A345-ADB6-4A65-A546-1C01B7F83C93}" type="presParOf" srcId="{C173A417-E2BC-4928-B3F0-D7B95AC35AEC}" destId="{BE8F2300-5D1A-4B34-8344-875791D4C397}" srcOrd="0" destOrd="0" presId="urn:microsoft.com/office/officeart/2005/8/layout/vProcess5"/>
    <dgm:cxn modelId="{45FF6891-7BE0-452A-80E4-60E4CC7EE56E}" type="presParOf" srcId="{C173A417-E2BC-4928-B3F0-D7B95AC35AEC}" destId="{84782C67-98B9-4CB3-B009-E622349146D3}" srcOrd="1" destOrd="0" presId="urn:microsoft.com/office/officeart/2005/8/layout/vProcess5"/>
    <dgm:cxn modelId="{43FAA845-1CE0-48C6-B96B-1FC58BCFAAE1}" type="presParOf" srcId="{C173A417-E2BC-4928-B3F0-D7B95AC35AEC}" destId="{A021ACDB-672A-42F6-AB84-9BB59FAB0A1C}" srcOrd="2" destOrd="0" presId="urn:microsoft.com/office/officeart/2005/8/layout/vProcess5"/>
    <dgm:cxn modelId="{A08A6850-2489-4F75-B3E8-4067C0FD42D2}" type="presParOf" srcId="{C173A417-E2BC-4928-B3F0-D7B95AC35AEC}" destId="{66218359-7085-45D9-BF75-78980ECC18EC}" srcOrd="3" destOrd="0" presId="urn:microsoft.com/office/officeart/2005/8/layout/vProcess5"/>
    <dgm:cxn modelId="{B84B6ABF-0D1C-4922-AADF-774FDEA1F87D}" type="presParOf" srcId="{C173A417-E2BC-4928-B3F0-D7B95AC35AEC}" destId="{3F821A44-24A9-4388-8446-08CEF8BAE992}" srcOrd="4" destOrd="0" presId="urn:microsoft.com/office/officeart/2005/8/layout/vProcess5"/>
    <dgm:cxn modelId="{9ABA17E6-1184-4067-8AEB-EE64D990DA6E}" type="presParOf" srcId="{C173A417-E2BC-4928-B3F0-D7B95AC35AEC}" destId="{2759C8E1-4190-4C4D-B4F7-C3DB4C6B6CED}" srcOrd="5" destOrd="0" presId="urn:microsoft.com/office/officeart/2005/8/layout/vProcess5"/>
    <dgm:cxn modelId="{CCBCF5A3-F8F5-4EA1-9A43-0C300BCE1C9D}" type="presParOf" srcId="{C173A417-E2BC-4928-B3F0-D7B95AC35AEC}" destId="{C840B162-A19B-429F-BB49-3DA2440BBC8C}" srcOrd="6" destOrd="0" presId="urn:microsoft.com/office/officeart/2005/8/layout/vProcess5"/>
    <dgm:cxn modelId="{09243319-8597-4501-BFA3-79D1D45B6A71}" type="presParOf" srcId="{C173A417-E2BC-4928-B3F0-D7B95AC35AEC}" destId="{CEBECA95-D39F-4CE8-B90B-884E47910E48}" srcOrd="7" destOrd="0" presId="urn:microsoft.com/office/officeart/2005/8/layout/vProcess5"/>
    <dgm:cxn modelId="{D71C4629-E2BE-4763-BBBA-7EF0328A5757}" type="presParOf" srcId="{C173A417-E2BC-4928-B3F0-D7B95AC35AEC}" destId="{6872F626-7BFC-49FB-B135-46E62DE3CE2A}" srcOrd="8" destOrd="0" presId="urn:microsoft.com/office/officeart/2005/8/layout/vProcess5"/>
    <dgm:cxn modelId="{CD38FC44-3B74-4BCA-8AAE-64948E595D76}" type="presParOf" srcId="{C173A417-E2BC-4928-B3F0-D7B95AC35AEC}" destId="{3126C428-A3DD-44DF-AB85-56A8236DDDBA}" srcOrd="9" destOrd="0" presId="urn:microsoft.com/office/officeart/2005/8/layout/vProcess5"/>
    <dgm:cxn modelId="{D5990EB1-2F58-4AB0-9E93-153FA47CA468}" type="presParOf" srcId="{C173A417-E2BC-4928-B3F0-D7B95AC35AEC}" destId="{23ECB5B3-A839-4D8E-8C4B-C69EA817771F}" srcOrd="10" destOrd="0" presId="urn:microsoft.com/office/officeart/2005/8/layout/vProcess5"/>
    <dgm:cxn modelId="{E663EAB3-32F9-4585-B957-59E8974B62E8}" type="presParOf" srcId="{C173A417-E2BC-4928-B3F0-D7B95AC35AEC}" destId="{E5EA15E7-9348-4D7F-92E8-ED27B37B7AB2}"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7D33F-4B9D-4E3D-805C-E1051DCD45E4}">
      <dsp:nvSpPr>
        <dsp:cNvPr id="0" name=""/>
        <dsp:cNvSpPr/>
      </dsp:nvSpPr>
      <dsp:spPr>
        <a:xfrm>
          <a:off x="0" y="47004"/>
          <a:ext cx="4231481" cy="115713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Tunnistaa</a:t>
          </a:r>
          <a:r>
            <a:rPr lang="en-US" sz="2300" kern="1200" dirty="0"/>
            <a:t> ja </a:t>
          </a:r>
          <a:r>
            <a:rPr lang="en-US" sz="2300" kern="1200" dirty="0" err="1"/>
            <a:t>ehkäistä</a:t>
          </a:r>
          <a:r>
            <a:rPr lang="en-US" sz="2300" kern="1200" dirty="0"/>
            <a:t> </a:t>
          </a:r>
          <a:r>
            <a:rPr lang="en-US" sz="2300" kern="1200" dirty="0" err="1"/>
            <a:t>yhteisön</a:t>
          </a:r>
          <a:r>
            <a:rPr lang="en-US" sz="2300" kern="1200" dirty="0"/>
            <a:t> </a:t>
          </a:r>
          <a:r>
            <a:rPr lang="en-US" sz="2300" kern="1200" dirty="0" err="1"/>
            <a:t>resilienssiä</a:t>
          </a:r>
          <a:r>
            <a:rPr lang="en-US" sz="2300" kern="1200" dirty="0"/>
            <a:t> </a:t>
          </a:r>
          <a:r>
            <a:rPr lang="en-US" sz="2300" kern="1200" dirty="0" err="1"/>
            <a:t>heikentävää</a:t>
          </a:r>
          <a:r>
            <a:rPr lang="en-US" sz="2300" kern="1200" dirty="0"/>
            <a:t> </a:t>
          </a:r>
          <a:r>
            <a:rPr lang="en-US" sz="2300" kern="1200" dirty="0" err="1"/>
            <a:t>polarisaatiota</a:t>
          </a:r>
          <a:r>
            <a:rPr lang="en-US" sz="2300" kern="1200" dirty="0"/>
            <a:t> </a:t>
          </a:r>
          <a:r>
            <a:rPr lang="en-US" sz="2300" kern="1200" dirty="0" err="1"/>
            <a:t>seurakunnissa</a:t>
          </a:r>
          <a:endParaRPr lang="en-US" sz="2300" kern="1200" dirty="0"/>
        </a:p>
      </dsp:txBody>
      <dsp:txXfrm>
        <a:off x="56486" y="103490"/>
        <a:ext cx="4118509" cy="1044158"/>
      </dsp:txXfrm>
    </dsp:sp>
    <dsp:sp modelId="{57286F55-E225-49EF-AD7B-9D4DCED71CA6}">
      <dsp:nvSpPr>
        <dsp:cNvPr id="0" name=""/>
        <dsp:cNvSpPr/>
      </dsp:nvSpPr>
      <dsp:spPr>
        <a:xfrm>
          <a:off x="0" y="1270375"/>
          <a:ext cx="4231481" cy="1157130"/>
        </a:xfrm>
        <a:prstGeom prst="roundRect">
          <a:avLst/>
        </a:prstGeom>
        <a:solidFill>
          <a:schemeClr val="accent2">
            <a:hueOff val="-856064"/>
            <a:satOff val="9836"/>
            <a:lumOff val="30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Vahvistaa</a:t>
          </a:r>
          <a:r>
            <a:rPr lang="en-US" sz="2300" kern="1200" dirty="0"/>
            <a:t> </a:t>
          </a:r>
          <a:r>
            <a:rPr lang="en-US" sz="2300" kern="1200" dirty="0" err="1"/>
            <a:t>hengellistä</a:t>
          </a:r>
          <a:r>
            <a:rPr lang="en-US" sz="2300" kern="1200" dirty="0"/>
            <a:t> ja </a:t>
          </a:r>
          <a:r>
            <a:rPr lang="en-US" sz="2300" kern="1200" dirty="0" err="1"/>
            <a:t>henkistä</a:t>
          </a:r>
          <a:r>
            <a:rPr lang="en-US" sz="2300" kern="1200" dirty="0"/>
            <a:t> </a:t>
          </a:r>
          <a:r>
            <a:rPr lang="en-US" sz="2300" kern="1200" dirty="0" err="1"/>
            <a:t>identiteettiä</a:t>
          </a:r>
          <a:r>
            <a:rPr lang="en-US" sz="2300" kern="1200" dirty="0"/>
            <a:t> ja </a:t>
          </a:r>
          <a:r>
            <a:rPr lang="en-US" sz="2300" kern="1200" dirty="0" err="1"/>
            <a:t>katsomusten</a:t>
          </a:r>
          <a:r>
            <a:rPr lang="en-US" sz="2300" kern="1200" dirty="0"/>
            <a:t> </a:t>
          </a:r>
          <a:r>
            <a:rPr lang="en-US" sz="2300" kern="1200" dirty="0" err="1"/>
            <a:t>vastavuoroista</a:t>
          </a:r>
          <a:r>
            <a:rPr lang="en-US" sz="2300" kern="1200" dirty="0"/>
            <a:t> </a:t>
          </a:r>
          <a:r>
            <a:rPr lang="en-US" sz="2300" kern="1200" dirty="0" err="1"/>
            <a:t>oppimista</a:t>
          </a:r>
          <a:r>
            <a:rPr lang="en-US" sz="2300" kern="1200" dirty="0"/>
            <a:t> </a:t>
          </a:r>
        </a:p>
      </dsp:txBody>
      <dsp:txXfrm>
        <a:off x="56486" y="1326861"/>
        <a:ext cx="4118509" cy="1044158"/>
      </dsp:txXfrm>
    </dsp:sp>
    <dsp:sp modelId="{52750BC8-6936-4175-8226-ED57884AB78A}">
      <dsp:nvSpPr>
        <dsp:cNvPr id="0" name=""/>
        <dsp:cNvSpPr/>
      </dsp:nvSpPr>
      <dsp:spPr>
        <a:xfrm>
          <a:off x="0" y="2493745"/>
          <a:ext cx="4231481" cy="1157130"/>
        </a:xfrm>
        <a:prstGeom prst="roundRect">
          <a:avLst/>
        </a:prstGeom>
        <a:solidFill>
          <a:schemeClr val="accent2">
            <a:hueOff val="-1712127"/>
            <a:satOff val="19671"/>
            <a:lumOff val="601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Rakentaa</a:t>
          </a:r>
          <a:r>
            <a:rPr lang="en-US" sz="2300" kern="1200" dirty="0"/>
            <a:t> </a:t>
          </a:r>
          <a:r>
            <a:rPr lang="en-US" sz="2300" kern="1200" dirty="0" err="1"/>
            <a:t>kristillisen</a:t>
          </a:r>
          <a:r>
            <a:rPr lang="en-US" sz="2300" kern="1200" dirty="0"/>
            <a:t> </a:t>
          </a:r>
          <a:r>
            <a:rPr lang="en-US" sz="2300" kern="1200" dirty="0" err="1"/>
            <a:t>ihmiskäsityksen</a:t>
          </a:r>
          <a:r>
            <a:rPr lang="en-US" sz="2300" kern="1200" dirty="0"/>
            <a:t> </a:t>
          </a:r>
          <a:r>
            <a:rPr lang="en-US" sz="2300" kern="1200" dirty="0" err="1"/>
            <a:t>mukaista</a:t>
          </a:r>
          <a:r>
            <a:rPr lang="en-US" sz="2300" kern="1200" dirty="0"/>
            <a:t> </a:t>
          </a:r>
          <a:r>
            <a:rPr lang="en-US" sz="2300" kern="1200" dirty="0" err="1"/>
            <a:t>dialogia</a:t>
          </a:r>
          <a:r>
            <a:rPr lang="en-US" sz="2300" kern="1200" dirty="0"/>
            <a:t> ja </a:t>
          </a:r>
          <a:r>
            <a:rPr lang="en-US" sz="2300" kern="1200" dirty="0" err="1"/>
            <a:t>vastuunkantokykyä</a:t>
          </a:r>
          <a:endParaRPr lang="en-US" sz="2300" kern="1200" dirty="0"/>
        </a:p>
      </dsp:txBody>
      <dsp:txXfrm>
        <a:off x="56486" y="2550231"/>
        <a:ext cx="4118509" cy="1044158"/>
      </dsp:txXfrm>
    </dsp:sp>
    <dsp:sp modelId="{0786B6ED-8F68-461F-A5BE-DEA1BD297689}">
      <dsp:nvSpPr>
        <dsp:cNvPr id="0" name=""/>
        <dsp:cNvSpPr/>
      </dsp:nvSpPr>
      <dsp:spPr>
        <a:xfrm>
          <a:off x="0" y="3717115"/>
          <a:ext cx="4231481" cy="1157130"/>
        </a:xfrm>
        <a:prstGeom prst="roundRect">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Edistää</a:t>
          </a:r>
          <a:r>
            <a:rPr lang="en-US" sz="2300" kern="1200" dirty="0"/>
            <a:t> </a:t>
          </a:r>
          <a:r>
            <a:rPr lang="en-US" sz="2300" kern="1200" dirty="0" err="1"/>
            <a:t>yhteisöllistä</a:t>
          </a:r>
          <a:r>
            <a:rPr lang="en-US" sz="2300" kern="1200" dirty="0"/>
            <a:t> </a:t>
          </a:r>
          <a:r>
            <a:rPr lang="en-US" sz="2300" kern="1200" dirty="0" err="1"/>
            <a:t>turvallisuutta</a:t>
          </a:r>
          <a:r>
            <a:rPr lang="en-US" sz="2300" kern="1200" dirty="0"/>
            <a:t> ja </a:t>
          </a:r>
          <a:r>
            <a:rPr lang="en-US" sz="2300" kern="1200" dirty="0" err="1"/>
            <a:t>integroivan</a:t>
          </a:r>
          <a:r>
            <a:rPr lang="en-US" sz="2300" kern="1200" dirty="0"/>
            <a:t> </a:t>
          </a:r>
          <a:r>
            <a:rPr lang="en-US" sz="2300" kern="1200" dirty="0" err="1"/>
            <a:t>työn</a:t>
          </a:r>
          <a:r>
            <a:rPr lang="en-US" sz="2300" kern="1200" dirty="0"/>
            <a:t> </a:t>
          </a:r>
          <a:r>
            <a:rPr lang="en-US" sz="2300" kern="1200" dirty="0" err="1"/>
            <a:t>merkityksellisyyttä</a:t>
          </a:r>
          <a:endParaRPr lang="en-US" sz="2300" kern="1200" dirty="0"/>
        </a:p>
      </dsp:txBody>
      <dsp:txXfrm>
        <a:off x="56486" y="3773601"/>
        <a:ext cx="4118509" cy="1044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80A65D-C436-41FB-9E18-0B09115A3F5F}">
      <dsp:nvSpPr>
        <dsp:cNvPr id="0" name=""/>
        <dsp:cNvSpPr/>
      </dsp:nvSpPr>
      <dsp:spPr>
        <a:xfrm>
          <a:off x="516" y="446125"/>
          <a:ext cx="2014499" cy="12086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Vastakkainasettelun</a:t>
          </a:r>
          <a:r>
            <a:rPr lang="en-US" sz="1600" kern="1200" dirty="0"/>
            <a:t> </a:t>
          </a:r>
          <a:r>
            <a:rPr lang="en-US" sz="1600" kern="1200" dirty="0" err="1"/>
            <a:t>lisääntyminen</a:t>
          </a:r>
          <a:endParaRPr lang="en-US" sz="1600" kern="1200" dirty="0"/>
        </a:p>
      </dsp:txBody>
      <dsp:txXfrm>
        <a:off x="516" y="446125"/>
        <a:ext cx="2014499" cy="1208699"/>
      </dsp:txXfrm>
    </dsp:sp>
    <dsp:sp modelId="{D4567C59-43BE-4B7F-8362-68575923DCCF}">
      <dsp:nvSpPr>
        <dsp:cNvPr id="0" name=""/>
        <dsp:cNvSpPr/>
      </dsp:nvSpPr>
      <dsp:spPr>
        <a:xfrm>
          <a:off x="2216465" y="446125"/>
          <a:ext cx="2014499" cy="120869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Kristillisen</a:t>
          </a:r>
          <a:r>
            <a:rPr lang="en-US" sz="1600" kern="1200" dirty="0"/>
            <a:t> </a:t>
          </a:r>
          <a:r>
            <a:rPr lang="en-US" sz="1600" kern="1200" dirty="0" err="1"/>
            <a:t>ihmiskäsityksen</a:t>
          </a:r>
          <a:r>
            <a:rPr lang="en-US" sz="1600" kern="1200" dirty="0"/>
            <a:t> </a:t>
          </a:r>
          <a:r>
            <a:rPr lang="en-US" sz="1600" kern="1200" dirty="0" err="1"/>
            <a:t>heikentyminen</a:t>
          </a:r>
          <a:endParaRPr lang="en-US" sz="1600" kern="1200" dirty="0"/>
        </a:p>
      </dsp:txBody>
      <dsp:txXfrm>
        <a:off x="2216465" y="446125"/>
        <a:ext cx="2014499" cy="1208699"/>
      </dsp:txXfrm>
    </dsp:sp>
    <dsp:sp modelId="{C634FCBB-073B-41EC-836E-36972C95BCDF}">
      <dsp:nvSpPr>
        <dsp:cNvPr id="0" name=""/>
        <dsp:cNvSpPr/>
      </dsp:nvSpPr>
      <dsp:spPr>
        <a:xfrm>
          <a:off x="516" y="1856275"/>
          <a:ext cx="2014499" cy="120869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Sosiaalinen</a:t>
          </a:r>
          <a:r>
            <a:rPr lang="en-US" sz="1600" kern="1200" dirty="0"/>
            <a:t> media, </a:t>
          </a:r>
        </a:p>
        <a:p>
          <a:pPr marL="0" lvl="0" indent="0" algn="ctr" defTabSz="711200">
            <a:lnSpc>
              <a:spcPct val="90000"/>
            </a:lnSpc>
            <a:spcBef>
              <a:spcPct val="0"/>
            </a:spcBef>
            <a:spcAft>
              <a:spcPct val="35000"/>
            </a:spcAft>
            <a:buNone/>
          </a:pPr>
          <a:r>
            <a:rPr lang="en-US" sz="1600" kern="1200" dirty="0"/>
            <a:t>dis- ja </a:t>
          </a:r>
          <a:r>
            <a:rPr lang="en-US" sz="1600" kern="1200" dirty="0" err="1"/>
            <a:t>misinformaatio</a:t>
          </a:r>
          <a:endParaRPr lang="en-US" sz="1600" kern="1200" dirty="0"/>
        </a:p>
      </dsp:txBody>
      <dsp:txXfrm>
        <a:off x="516" y="1856275"/>
        <a:ext cx="2014499" cy="1208699"/>
      </dsp:txXfrm>
    </dsp:sp>
    <dsp:sp modelId="{3EDF6839-9C25-417A-A7DB-CD5DC4338E75}">
      <dsp:nvSpPr>
        <dsp:cNvPr id="0" name=""/>
        <dsp:cNvSpPr/>
      </dsp:nvSpPr>
      <dsp:spPr>
        <a:xfrm>
          <a:off x="2216465" y="1856275"/>
          <a:ext cx="2014499" cy="120869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Vihapuheen</a:t>
          </a:r>
          <a:r>
            <a:rPr lang="en-US" sz="1600" kern="1200" dirty="0"/>
            <a:t> </a:t>
          </a:r>
          <a:r>
            <a:rPr lang="en-US" sz="1600" kern="1200" dirty="0" err="1"/>
            <a:t>normalisoituminen</a:t>
          </a:r>
          <a:r>
            <a:rPr lang="en-US" sz="1600" kern="1200" dirty="0"/>
            <a:t> </a:t>
          </a:r>
          <a:r>
            <a:rPr lang="en-US" sz="1600" kern="1200" dirty="0" err="1"/>
            <a:t>koko</a:t>
          </a:r>
          <a:r>
            <a:rPr lang="en-US" sz="1600" kern="1200" dirty="0"/>
            <a:t> </a:t>
          </a:r>
          <a:r>
            <a:rPr lang="en-US" sz="1600" kern="1200" dirty="0" err="1"/>
            <a:t>yhteiskunnassa</a:t>
          </a:r>
          <a:endParaRPr lang="en-US" sz="1600" kern="1200" dirty="0"/>
        </a:p>
      </dsp:txBody>
      <dsp:txXfrm>
        <a:off x="2216465" y="1856275"/>
        <a:ext cx="2014499" cy="1208699"/>
      </dsp:txXfrm>
    </dsp:sp>
    <dsp:sp modelId="{DC5E9B07-BA62-440A-9940-D9E9B3AFCCF5}">
      <dsp:nvSpPr>
        <dsp:cNvPr id="0" name=""/>
        <dsp:cNvSpPr/>
      </dsp:nvSpPr>
      <dsp:spPr>
        <a:xfrm>
          <a:off x="1108490" y="3712550"/>
          <a:ext cx="2014499" cy="1208699"/>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Tarve </a:t>
          </a:r>
          <a:r>
            <a:rPr lang="en-US" sz="1600" kern="1200" dirty="0" err="1"/>
            <a:t>kohtaamiselle</a:t>
          </a:r>
          <a:r>
            <a:rPr lang="en-US" sz="1600" kern="1200" dirty="0"/>
            <a:t> ja </a:t>
          </a:r>
          <a:r>
            <a:rPr lang="en-US" sz="1600" kern="1200" dirty="0" err="1"/>
            <a:t>arvojen</a:t>
          </a:r>
          <a:r>
            <a:rPr lang="en-US" sz="1600" kern="1200" dirty="0"/>
            <a:t> </a:t>
          </a:r>
          <a:r>
            <a:rPr lang="en-US" sz="1600" kern="1200" dirty="0" err="1"/>
            <a:t>pohdinnalle</a:t>
          </a:r>
          <a:r>
            <a:rPr lang="en-US" sz="1600" kern="1200" dirty="0"/>
            <a:t>, </a:t>
          </a:r>
          <a:r>
            <a:rPr lang="en-US" sz="1600" kern="1200" dirty="0" err="1"/>
            <a:t>mutta</a:t>
          </a:r>
          <a:r>
            <a:rPr lang="en-US" sz="1600" kern="1200" dirty="0"/>
            <a:t> </a:t>
          </a:r>
          <a:r>
            <a:rPr lang="en-US" sz="1600" kern="1200" dirty="0" err="1"/>
            <a:t>myös</a:t>
          </a:r>
          <a:r>
            <a:rPr lang="en-US" sz="1600" kern="1200" dirty="0"/>
            <a:t> </a:t>
          </a:r>
          <a:r>
            <a:rPr lang="en-US" sz="1600" kern="1200" dirty="0" err="1"/>
            <a:t>moniammatilliselle</a:t>
          </a:r>
          <a:r>
            <a:rPr lang="en-US" sz="1600" kern="1200" dirty="0"/>
            <a:t> </a:t>
          </a:r>
          <a:r>
            <a:rPr lang="en-US" sz="1600" kern="1200" dirty="0" err="1"/>
            <a:t>osaamiselle</a:t>
          </a:r>
          <a:endParaRPr lang="en-US" sz="1600" kern="1200" dirty="0"/>
        </a:p>
      </dsp:txBody>
      <dsp:txXfrm>
        <a:off x="1108490" y="3712550"/>
        <a:ext cx="2014499" cy="12086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46AD9-6466-4BBA-A35E-7594695C84BF}">
      <dsp:nvSpPr>
        <dsp:cNvPr id="0" name=""/>
        <dsp:cNvSpPr/>
      </dsp:nvSpPr>
      <dsp:spPr>
        <a:xfrm>
          <a:off x="629349" y="862"/>
          <a:ext cx="2513124" cy="150787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Hengellinen</a:t>
          </a:r>
          <a:r>
            <a:rPr lang="en-US" sz="1600" kern="1200" dirty="0"/>
            <a:t> </a:t>
          </a:r>
          <a:r>
            <a:rPr lang="en-US" sz="1600" kern="1200" dirty="0" err="1"/>
            <a:t>resilienssi</a:t>
          </a:r>
          <a:r>
            <a:rPr lang="en-US" sz="1600" kern="1200" dirty="0"/>
            <a:t>: </a:t>
          </a:r>
          <a:r>
            <a:rPr lang="en-US" sz="1600" kern="1200" dirty="0" err="1"/>
            <a:t>riittävä</a:t>
          </a:r>
          <a:r>
            <a:rPr lang="en-US" sz="1600" kern="1200" dirty="0"/>
            <a:t> </a:t>
          </a:r>
          <a:r>
            <a:rPr lang="en-US" sz="1600" kern="1200" dirty="0" err="1"/>
            <a:t>yhteys</a:t>
          </a:r>
          <a:r>
            <a:rPr lang="en-US" sz="1600" kern="1200" dirty="0"/>
            <a:t> </a:t>
          </a:r>
          <a:r>
            <a:rPr lang="en-US" sz="1600" kern="1200" dirty="0" err="1"/>
            <a:t>Jumalaan</a:t>
          </a:r>
          <a:r>
            <a:rPr lang="en-US" sz="1600" kern="1200" dirty="0"/>
            <a:t>, </a:t>
          </a:r>
          <a:r>
            <a:rPr lang="en-US" sz="1600" kern="1200" dirty="0" err="1"/>
            <a:t>arvoihin</a:t>
          </a:r>
          <a:r>
            <a:rPr lang="en-US" sz="1600" kern="1200" dirty="0"/>
            <a:t> ja </a:t>
          </a:r>
          <a:r>
            <a:rPr lang="en-US" sz="1600" kern="1200" dirty="0" err="1"/>
            <a:t>merkitykseen</a:t>
          </a:r>
          <a:r>
            <a:rPr lang="en-US" sz="1600" kern="1200" dirty="0"/>
            <a:t>, </a:t>
          </a:r>
          <a:r>
            <a:rPr lang="en-US" sz="1600" kern="1200" dirty="0" err="1"/>
            <a:t>kokemus</a:t>
          </a:r>
          <a:r>
            <a:rPr lang="en-US" sz="1600" kern="1200" dirty="0"/>
            <a:t> </a:t>
          </a:r>
        </a:p>
        <a:p>
          <a:pPr marL="0" lvl="0" indent="0" algn="ctr" defTabSz="711200">
            <a:lnSpc>
              <a:spcPct val="90000"/>
            </a:lnSpc>
            <a:spcBef>
              <a:spcPct val="0"/>
            </a:spcBef>
            <a:spcAft>
              <a:spcPct val="35000"/>
            </a:spcAft>
            <a:buNone/>
          </a:pPr>
          <a:r>
            <a:rPr lang="en-US" sz="1600" kern="1200" dirty="0"/>
            <a:t>“</a:t>
          </a:r>
          <a:r>
            <a:rPr lang="en-US" sz="1600" kern="1200" dirty="0" err="1"/>
            <a:t>omasta</a:t>
          </a:r>
          <a:r>
            <a:rPr lang="en-US" sz="1600" kern="1200" dirty="0"/>
            <a:t> </a:t>
          </a:r>
          <a:r>
            <a:rPr lang="en-US" sz="1600" kern="1200" dirty="0" err="1"/>
            <a:t>spiritualiteetista</a:t>
          </a:r>
          <a:r>
            <a:rPr lang="en-US" sz="1600" kern="1200" dirty="0"/>
            <a:t>”?</a:t>
          </a:r>
        </a:p>
      </dsp:txBody>
      <dsp:txXfrm>
        <a:off x="673513" y="45026"/>
        <a:ext cx="2424796" cy="1419546"/>
      </dsp:txXfrm>
    </dsp:sp>
    <dsp:sp modelId="{071D4112-E1D0-4DD3-B89E-DAD218E5B06B}">
      <dsp:nvSpPr>
        <dsp:cNvPr id="0" name=""/>
        <dsp:cNvSpPr/>
      </dsp:nvSpPr>
      <dsp:spPr>
        <a:xfrm>
          <a:off x="3363628" y="443172"/>
          <a:ext cx="532782" cy="62325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363628" y="567823"/>
        <a:ext cx="372947" cy="373952"/>
      </dsp:txXfrm>
    </dsp:sp>
    <dsp:sp modelId="{E088DD0F-2DDB-45D9-A13C-5561CEA8E208}">
      <dsp:nvSpPr>
        <dsp:cNvPr id="0" name=""/>
        <dsp:cNvSpPr/>
      </dsp:nvSpPr>
      <dsp:spPr>
        <a:xfrm>
          <a:off x="4147723" y="862"/>
          <a:ext cx="2513124" cy="150787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Henkinen</a:t>
          </a:r>
          <a:r>
            <a:rPr lang="en-US" sz="1600" kern="1200" dirty="0"/>
            <a:t> </a:t>
          </a:r>
          <a:r>
            <a:rPr lang="en-US" sz="1600" kern="1200" dirty="0" err="1"/>
            <a:t>resilienssi</a:t>
          </a:r>
          <a:r>
            <a:rPr lang="en-US" sz="1600" kern="1200" dirty="0"/>
            <a:t>: </a:t>
          </a:r>
          <a:r>
            <a:rPr lang="en-US" sz="1600" kern="1200" dirty="0" err="1"/>
            <a:t>itsesäätely</a:t>
          </a:r>
          <a:r>
            <a:rPr lang="en-US" sz="1600" kern="1200" dirty="0"/>
            <a:t>, </a:t>
          </a:r>
          <a:r>
            <a:rPr lang="en-US" sz="1600" kern="1200" dirty="0" err="1"/>
            <a:t>toivo</a:t>
          </a:r>
          <a:r>
            <a:rPr lang="en-US" sz="1600" kern="1200" dirty="0"/>
            <a:t>, </a:t>
          </a:r>
          <a:r>
            <a:rPr lang="en-US" sz="1600" kern="1200" dirty="0" err="1"/>
            <a:t>itsetuntemus</a:t>
          </a:r>
          <a:r>
            <a:rPr lang="en-US" sz="1600" kern="1200" dirty="0"/>
            <a:t>, </a:t>
          </a:r>
          <a:r>
            <a:rPr lang="en-US" sz="1600" kern="1200" dirty="0" err="1"/>
            <a:t>vuorovaikutus</a:t>
          </a:r>
          <a:r>
            <a:rPr lang="en-US" sz="1600" kern="1200" dirty="0"/>
            <a:t>, </a:t>
          </a:r>
          <a:r>
            <a:rPr lang="en-US" sz="1600" kern="1200" dirty="0" err="1"/>
            <a:t>jousto</a:t>
          </a:r>
          <a:r>
            <a:rPr lang="en-US" sz="1600" kern="1200" dirty="0"/>
            <a:t>, </a:t>
          </a:r>
          <a:r>
            <a:rPr lang="en-US" sz="1600" kern="1200" dirty="0" err="1"/>
            <a:t>kokemus</a:t>
          </a:r>
          <a:r>
            <a:rPr lang="en-US" sz="1600" kern="1200" dirty="0"/>
            <a:t> </a:t>
          </a:r>
        </a:p>
        <a:p>
          <a:pPr marL="0" lvl="0" indent="0" algn="ctr" defTabSz="711200">
            <a:lnSpc>
              <a:spcPct val="90000"/>
            </a:lnSpc>
            <a:spcBef>
              <a:spcPct val="0"/>
            </a:spcBef>
            <a:spcAft>
              <a:spcPct val="35000"/>
            </a:spcAft>
            <a:buNone/>
          </a:pPr>
          <a:r>
            <a:rPr lang="en-US" sz="1600" kern="1200" dirty="0"/>
            <a:t>“</a:t>
          </a:r>
          <a:r>
            <a:rPr lang="en-US" sz="1600" kern="1200" dirty="0" err="1"/>
            <a:t>omasta</a:t>
          </a:r>
          <a:r>
            <a:rPr lang="en-US" sz="1600" kern="1200" dirty="0"/>
            <a:t> </a:t>
          </a:r>
          <a:r>
            <a:rPr lang="en-US" sz="1600" kern="1200" dirty="0" err="1"/>
            <a:t>pystyvyydestä</a:t>
          </a:r>
          <a:r>
            <a:rPr lang="en-US" sz="1600" kern="1200" dirty="0"/>
            <a:t>”?</a:t>
          </a:r>
        </a:p>
      </dsp:txBody>
      <dsp:txXfrm>
        <a:off x="4191887" y="45026"/>
        <a:ext cx="2424796" cy="1419546"/>
      </dsp:txXfrm>
    </dsp:sp>
    <dsp:sp modelId="{E0004B31-F9EE-4B12-A15E-E494E72D5EF2}">
      <dsp:nvSpPr>
        <dsp:cNvPr id="0" name=""/>
        <dsp:cNvSpPr/>
      </dsp:nvSpPr>
      <dsp:spPr>
        <a:xfrm rot="5400000">
          <a:off x="5137894" y="1684656"/>
          <a:ext cx="532782" cy="62325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5217310" y="1729892"/>
        <a:ext cx="373952" cy="372947"/>
      </dsp:txXfrm>
    </dsp:sp>
    <dsp:sp modelId="{7F178370-2631-443E-A66D-4D2BBDF16D88}">
      <dsp:nvSpPr>
        <dsp:cNvPr id="0" name=""/>
        <dsp:cNvSpPr/>
      </dsp:nvSpPr>
      <dsp:spPr>
        <a:xfrm>
          <a:off x="4147723" y="2513987"/>
          <a:ext cx="2513124" cy="150787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Vahva</a:t>
          </a:r>
          <a:r>
            <a:rPr lang="en-US" sz="1600" kern="1200" dirty="0"/>
            <a:t> </a:t>
          </a:r>
          <a:r>
            <a:rPr lang="en-US" sz="1600" kern="1200" dirty="0" err="1"/>
            <a:t>identiteetti</a:t>
          </a:r>
          <a:r>
            <a:rPr lang="en-US" sz="1600" kern="1200" dirty="0"/>
            <a:t> ja </a:t>
          </a:r>
          <a:r>
            <a:rPr lang="en-US" sz="1600" kern="1200" dirty="0" err="1"/>
            <a:t>joustavuus</a:t>
          </a:r>
          <a:r>
            <a:rPr lang="en-US" sz="1600" kern="1200" dirty="0"/>
            <a:t> </a:t>
          </a:r>
          <a:r>
            <a:rPr lang="en-US" sz="1600" kern="1200" dirty="0" err="1"/>
            <a:t>lisää</a:t>
          </a:r>
          <a:r>
            <a:rPr lang="en-US" sz="1600" kern="1200" dirty="0"/>
            <a:t> </a:t>
          </a:r>
          <a:r>
            <a:rPr lang="en-US" sz="1600" kern="1200" dirty="0" err="1"/>
            <a:t>kykyä</a:t>
          </a:r>
          <a:r>
            <a:rPr lang="en-US" sz="1600" kern="1200" dirty="0"/>
            <a:t> </a:t>
          </a:r>
          <a:r>
            <a:rPr lang="en-US" sz="1600" kern="1200" dirty="0" err="1"/>
            <a:t>kohdata</a:t>
          </a:r>
          <a:r>
            <a:rPr lang="en-US" sz="1600" kern="1200" dirty="0"/>
            <a:t> </a:t>
          </a:r>
          <a:r>
            <a:rPr lang="en-US" sz="1600" kern="1200" dirty="0" err="1"/>
            <a:t>erilaisuutta</a:t>
          </a:r>
          <a:endParaRPr lang="en-US" sz="1600" kern="1200" dirty="0"/>
        </a:p>
      </dsp:txBody>
      <dsp:txXfrm>
        <a:off x="4191887" y="2558151"/>
        <a:ext cx="2424796" cy="1419546"/>
      </dsp:txXfrm>
    </dsp:sp>
    <dsp:sp modelId="{B49084AD-38D6-4974-B9DD-3D4C143724D5}">
      <dsp:nvSpPr>
        <dsp:cNvPr id="0" name=""/>
        <dsp:cNvSpPr/>
      </dsp:nvSpPr>
      <dsp:spPr>
        <a:xfrm rot="10800000">
          <a:off x="3393786" y="2956297"/>
          <a:ext cx="532782" cy="62325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10800000">
        <a:off x="3553621" y="3080948"/>
        <a:ext cx="372947" cy="373952"/>
      </dsp:txXfrm>
    </dsp:sp>
    <dsp:sp modelId="{9746BEE4-D3B5-4839-9C48-0FF813D23DDA}">
      <dsp:nvSpPr>
        <dsp:cNvPr id="0" name=""/>
        <dsp:cNvSpPr/>
      </dsp:nvSpPr>
      <dsp:spPr>
        <a:xfrm>
          <a:off x="629349" y="2513987"/>
          <a:ext cx="2513124" cy="1507874"/>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Erilaisuuden</a:t>
          </a:r>
          <a:r>
            <a:rPr lang="en-US" sz="1600" kern="1200" dirty="0"/>
            <a:t> </a:t>
          </a:r>
          <a:r>
            <a:rPr lang="en-US" sz="1600" b="1" kern="1200" dirty="0" err="1"/>
            <a:t>osaaminen</a:t>
          </a:r>
          <a:r>
            <a:rPr lang="en-US" sz="1600" kern="1200" dirty="0"/>
            <a:t> </a:t>
          </a:r>
          <a:r>
            <a:rPr lang="en-US" sz="1600" kern="1200" dirty="0" err="1"/>
            <a:t>mahdollistaa</a:t>
          </a:r>
          <a:r>
            <a:rPr lang="en-US" sz="1600" kern="1200" dirty="0"/>
            <a:t> </a:t>
          </a:r>
          <a:r>
            <a:rPr lang="en-US" sz="1600" kern="1200" dirty="0" err="1"/>
            <a:t>rakentavan</a:t>
          </a:r>
          <a:r>
            <a:rPr lang="en-US" sz="1600" kern="1200" dirty="0"/>
            <a:t> </a:t>
          </a:r>
          <a:r>
            <a:rPr lang="en-US" sz="1600" kern="1200" dirty="0" err="1"/>
            <a:t>vuorovaikutuksen</a:t>
          </a:r>
          <a:r>
            <a:rPr lang="en-US" sz="1600" kern="1200" dirty="0"/>
            <a:t> ja </a:t>
          </a:r>
          <a:r>
            <a:rPr lang="en-US" sz="1600" kern="1200" dirty="0" err="1"/>
            <a:t>ratkaisut</a:t>
          </a:r>
          <a:endParaRPr lang="en-US" sz="1600" kern="1200" dirty="0"/>
        </a:p>
      </dsp:txBody>
      <dsp:txXfrm>
        <a:off x="673513" y="2558151"/>
        <a:ext cx="2424796" cy="1419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82C67-98B9-4CB3-B009-E622349146D3}">
      <dsp:nvSpPr>
        <dsp:cNvPr id="0" name=""/>
        <dsp:cNvSpPr/>
      </dsp:nvSpPr>
      <dsp:spPr>
        <a:xfrm>
          <a:off x="0" y="0"/>
          <a:ext cx="3440429" cy="107743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1. </a:t>
          </a:r>
          <a:r>
            <a:rPr lang="en-US" sz="1500" kern="1200" dirty="0" err="1"/>
            <a:t>Tarvekartoitus</a:t>
          </a:r>
          <a:r>
            <a:rPr lang="en-US" sz="1500" kern="1200" dirty="0"/>
            <a:t> – </a:t>
          </a:r>
          <a:r>
            <a:rPr lang="en-US" sz="1500" kern="1200" dirty="0" err="1"/>
            <a:t>kysely</a:t>
          </a:r>
          <a:r>
            <a:rPr lang="en-US" sz="1500" kern="1200" dirty="0"/>
            <a:t> 2022, </a:t>
          </a:r>
          <a:r>
            <a:rPr lang="en-US" sz="1500" kern="1200" dirty="0" err="1"/>
            <a:t>koulutuspalautteet</a:t>
          </a:r>
          <a:r>
            <a:rPr lang="en-US" sz="1500" kern="1200" dirty="0"/>
            <a:t> 2023-2025, </a:t>
          </a:r>
          <a:r>
            <a:rPr lang="en-US" sz="1500" kern="1200" dirty="0" err="1"/>
            <a:t>hiljaiset</a:t>
          </a:r>
          <a:r>
            <a:rPr lang="en-US" sz="1500" kern="1200" dirty="0"/>
            <a:t> </a:t>
          </a:r>
          <a:r>
            <a:rPr lang="en-US" sz="1500" kern="1200" dirty="0" err="1"/>
            <a:t>signaalit</a:t>
          </a:r>
          <a:endParaRPr lang="en-US" sz="1500" kern="1200" dirty="0"/>
        </a:p>
      </dsp:txBody>
      <dsp:txXfrm>
        <a:off x="31557" y="31557"/>
        <a:ext cx="2186748" cy="1014322"/>
      </dsp:txXfrm>
    </dsp:sp>
    <dsp:sp modelId="{A021ACDB-672A-42F6-AB84-9BB59FAB0A1C}">
      <dsp:nvSpPr>
        <dsp:cNvPr id="0" name=""/>
        <dsp:cNvSpPr/>
      </dsp:nvSpPr>
      <dsp:spPr>
        <a:xfrm>
          <a:off x="288135" y="1273333"/>
          <a:ext cx="3440429" cy="107743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2. </a:t>
          </a:r>
          <a:r>
            <a:rPr lang="en-US" sz="1500" kern="1200" dirty="0" err="1"/>
            <a:t>Yhteisen</a:t>
          </a:r>
          <a:r>
            <a:rPr lang="en-US" sz="1500" kern="1200" dirty="0"/>
            <a:t> </a:t>
          </a:r>
          <a:r>
            <a:rPr lang="en-US" sz="1500" kern="1200" dirty="0" err="1"/>
            <a:t>työn</a:t>
          </a:r>
          <a:r>
            <a:rPr lang="en-US" sz="1500" kern="1200" dirty="0"/>
            <a:t> </a:t>
          </a:r>
          <a:r>
            <a:rPr lang="en-US" sz="1500" kern="1200" dirty="0" err="1"/>
            <a:t>verkostot</a:t>
          </a:r>
          <a:r>
            <a:rPr lang="en-US" sz="1500" kern="1200" dirty="0"/>
            <a:t> ja </a:t>
          </a:r>
          <a:r>
            <a:rPr lang="en-US" sz="1500" kern="1200" dirty="0" err="1"/>
            <a:t>teemat</a:t>
          </a:r>
          <a:r>
            <a:rPr lang="en-US" sz="1500" kern="1200" dirty="0"/>
            <a:t>, </a:t>
          </a:r>
          <a:r>
            <a:rPr lang="en-US" sz="1500" kern="1200" dirty="0" err="1"/>
            <a:t>synergoiden</a:t>
          </a:r>
          <a:r>
            <a:rPr lang="en-US" sz="1500" kern="1200" dirty="0"/>
            <a:t> </a:t>
          </a:r>
          <a:r>
            <a:rPr lang="en-US" sz="1500" kern="1200" dirty="0" err="1"/>
            <a:t>haku</a:t>
          </a:r>
          <a:r>
            <a:rPr lang="en-US" sz="1500" kern="1200" dirty="0"/>
            <a:t> ja </a:t>
          </a:r>
          <a:r>
            <a:rPr lang="en-US" sz="1500" kern="1200" dirty="0" err="1"/>
            <a:t>palautteet</a:t>
          </a:r>
          <a:endParaRPr lang="en-US" sz="1500" kern="1200" dirty="0"/>
        </a:p>
      </dsp:txBody>
      <dsp:txXfrm>
        <a:off x="319692" y="1304890"/>
        <a:ext cx="2388846" cy="1014322"/>
      </dsp:txXfrm>
    </dsp:sp>
    <dsp:sp modelId="{66218359-7085-45D9-BF75-78980ECC18EC}">
      <dsp:nvSpPr>
        <dsp:cNvPr id="0" name=""/>
        <dsp:cNvSpPr/>
      </dsp:nvSpPr>
      <dsp:spPr>
        <a:xfrm>
          <a:off x="571971" y="2546667"/>
          <a:ext cx="3440429" cy="107743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3. </a:t>
          </a:r>
          <a:r>
            <a:rPr lang="en-US" sz="1500" kern="1200" dirty="0" err="1"/>
            <a:t>Tuotesuunnittelu</a:t>
          </a:r>
          <a:r>
            <a:rPr lang="en-US" sz="1500" kern="1200" dirty="0"/>
            <a:t> ja </a:t>
          </a:r>
          <a:r>
            <a:rPr lang="en-US" sz="1500" kern="1200" dirty="0" err="1"/>
            <a:t>valmistelu</a:t>
          </a:r>
          <a:r>
            <a:rPr lang="en-US" sz="1500" kern="1200" dirty="0"/>
            <a:t>, </a:t>
          </a:r>
          <a:r>
            <a:rPr lang="en-US" sz="1500" kern="1200" dirty="0" err="1"/>
            <a:t>pilotointipalautteet</a:t>
          </a:r>
          <a:r>
            <a:rPr lang="en-US" sz="1500" kern="1200" dirty="0"/>
            <a:t> ja </a:t>
          </a:r>
          <a:r>
            <a:rPr lang="en-US" sz="1500" kern="1200" dirty="0" err="1"/>
            <a:t>toteutus</a:t>
          </a:r>
          <a:r>
            <a:rPr lang="en-US" sz="1500" kern="1200" dirty="0"/>
            <a:t>, </a:t>
          </a:r>
          <a:r>
            <a:rPr lang="en-US" sz="1500" kern="1200" dirty="0" err="1"/>
            <a:t>resurssien</a:t>
          </a:r>
          <a:r>
            <a:rPr lang="en-US" sz="1500" kern="1200" dirty="0"/>
            <a:t> </a:t>
          </a:r>
          <a:r>
            <a:rPr lang="en-US" sz="1500" kern="1200" dirty="0" err="1"/>
            <a:t>mukaan</a:t>
          </a:r>
          <a:endParaRPr lang="en-US" sz="1500" kern="1200" dirty="0"/>
        </a:p>
        <a:p>
          <a:pPr marL="0" lvl="0" indent="0" algn="l" defTabSz="666750">
            <a:lnSpc>
              <a:spcPct val="90000"/>
            </a:lnSpc>
            <a:spcBef>
              <a:spcPct val="0"/>
            </a:spcBef>
            <a:spcAft>
              <a:spcPct val="35000"/>
            </a:spcAft>
            <a:buNone/>
          </a:pPr>
          <a:r>
            <a:rPr lang="en-US" sz="1500" kern="1200" dirty="0"/>
            <a:t>TÄSSÄ MENNÄÄN NYT!</a:t>
          </a:r>
        </a:p>
      </dsp:txBody>
      <dsp:txXfrm>
        <a:off x="603528" y="2578224"/>
        <a:ext cx="2393146" cy="1014322"/>
      </dsp:txXfrm>
    </dsp:sp>
    <dsp:sp modelId="{3F821A44-24A9-4388-8446-08CEF8BAE992}">
      <dsp:nvSpPr>
        <dsp:cNvPr id="0" name=""/>
        <dsp:cNvSpPr/>
      </dsp:nvSpPr>
      <dsp:spPr>
        <a:xfrm>
          <a:off x="860107" y="3820000"/>
          <a:ext cx="3440429" cy="107743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4. </a:t>
          </a:r>
          <a:r>
            <a:rPr lang="en-US" sz="1500" kern="1200" dirty="0" err="1"/>
            <a:t>Reflektio</a:t>
          </a:r>
          <a:r>
            <a:rPr lang="en-US" sz="1500" kern="1200" dirty="0"/>
            <a:t> ja </a:t>
          </a:r>
          <a:r>
            <a:rPr lang="en-US" sz="1500" kern="1200" dirty="0" err="1"/>
            <a:t>dokumentointi</a:t>
          </a:r>
          <a:r>
            <a:rPr lang="en-US" sz="1500" kern="1200" dirty="0"/>
            <a:t> – </a:t>
          </a:r>
          <a:r>
            <a:rPr lang="en-US" sz="1500" kern="1200" dirty="0" err="1"/>
            <a:t>palaute</a:t>
          </a:r>
          <a:r>
            <a:rPr lang="en-US" sz="1500" kern="1200" dirty="0"/>
            <a:t>, </a:t>
          </a:r>
          <a:r>
            <a:rPr lang="en-US" sz="1500" kern="1200" dirty="0" err="1"/>
            <a:t>tuotteet</a:t>
          </a:r>
          <a:r>
            <a:rPr lang="en-US" sz="1500" kern="1200" dirty="0"/>
            <a:t>, </a:t>
          </a:r>
          <a:r>
            <a:rPr lang="en-US" sz="1500" kern="1200" dirty="0" err="1"/>
            <a:t>alatuotteet</a:t>
          </a:r>
          <a:r>
            <a:rPr lang="en-US" sz="1500" kern="1200" dirty="0"/>
            <a:t>, </a:t>
          </a:r>
          <a:r>
            <a:rPr lang="en-US" sz="1500" kern="1200" dirty="0" err="1"/>
            <a:t>jatko</a:t>
          </a:r>
          <a:r>
            <a:rPr lang="en-US" sz="1500" kern="1200" dirty="0"/>
            <a:t>, </a:t>
          </a:r>
          <a:r>
            <a:rPr lang="en-US" sz="1500" kern="1200" dirty="0" err="1"/>
            <a:t>kehittäminen</a:t>
          </a:r>
          <a:r>
            <a:rPr lang="en-US" sz="1500" kern="1200" dirty="0"/>
            <a:t>, </a:t>
          </a:r>
          <a:r>
            <a:rPr lang="en-US" sz="1500" kern="1200" dirty="0" err="1"/>
            <a:t>jos</a:t>
          </a:r>
          <a:r>
            <a:rPr lang="en-US" sz="1500" kern="1200" dirty="0"/>
            <a:t> </a:t>
          </a:r>
          <a:r>
            <a:rPr lang="en-US" sz="1500" kern="1200" dirty="0" err="1"/>
            <a:t>tarpeen</a:t>
          </a:r>
          <a:endParaRPr lang="en-US" sz="1500" kern="1200" dirty="0"/>
        </a:p>
      </dsp:txBody>
      <dsp:txXfrm>
        <a:off x="891664" y="3851557"/>
        <a:ext cx="2388846" cy="1014322"/>
      </dsp:txXfrm>
    </dsp:sp>
    <dsp:sp modelId="{2759C8E1-4190-4C4D-B4F7-C3DB4C6B6CED}">
      <dsp:nvSpPr>
        <dsp:cNvPr id="0" name=""/>
        <dsp:cNvSpPr/>
      </dsp:nvSpPr>
      <dsp:spPr>
        <a:xfrm>
          <a:off x="2740096" y="825218"/>
          <a:ext cx="700333" cy="700333"/>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2897671" y="825218"/>
        <a:ext cx="385183" cy="527001"/>
      </dsp:txXfrm>
    </dsp:sp>
    <dsp:sp modelId="{C840B162-A19B-429F-BB49-3DA2440BBC8C}">
      <dsp:nvSpPr>
        <dsp:cNvPr id="0" name=""/>
        <dsp:cNvSpPr/>
      </dsp:nvSpPr>
      <dsp:spPr>
        <a:xfrm>
          <a:off x="3028232" y="2098551"/>
          <a:ext cx="700333" cy="700333"/>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3185807" y="2098551"/>
        <a:ext cx="385183" cy="527001"/>
      </dsp:txXfrm>
    </dsp:sp>
    <dsp:sp modelId="{CEBECA95-D39F-4CE8-B90B-884E47910E48}">
      <dsp:nvSpPr>
        <dsp:cNvPr id="0" name=""/>
        <dsp:cNvSpPr/>
      </dsp:nvSpPr>
      <dsp:spPr>
        <a:xfrm>
          <a:off x="3312067" y="3371885"/>
          <a:ext cx="700333" cy="700333"/>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3469642" y="3371885"/>
        <a:ext cx="385183" cy="5270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fi-FI"/>
              <a:t>Muokkaa ots. perustyyl. napsautt.</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lvl1pPr algn="l">
              <a:defRPr/>
            </a:lvl1pPr>
          </a:lstStyle>
          <a:p>
            <a:fld id="{5BCAD085-E8A6-8845-BD4E-CB4CCA059F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0" y="-1"/>
            <a:ext cx="9144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7085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474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fi-FI"/>
              <a:t>Muokkaa ots. perustyyl. napsautt.</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5BCAD085-E8A6-8845-BD4E-CB4CCA059F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0" name="Rectangle 9"/>
          <p:cNvSpPr/>
          <p:nvPr/>
        </p:nvSpPr>
        <p:spPr>
          <a:xfrm>
            <a:off x="0" y="-1"/>
            <a:ext cx="9144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815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fi-FI"/>
              <a:t>Muokkaa ots. perustyyl. napsautt.</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39278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fi-FI"/>
              <a:t>Muokkaa ots. perustyyl. napsautt.</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768096" y="2967788"/>
            <a:ext cx="3566160" cy="33415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i-FI"/>
              <a:t>Muokkaa tekstin perustyylejä napsauttamalla</a:t>
            </a:r>
          </a:p>
        </p:txBody>
      </p:sp>
      <p:sp>
        <p:nvSpPr>
          <p:cNvPr id="6" name="Content Placeholder 5"/>
          <p:cNvSpPr>
            <a:spLocks noGrp="1"/>
          </p:cNvSpPr>
          <p:nvPr>
            <p:ph sz="quarter" idx="4"/>
          </p:nvPr>
        </p:nvSpPr>
        <p:spPr>
          <a:xfrm>
            <a:off x="4491990" y="2967788"/>
            <a:ext cx="3566160" cy="33415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4/22/2025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25994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4/22/2025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7399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7294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fi-FI"/>
              <a:t>Muokkaa ots. perustyyl. napsautt.</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5BCAD085-E8A6-8845-BD4E-CB4CCA059F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05436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fi-FI"/>
              <a:t>Muokkaa ots. perustyyl. napsautt.</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a:t>Lisää kuva napsauttamalla kuvaketta</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5BCAD085-E8A6-8845-BD4E-CB4CCA059FC4}" type="datetimeFigureOut">
              <a:rPr lang="en-US" smtClean="0"/>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95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65831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fi-FI"/>
              <a:t>Muokkaa ots. perustyyl. napsautt.</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36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BCAD085-E8A6-8845-BD4E-CB4CCA059FC4}" type="datetimeFigureOut">
              <a:rPr lang="en-US" smtClean="0"/>
              <a:t>4/22/2025</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1FF6DA9-008F-8B48-92A6-B652298478BF}"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434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5.png"/><Relationship Id="rId4" Type="http://schemas.openxmlformats.org/officeDocument/2006/relationships/diagramQuickStyle" Target="../diagrams/quickStyle2.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B695F8C5-0ED1-4C24-877A-A9E15A1C6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459" y="643461"/>
            <a:ext cx="2277283"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2" name="Rectangle 11">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64852" y="4735775"/>
            <a:ext cx="5255248" cy="1245732"/>
          </a:xfrm>
        </p:spPr>
        <p:txBody>
          <a:bodyPr anchor="t">
            <a:normAutofit/>
          </a:bodyPr>
          <a:lstStyle/>
          <a:p>
            <a:r>
              <a:rPr lang="fi-FI" sz="3100" dirty="0">
                <a:solidFill>
                  <a:srgbClr val="FFFFFF"/>
                </a:solidFill>
              </a:rPr>
              <a:t>Polarisaation ehkäisy henkisen ja hengellisen </a:t>
            </a:r>
            <a:r>
              <a:rPr lang="fi-FI" sz="3100" dirty="0" err="1">
                <a:solidFill>
                  <a:srgbClr val="FFFFFF"/>
                </a:solidFill>
              </a:rPr>
              <a:t>resilienssin</a:t>
            </a:r>
            <a:r>
              <a:rPr lang="fi-FI" sz="3100" dirty="0">
                <a:solidFill>
                  <a:srgbClr val="FFFFFF"/>
                </a:solidFill>
              </a:rPr>
              <a:t> välineenä</a:t>
            </a:r>
          </a:p>
        </p:txBody>
      </p:sp>
      <p:pic>
        <p:nvPicPr>
          <p:cNvPr id="4" name="Sisällön paikkamerkki 3">
            <a:extLst>
              <a:ext uri="{FF2B5EF4-FFF2-40B4-BE49-F238E27FC236}">
                <a16:creationId xmlns:a16="http://schemas.microsoft.com/office/drawing/2014/main" id="{358FECE6-034E-BA6F-8185-D93162554925}"/>
              </a:ext>
            </a:extLst>
          </p:cNvPr>
          <p:cNvPicPr>
            <a:picLocks noGrp="1" noChangeAspect="1"/>
          </p:cNvPicPr>
          <p:nvPr>
            <p:ph idx="1"/>
          </p:nvPr>
        </p:nvPicPr>
        <p:blipFill>
          <a:blip r:embed="rId3"/>
          <a:stretch>
            <a:fillRect/>
          </a:stretch>
        </p:blipFill>
        <p:spPr>
          <a:xfrm>
            <a:off x="3482344" y="965200"/>
            <a:ext cx="4620887" cy="3451225"/>
          </a:xfrm>
          <a:prstGeom prst="rect">
            <a:avLst/>
          </a:prstGeom>
        </p:spPr>
      </p:pic>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9E442D-04AB-E1DF-E4D8-AC9A85F1F6DE}"/>
              </a:ext>
            </a:extLst>
          </p:cNvPr>
          <p:cNvSpPr>
            <a:spLocks noGrp="1"/>
          </p:cNvSpPr>
          <p:nvPr>
            <p:ph type="title"/>
          </p:nvPr>
        </p:nvSpPr>
        <p:spPr/>
        <p:txBody>
          <a:bodyPr/>
          <a:lstStyle/>
          <a:p>
            <a:r>
              <a:rPr lang="fi-FI" dirty="0"/>
              <a:t>alku</a:t>
            </a:r>
          </a:p>
        </p:txBody>
      </p:sp>
      <p:pic>
        <p:nvPicPr>
          <p:cNvPr id="4" name="Sisällön paikkamerkki 3">
            <a:extLst>
              <a:ext uri="{FF2B5EF4-FFF2-40B4-BE49-F238E27FC236}">
                <a16:creationId xmlns:a16="http://schemas.microsoft.com/office/drawing/2014/main" id="{EEFBE5F5-BB28-64E3-F3E0-E4956C176A55}"/>
              </a:ext>
            </a:extLst>
          </p:cNvPr>
          <p:cNvPicPr>
            <a:picLocks noGrp="1" noChangeAspect="1"/>
          </p:cNvPicPr>
          <p:nvPr>
            <p:ph idx="1"/>
          </p:nvPr>
        </p:nvPicPr>
        <p:blipFill>
          <a:blip r:embed="rId2"/>
          <a:stretch>
            <a:fillRect/>
          </a:stretch>
        </p:blipFill>
        <p:spPr>
          <a:xfrm>
            <a:off x="4768116" y="2515345"/>
            <a:ext cx="4148998" cy="2659614"/>
          </a:xfrm>
          <a:prstGeom prst="rect">
            <a:avLst/>
          </a:prstGeom>
        </p:spPr>
      </p:pic>
      <p:pic>
        <p:nvPicPr>
          <p:cNvPr id="5" name="Kuva 4">
            <a:extLst>
              <a:ext uri="{FF2B5EF4-FFF2-40B4-BE49-F238E27FC236}">
                <a16:creationId xmlns:a16="http://schemas.microsoft.com/office/drawing/2014/main" id="{8D081C08-B9D1-942F-B33B-84214EF1C83F}"/>
              </a:ext>
            </a:extLst>
          </p:cNvPr>
          <p:cNvPicPr>
            <a:picLocks noChangeAspect="1"/>
          </p:cNvPicPr>
          <p:nvPr/>
        </p:nvPicPr>
        <p:blipFill>
          <a:blip r:embed="rId3"/>
          <a:stretch>
            <a:fillRect/>
          </a:stretch>
        </p:blipFill>
        <p:spPr>
          <a:xfrm>
            <a:off x="149033" y="1862162"/>
            <a:ext cx="2515878" cy="2642247"/>
          </a:xfrm>
          <a:prstGeom prst="rect">
            <a:avLst/>
          </a:prstGeom>
        </p:spPr>
      </p:pic>
      <p:pic>
        <p:nvPicPr>
          <p:cNvPr id="7" name="Kuva 6">
            <a:extLst>
              <a:ext uri="{FF2B5EF4-FFF2-40B4-BE49-F238E27FC236}">
                <a16:creationId xmlns:a16="http://schemas.microsoft.com/office/drawing/2014/main" id="{7023013E-A779-2DC7-8558-03BACC346374}"/>
              </a:ext>
            </a:extLst>
          </p:cNvPr>
          <p:cNvPicPr>
            <a:picLocks noChangeAspect="1"/>
          </p:cNvPicPr>
          <p:nvPr/>
        </p:nvPicPr>
        <p:blipFill>
          <a:blip r:embed="rId4"/>
          <a:stretch>
            <a:fillRect/>
          </a:stretch>
        </p:blipFill>
        <p:spPr>
          <a:xfrm>
            <a:off x="3452689" y="4088430"/>
            <a:ext cx="2466975" cy="2571750"/>
          </a:xfrm>
          <a:prstGeom prst="rect">
            <a:avLst/>
          </a:prstGeom>
        </p:spPr>
      </p:pic>
      <p:pic>
        <p:nvPicPr>
          <p:cNvPr id="8" name="Kuva 7">
            <a:extLst>
              <a:ext uri="{FF2B5EF4-FFF2-40B4-BE49-F238E27FC236}">
                <a16:creationId xmlns:a16="http://schemas.microsoft.com/office/drawing/2014/main" id="{B3766DC4-CD0A-8ADE-6AA4-9378BEF3D114}"/>
              </a:ext>
            </a:extLst>
          </p:cNvPr>
          <p:cNvPicPr>
            <a:picLocks noChangeAspect="1"/>
          </p:cNvPicPr>
          <p:nvPr/>
        </p:nvPicPr>
        <p:blipFill>
          <a:blip r:embed="rId5"/>
          <a:stretch>
            <a:fillRect/>
          </a:stretch>
        </p:blipFill>
        <p:spPr>
          <a:xfrm>
            <a:off x="5488113" y="197820"/>
            <a:ext cx="3429001" cy="2571751"/>
          </a:xfrm>
          <a:prstGeom prst="rect">
            <a:avLst/>
          </a:prstGeom>
        </p:spPr>
      </p:pic>
      <p:pic>
        <p:nvPicPr>
          <p:cNvPr id="10" name="Kuva 9">
            <a:extLst>
              <a:ext uri="{FF2B5EF4-FFF2-40B4-BE49-F238E27FC236}">
                <a16:creationId xmlns:a16="http://schemas.microsoft.com/office/drawing/2014/main" id="{D8B6EC2D-9AAC-C1F4-B917-ADBDA89A7FB2}"/>
              </a:ext>
            </a:extLst>
          </p:cNvPr>
          <p:cNvPicPr>
            <a:picLocks noChangeAspect="1"/>
          </p:cNvPicPr>
          <p:nvPr/>
        </p:nvPicPr>
        <p:blipFill>
          <a:blip r:embed="rId6"/>
          <a:stretch>
            <a:fillRect/>
          </a:stretch>
        </p:blipFill>
        <p:spPr>
          <a:xfrm>
            <a:off x="5836105" y="4553522"/>
            <a:ext cx="3301908" cy="1937268"/>
          </a:xfrm>
          <a:prstGeom prst="rect">
            <a:avLst/>
          </a:prstGeom>
        </p:spPr>
      </p:pic>
      <p:pic>
        <p:nvPicPr>
          <p:cNvPr id="11" name="Kuva 10">
            <a:extLst>
              <a:ext uri="{FF2B5EF4-FFF2-40B4-BE49-F238E27FC236}">
                <a16:creationId xmlns:a16="http://schemas.microsoft.com/office/drawing/2014/main" id="{DA380289-1DDD-7D70-6D8A-6773ADE95E92}"/>
              </a:ext>
            </a:extLst>
          </p:cNvPr>
          <p:cNvPicPr>
            <a:picLocks noChangeAspect="1"/>
          </p:cNvPicPr>
          <p:nvPr/>
        </p:nvPicPr>
        <p:blipFill>
          <a:blip r:embed="rId7"/>
          <a:stretch>
            <a:fillRect/>
          </a:stretch>
        </p:blipFill>
        <p:spPr>
          <a:xfrm>
            <a:off x="376903" y="4598750"/>
            <a:ext cx="2854887" cy="2050052"/>
          </a:xfrm>
          <a:prstGeom prst="rect">
            <a:avLst/>
          </a:prstGeom>
        </p:spPr>
      </p:pic>
      <p:pic>
        <p:nvPicPr>
          <p:cNvPr id="13" name="Kuva 12">
            <a:extLst>
              <a:ext uri="{FF2B5EF4-FFF2-40B4-BE49-F238E27FC236}">
                <a16:creationId xmlns:a16="http://schemas.microsoft.com/office/drawing/2014/main" id="{BC8A235A-F209-E069-622F-0F1A91C5C0B8}"/>
              </a:ext>
            </a:extLst>
          </p:cNvPr>
          <p:cNvPicPr>
            <a:picLocks noChangeAspect="1"/>
          </p:cNvPicPr>
          <p:nvPr/>
        </p:nvPicPr>
        <p:blipFill>
          <a:blip r:embed="rId8"/>
          <a:stretch>
            <a:fillRect/>
          </a:stretch>
        </p:blipFill>
        <p:spPr>
          <a:xfrm>
            <a:off x="1924768" y="475053"/>
            <a:ext cx="2220062" cy="2468880"/>
          </a:xfrm>
          <a:prstGeom prst="rect">
            <a:avLst/>
          </a:prstGeom>
        </p:spPr>
      </p:pic>
      <p:pic>
        <p:nvPicPr>
          <p:cNvPr id="6" name="Kuva 5">
            <a:extLst>
              <a:ext uri="{FF2B5EF4-FFF2-40B4-BE49-F238E27FC236}">
                <a16:creationId xmlns:a16="http://schemas.microsoft.com/office/drawing/2014/main" id="{96CB0B01-7590-603A-F18F-10F47EDAC495}"/>
              </a:ext>
            </a:extLst>
          </p:cNvPr>
          <p:cNvPicPr>
            <a:picLocks noChangeAspect="1"/>
          </p:cNvPicPr>
          <p:nvPr/>
        </p:nvPicPr>
        <p:blipFill>
          <a:blip r:embed="rId9"/>
          <a:stretch>
            <a:fillRect/>
          </a:stretch>
        </p:blipFill>
        <p:spPr>
          <a:xfrm>
            <a:off x="3893781" y="1485156"/>
            <a:ext cx="2019300" cy="2857500"/>
          </a:xfrm>
          <a:prstGeom prst="rect">
            <a:avLst/>
          </a:prstGeom>
        </p:spPr>
      </p:pic>
    </p:spTree>
    <p:extLst>
      <p:ext uri="{BB962C8B-B14F-4D97-AF65-F5344CB8AC3E}">
        <p14:creationId xmlns:p14="http://schemas.microsoft.com/office/powerpoint/2010/main" val="165834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fi-FI" dirty="0">
                <a:solidFill>
                  <a:srgbClr val="FFFFFF"/>
                </a:solidFill>
              </a:rPr>
              <a:t>Tavoite-pallottelua</a:t>
            </a:r>
          </a:p>
        </p:txBody>
      </p:sp>
      <p:graphicFrame>
        <p:nvGraphicFramePr>
          <p:cNvPr id="5" name="Content Placeholder 2">
            <a:extLst>
              <a:ext uri="{FF2B5EF4-FFF2-40B4-BE49-F238E27FC236}">
                <a16:creationId xmlns:a16="http://schemas.microsoft.com/office/drawing/2014/main" id="{D3A1AA45-CA7A-71B6-BCBD-5856891CFC3A}"/>
              </a:ext>
            </a:extLst>
          </p:cNvPr>
          <p:cNvGraphicFramePr>
            <a:graphicFrameLocks noGrp="1"/>
          </p:cNvGraphicFramePr>
          <p:nvPr>
            <p:ph idx="1"/>
            <p:extLst>
              <p:ext uri="{D42A27DB-BD31-4B8C-83A1-F6EECF244321}">
                <p14:modId xmlns:p14="http://schemas.microsoft.com/office/powerpoint/2010/main" val="3762053414"/>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0365A3-9839-4FC6-BFF6-7115C711F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8614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1" y="643467"/>
            <a:ext cx="2561709" cy="5571066"/>
          </a:xfrm>
        </p:spPr>
        <p:txBody>
          <a:bodyPr>
            <a:normAutofit/>
          </a:bodyPr>
          <a:lstStyle/>
          <a:p>
            <a:r>
              <a:rPr lang="fi-FI" sz="3700">
                <a:solidFill>
                  <a:srgbClr val="FFFFFF"/>
                </a:solidFill>
              </a:rPr>
              <a:t>Ilmiö – Polarisaatio ja vihapuhe</a:t>
            </a:r>
          </a:p>
        </p:txBody>
      </p:sp>
      <p:graphicFrame>
        <p:nvGraphicFramePr>
          <p:cNvPr id="5" name="Content Placeholder 2">
            <a:extLst>
              <a:ext uri="{FF2B5EF4-FFF2-40B4-BE49-F238E27FC236}">
                <a16:creationId xmlns:a16="http://schemas.microsoft.com/office/drawing/2014/main" id="{4B4CC343-47AB-90FF-8618-C1A9BC4D2E92}"/>
              </a:ext>
            </a:extLst>
          </p:cNvPr>
          <p:cNvGraphicFramePr>
            <a:graphicFrameLocks noGrp="1"/>
          </p:cNvGraphicFramePr>
          <p:nvPr>
            <p:ph idx="1"/>
            <p:extLst>
              <p:ext uri="{D42A27DB-BD31-4B8C-83A1-F6EECF244321}">
                <p14:modId xmlns:p14="http://schemas.microsoft.com/office/powerpoint/2010/main" val="2277033486"/>
              </p:ext>
            </p:extLst>
          </p:nvPr>
        </p:nvGraphicFramePr>
        <p:xfrm>
          <a:off x="4202906" y="954088"/>
          <a:ext cx="4231481"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Kuva 5">
            <a:extLst>
              <a:ext uri="{FF2B5EF4-FFF2-40B4-BE49-F238E27FC236}">
                <a16:creationId xmlns:a16="http://schemas.microsoft.com/office/drawing/2014/main" id="{C02B9CCC-7622-7C49-EC2C-D060B56915D5}"/>
              </a:ext>
            </a:extLst>
          </p:cNvPr>
          <p:cNvPicPr>
            <a:picLocks noChangeAspect="1"/>
          </p:cNvPicPr>
          <p:nvPr/>
        </p:nvPicPr>
        <p:blipFill>
          <a:blip r:embed="rId7"/>
          <a:stretch>
            <a:fillRect/>
          </a:stretch>
        </p:blipFill>
        <p:spPr>
          <a:xfrm>
            <a:off x="-9704" y="4528398"/>
            <a:ext cx="4017645" cy="671023"/>
          </a:xfrm>
          <a:prstGeom prst="rect">
            <a:avLst/>
          </a:prstGeom>
        </p:spPr>
      </p:pic>
      <p:pic>
        <p:nvPicPr>
          <p:cNvPr id="8" name="Kuva 7">
            <a:extLst>
              <a:ext uri="{FF2B5EF4-FFF2-40B4-BE49-F238E27FC236}">
                <a16:creationId xmlns:a16="http://schemas.microsoft.com/office/drawing/2014/main" id="{F29663CB-935C-4CCC-89A5-F772A512298D}"/>
              </a:ext>
            </a:extLst>
          </p:cNvPr>
          <p:cNvPicPr>
            <a:picLocks noChangeAspect="1"/>
          </p:cNvPicPr>
          <p:nvPr/>
        </p:nvPicPr>
        <p:blipFill>
          <a:blip r:embed="rId8"/>
          <a:stretch>
            <a:fillRect/>
          </a:stretch>
        </p:blipFill>
        <p:spPr>
          <a:xfrm>
            <a:off x="646645" y="5199421"/>
            <a:ext cx="3759892" cy="1053108"/>
          </a:xfrm>
          <a:prstGeom prst="rect">
            <a:avLst/>
          </a:prstGeom>
        </p:spPr>
      </p:pic>
      <p:pic>
        <p:nvPicPr>
          <p:cNvPr id="10" name="Kuva 9">
            <a:extLst>
              <a:ext uri="{FF2B5EF4-FFF2-40B4-BE49-F238E27FC236}">
                <a16:creationId xmlns:a16="http://schemas.microsoft.com/office/drawing/2014/main" id="{C574B097-6C84-F1EC-6D14-5079DA46AB5B}"/>
              </a:ext>
            </a:extLst>
          </p:cNvPr>
          <p:cNvPicPr>
            <a:picLocks noChangeAspect="1"/>
          </p:cNvPicPr>
          <p:nvPr/>
        </p:nvPicPr>
        <p:blipFill>
          <a:blip r:embed="rId9"/>
          <a:stretch>
            <a:fillRect/>
          </a:stretch>
        </p:blipFill>
        <p:spPr>
          <a:xfrm>
            <a:off x="202872" y="6184802"/>
            <a:ext cx="1486359" cy="663288"/>
          </a:xfrm>
          <a:prstGeom prst="rect">
            <a:avLst/>
          </a:prstGeom>
        </p:spPr>
      </p:pic>
      <p:pic>
        <p:nvPicPr>
          <p:cNvPr id="11" name="Kuva 10">
            <a:extLst>
              <a:ext uri="{FF2B5EF4-FFF2-40B4-BE49-F238E27FC236}">
                <a16:creationId xmlns:a16="http://schemas.microsoft.com/office/drawing/2014/main" id="{B51033A6-3550-A53E-DA54-700EC3C29768}"/>
              </a:ext>
            </a:extLst>
          </p:cNvPr>
          <p:cNvPicPr>
            <a:picLocks noChangeAspect="1"/>
          </p:cNvPicPr>
          <p:nvPr/>
        </p:nvPicPr>
        <p:blipFill>
          <a:blip r:embed="rId10"/>
          <a:stretch>
            <a:fillRect/>
          </a:stretch>
        </p:blipFill>
        <p:spPr>
          <a:xfrm rot="20912405">
            <a:off x="526822" y="345559"/>
            <a:ext cx="1895188" cy="994974"/>
          </a:xfrm>
          <a:prstGeom prst="rect">
            <a:avLst/>
          </a:prstGeom>
        </p:spPr>
      </p:pic>
      <p:sp>
        <p:nvSpPr>
          <p:cNvPr id="12" name="Tekstiruutu 11">
            <a:extLst>
              <a:ext uri="{FF2B5EF4-FFF2-40B4-BE49-F238E27FC236}">
                <a16:creationId xmlns:a16="http://schemas.microsoft.com/office/drawing/2014/main" id="{06330DAE-A725-5B26-CFDF-A1BE48B13C92}"/>
              </a:ext>
            </a:extLst>
          </p:cNvPr>
          <p:cNvSpPr txBox="1"/>
          <p:nvPr/>
        </p:nvSpPr>
        <p:spPr>
          <a:xfrm>
            <a:off x="1232062" y="1012549"/>
            <a:ext cx="2467342" cy="369332"/>
          </a:xfrm>
          <a:prstGeom prst="rect">
            <a:avLst/>
          </a:prstGeom>
          <a:noFill/>
        </p:spPr>
        <p:txBody>
          <a:bodyPr wrap="none" rtlCol="0">
            <a:spAutoFit/>
          </a:bodyPr>
          <a:lstStyle/>
          <a:p>
            <a:r>
              <a:rPr lang="fi-FI" dirty="0"/>
              <a:t>Ei ihan uusi ilmiö, ja silti...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normAutofit/>
          </a:bodyPr>
          <a:lstStyle/>
          <a:p>
            <a:r>
              <a:t>Resilienssi voimavarana</a:t>
            </a:r>
          </a:p>
        </p:txBody>
      </p:sp>
      <p:graphicFrame>
        <p:nvGraphicFramePr>
          <p:cNvPr id="5" name="Content Placeholder 2">
            <a:extLst>
              <a:ext uri="{FF2B5EF4-FFF2-40B4-BE49-F238E27FC236}">
                <a16:creationId xmlns:a16="http://schemas.microsoft.com/office/drawing/2014/main" id="{B8158056-63D1-9E4E-881B-E48C07807490}"/>
              </a:ext>
            </a:extLst>
          </p:cNvPr>
          <p:cNvGraphicFramePr>
            <a:graphicFrameLocks noGrp="1"/>
          </p:cNvGraphicFramePr>
          <p:nvPr>
            <p:ph idx="1"/>
            <p:extLst>
              <p:ext uri="{D42A27DB-BD31-4B8C-83A1-F6EECF244321}">
                <p14:modId xmlns:p14="http://schemas.microsoft.com/office/powerpoint/2010/main" val="20104013"/>
              </p:ext>
            </p:extLst>
          </p:nvPr>
        </p:nvGraphicFramePr>
        <p:xfrm>
          <a:off x="767953" y="2286000"/>
          <a:ext cx="7290197"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Kuva 5" descr="Kuva, joka sisältää kohteen nisäkäs, piha-, lammas, ruoho&#10;&#10;Tekoälyn generoima sisältö voi olla virheellistä.">
            <a:extLst>
              <a:ext uri="{FF2B5EF4-FFF2-40B4-BE49-F238E27FC236}">
                <a16:creationId xmlns:a16="http://schemas.microsoft.com/office/drawing/2014/main" id="{B3A80025-F438-08D6-BF45-2FBDE96FD183}"/>
              </a:ext>
            </a:extLst>
          </p:cNvPr>
          <p:cNvPicPr>
            <a:picLocks noChangeAspect="1"/>
          </p:cNvPicPr>
          <p:nvPr/>
        </p:nvPicPr>
        <p:blipFill>
          <a:blip r:embed="rId7"/>
          <a:stretch>
            <a:fillRect/>
          </a:stretch>
        </p:blipFill>
        <p:spPr>
          <a:xfrm>
            <a:off x="5892665" y="585216"/>
            <a:ext cx="2641733" cy="1760467"/>
          </a:xfrm>
          <a:prstGeom prst="rect">
            <a:avLst/>
          </a:prstGeom>
        </p:spPr>
      </p:pic>
      <p:sp>
        <p:nvSpPr>
          <p:cNvPr id="7" name="Nuoli: Oikea 6">
            <a:extLst>
              <a:ext uri="{FF2B5EF4-FFF2-40B4-BE49-F238E27FC236}">
                <a16:creationId xmlns:a16="http://schemas.microsoft.com/office/drawing/2014/main" id="{7AD3EAA6-8799-6D29-7196-7DAEF55353D3}"/>
              </a:ext>
            </a:extLst>
          </p:cNvPr>
          <p:cNvSpPr/>
          <p:nvPr/>
        </p:nvSpPr>
        <p:spPr>
          <a:xfrm>
            <a:off x="4082796" y="596232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Nuoli: Ylös 7">
            <a:extLst>
              <a:ext uri="{FF2B5EF4-FFF2-40B4-BE49-F238E27FC236}">
                <a16:creationId xmlns:a16="http://schemas.microsoft.com/office/drawing/2014/main" id="{A10A3F0F-0713-2138-1CD5-6ABE971C5A96}"/>
              </a:ext>
            </a:extLst>
          </p:cNvPr>
          <p:cNvSpPr/>
          <p:nvPr/>
        </p:nvSpPr>
        <p:spPr>
          <a:xfrm>
            <a:off x="6985798" y="3640183"/>
            <a:ext cx="486156"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Nuoli: Vasen 8">
            <a:extLst>
              <a:ext uri="{FF2B5EF4-FFF2-40B4-BE49-F238E27FC236}">
                <a16:creationId xmlns:a16="http://schemas.microsoft.com/office/drawing/2014/main" id="{E9802FD7-9832-D65B-C475-2881A956C392}"/>
              </a:ext>
            </a:extLst>
          </p:cNvPr>
          <p:cNvSpPr/>
          <p:nvPr/>
        </p:nvSpPr>
        <p:spPr>
          <a:xfrm>
            <a:off x="3751870" y="3559628"/>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D909F46-DA97-4125-B155-B9C7138C89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32529" y="640080"/>
            <a:ext cx="2667425" cy="5613236"/>
          </a:xfrm>
        </p:spPr>
        <p:txBody>
          <a:bodyPr anchor="ctr">
            <a:normAutofit/>
          </a:bodyPr>
          <a:lstStyle/>
          <a:p>
            <a:r>
              <a:rPr lang="fi-FI" sz="2400" dirty="0">
                <a:solidFill>
                  <a:srgbClr val="FFFFFF"/>
                </a:solidFill>
              </a:rPr>
              <a:t>Prosessisuunnitelman osien hahmottelua</a:t>
            </a:r>
          </a:p>
        </p:txBody>
      </p:sp>
      <p:sp>
        <p:nvSpPr>
          <p:cNvPr id="3" name="Content Placeholder 2"/>
          <p:cNvSpPr>
            <a:spLocks noGrp="1"/>
          </p:cNvSpPr>
          <p:nvPr>
            <p:ph idx="1"/>
          </p:nvPr>
        </p:nvSpPr>
        <p:spPr>
          <a:xfrm>
            <a:off x="3524863" y="640080"/>
            <a:ext cx="5379104" cy="3745107"/>
          </a:xfrm>
        </p:spPr>
        <p:txBody>
          <a:bodyPr>
            <a:normAutofit fontScale="85000" lnSpcReduction="10000"/>
          </a:bodyPr>
          <a:lstStyle/>
          <a:p>
            <a:r>
              <a:rPr dirty="0" err="1"/>
              <a:t>Kohderyhmät</a:t>
            </a:r>
            <a:r>
              <a:rPr dirty="0"/>
              <a:t>: </a:t>
            </a:r>
            <a:r>
              <a:rPr lang="fi-FI" dirty="0"/>
              <a:t>seurakunnat seurakuntayhtymät, hiippakunnat, luottamushenkilöt, vapaaehtoiset</a:t>
            </a:r>
            <a:endParaRPr dirty="0"/>
          </a:p>
          <a:p>
            <a:r>
              <a:rPr dirty="0" err="1"/>
              <a:t>Menetelmät</a:t>
            </a:r>
            <a:r>
              <a:rPr lang="fi-FI" dirty="0"/>
              <a:t> integroitavia</a:t>
            </a:r>
            <a:r>
              <a:rPr dirty="0"/>
              <a:t>:</a:t>
            </a:r>
            <a:r>
              <a:rPr lang="fi-FI" dirty="0"/>
              <a:t> digitaalinen koulutus, seminaari, materiaalituotanto, tilauskoulutus</a:t>
            </a:r>
            <a:endParaRPr dirty="0"/>
          </a:p>
          <a:p>
            <a:r>
              <a:rPr lang="fi-FI" dirty="0"/>
              <a:t>Tuotteistus ja verkostot: kirkon Ihmisoikeusfoorumi, Espoon tuomiokapituli ja neuvottelukunta, KMN:n materiaalipaketti, </a:t>
            </a:r>
            <a:r>
              <a:rPr lang="fi-FI" dirty="0" err="1"/>
              <a:t>Vuolearning</a:t>
            </a:r>
            <a:r>
              <a:rPr lang="fi-FI" dirty="0"/>
              <a:t>-digitaalisen alustan koulutusten kehitys</a:t>
            </a:r>
          </a:p>
          <a:p>
            <a:r>
              <a:rPr lang="fi-FI" dirty="0"/>
              <a:t>Aikataulutus: Ei paineistettu – toisaalta oto, toisaalta integroituva</a:t>
            </a:r>
          </a:p>
          <a:p>
            <a:r>
              <a:rPr lang="fi-FI" dirty="0"/>
              <a:t>Riskiarvio: Yhdenvertaisuuskoulutusten maine potentiaalinen viestintäriski, kiinnostuksen puute</a:t>
            </a:r>
            <a:r>
              <a:rPr lang="fi-FI"/>
              <a:t>, ajan puute</a:t>
            </a:r>
            <a:endParaRPr lang="fi-FI" dirty="0"/>
          </a:p>
          <a:p>
            <a:r>
              <a:rPr lang="fi-FI" dirty="0"/>
              <a:t>Monistettavuus ja kehittämistyö: tuoteajattelu, demot, pilotit, palaute ja jatkon tarvekartoitus, sovellettavissa</a:t>
            </a:r>
            <a:endParaRPr dirty="0"/>
          </a:p>
        </p:txBody>
      </p:sp>
      <p:pic>
        <p:nvPicPr>
          <p:cNvPr id="5" name="Kuva 4">
            <a:extLst>
              <a:ext uri="{FF2B5EF4-FFF2-40B4-BE49-F238E27FC236}">
                <a16:creationId xmlns:a16="http://schemas.microsoft.com/office/drawing/2014/main" id="{71665B7A-43A5-E7E9-12A7-1C173DCA59F7}"/>
              </a:ext>
            </a:extLst>
          </p:cNvPr>
          <p:cNvPicPr>
            <a:picLocks noChangeAspect="1"/>
          </p:cNvPicPr>
          <p:nvPr/>
        </p:nvPicPr>
        <p:blipFill>
          <a:blip r:embed="rId2"/>
          <a:stretch>
            <a:fillRect/>
          </a:stretch>
        </p:blipFill>
        <p:spPr>
          <a:xfrm>
            <a:off x="3999028" y="4553084"/>
            <a:ext cx="4436782" cy="168597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4328F32-28AC-4631-8E31-26060E071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50EED69-37F9-4D27-969D-C22C5A919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7850" y="0"/>
            <a:ext cx="34861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40451" y="0"/>
            <a:ext cx="2561709" cy="5571066"/>
          </a:xfrm>
        </p:spPr>
        <p:txBody>
          <a:bodyPr>
            <a:normAutofit/>
          </a:bodyPr>
          <a:lstStyle/>
          <a:p>
            <a:r>
              <a:rPr lang="fi-FI" sz="3100" dirty="0">
                <a:solidFill>
                  <a:srgbClr val="FFFFFF"/>
                </a:solidFill>
              </a:rPr>
              <a:t>Toteutusvaiheet ja integraatio osaksi muuta työtä</a:t>
            </a:r>
          </a:p>
        </p:txBody>
      </p:sp>
      <p:graphicFrame>
        <p:nvGraphicFramePr>
          <p:cNvPr id="12" name="Content Placeholder 2">
            <a:extLst>
              <a:ext uri="{FF2B5EF4-FFF2-40B4-BE49-F238E27FC236}">
                <a16:creationId xmlns:a16="http://schemas.microsoft.com/office/drawing/2014/main" id="{204362E7-F175-916F-4C6B-79F0FF321733}"/>
              </a:ext>
            </a:extLst>
          </p:cNvPr>
          <p:cNvGraphicFramePr>
            <a:graphicFrameLocks noGrp="1"/>
          </p:cNvGraphicFramePr>
          <p:nvPr>
            <p:ph idx="1"/>
            <p:extLst>
              <p:ext uri="{D42A27DB-BD31-4B8C-83A1-F6EECF244321}">
                <p14:modId xmlns:p14="http://schemas.microsoft.com/office/powerpoint/2010/main" val="2386731703"/>
              </p:ext>
            </p:extLst>
          </p:nvPr>
        </p:nvGraphicFramePr>
        <p:xfrm>
          <a:off x="678656" y="976313"/>
          <a:ext cx="4300537" cy="4897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Kuva 3">
            <a:extLst>
              <a:ext uri="{FF2B5EF4-FFF2-40B4-BE49-F238E27FC236}">
                <a16:creationId xmlns:a16="http://schemas.microsoft.com/office/drawing/2014/main" id="{D6DAF5F0-2AEC-0994-10CA-BCD0CE113F71}"/>
              </a:ext>
            </a:extLst>
          </p:cNvPr>
          <p:cNvPicPr>
            <a:picLocks noChangeAspect="1"/>
          </p:cNvPicPr>
          <p:nvPr/>
        </p:nvPicPr>
        <p:blipFill>
          <a:blip r:embed="rId7"/>
          <a:stretch>
            <a:fillRect/>
          </a:stretch>
        </p:blipFill>
        <p:spPr>
          <a:xfrm>
            <a:off x="5100427" y="3991712"/>
            <a:ext cx="3680111" cy="245244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072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591" y="804333"/>
            <a:ext cx="2543925" cy="5249334"/>
          </a:xfrm>
        </p:spPr>
        <p:txBody>
          <a:bodyPr>
            <a:normAutofit/>
          </a:bodyPr>
          <a:lstStyle/>
          <a:p>
            <a:pPr algn="r"/>
            <a:r>
              <a:rPr lang="fi-FI" sz="3700">
                <a:solidFill>
                  <a:srgbClr val="FFFFFF"/>
                </a:solidFill>
              </a:rPr>
              <a:t>Esimerkkejä menetelmistä</a:t>
            </a:r>
          </a:p>
        </p:txBody>
      </p:sp>
      <p:pic>
        <p:nvPicPr>
          <p:cNvPr id="5" name="Sisällön paikkamerkki 4">
            <a:extLst>
              <a:ext uri="{FF2B5EF4-FFF2-40B4-BE49-F238E27FC236}">
                <a16:creationId xmlns:a16="http://schemas.microsoft.com/office/drawing/2014/main" id="{55552F1A-44AC-DF41-4E58-9E304AA4DD46}"/>
              </a:ext>
            </a:extLst>
          </p:cNvPr>
          <p:cNvPicPr>
            <a:picLocks noGrp="1" noChangeAspect="1"/>
          </p:cNvPicPr>
          <p:nvPr>
            <p:ph idx="1"/>
          </p:nvPr>
        </p:nvPicPr>
        <p:blipFill>
          <a:blip r:embed="rId2"/>
          <a:stretch>
            <a:fillRect/>
          </a:stretch>
        </p:blipFill>
        <p:spPr>
          <a:xfrm>
            <a:off x="134275" y="139492"/>
            <a:ext cx="4729162" cy="1611399"/>
          </a:xfrm>
        </p:spPr>
      </p:pic>
      <p:pic>
        <p:nvPicPr>
          <p:cNvPr id="6" name="Kuva 5">
            <a:extLst>
              <a:ext uri="{FF2B5EF4-FFF2-40B4-BE49-F238E27FC236}">
                <a16:creationId xmlns:a16="http://schemas.microsoft.com/office/drawing/2014/main" id="{A7DB8B6D-4BF6-50AF-1C4A-714145E5D795}"/>
              </a:ext>
            </a:extLst>
          </p:cNvPr>
          <p:cNvPicPr>
            <a:picLocks noChangeAspect="1"/>
          </p:cNvPicPr>
          <p:nvPr/>
        </p:nvPicPr>
        <p:blipFill>
          <a:blip r:embed="rId3"/>
          <a:stretch>
            <a:fillRect/>
          </a:stretch>
        </p:blipFill>
        <p:spPr>
          <a:xfrm>
            <a:off x="3945923" y="417072"/>
            <a:ext cx="4833521" cy="2718856"/>
          </a:xfrm>
          <a:prstGeom prst="rect">
            <a:avLst/>
          </a:prstGeom>
        </p:spPr>
      </p:pic>
      <p:pic>
        <p:nvPicPr>
          <p:cNvPr id="9" name="Kuva 8">
            <a:extLst>
              <a:ext uri="{FF2B5EF4-FFF2-40B4-BE49-F238E27FC236}">
                <a16:creationId xmlns:a16="http://schemas.microsoft.com/office/drawing/2014/main" id="{C025CCB0-8D4C-FBAF-BE00-1B4EE82CFC41}"/>
              </a:ext>
            </a:extLst>
          </p:cNvPr>
          <p:cNvPicPr>
            <a:picLocks noChangeAspect="1"/>
          </p:cNvPicPr>
          <p:nvPr/>
        </p:nvPicPr>
        <p:blipFill>
          <a:blip r:embed="rId4"/>
          <a:stretch>
            <a:fillRect/>
          </a:stretch>
        </p:blipFill>
        <p:spPr>
          <a:xfrm>
            <a:off x="3669972" y="3135928"/>
            <a:ext cx="2462294" cy="3722072"/>
          </a:xfrm>
          <a:prstGeom prst="rect">
            <a:avLst/>
          </a:prstGeom>
        </p:spPr>
      </p:pic>
      <p:pic>
        <p:nvPicPr>
          <p:cNvPr id="11" name="Kuva 10">
            <a:extLst>
              <a:ext uri="{FF2B5EF4-FFF2-40B4-BE49-F238E27FC236}">
                <a16:creationId xmlns:a16="http://schemas.microsoft.com/office/drawing/2014/main" id="{D173619A-5A23-DE86-CCAC-560861A1C558}"/>
              </a:ext>
            </a:extLst>
          </p:cNvPr>
          <p:cNvPicPr>
            <a:picLocks noChangeAspect="1"/>
          </p:cNvPicPr>
          <p:nvPr/>
        </p:nvPicPr>
        <p:blipFill>
          <a:blip r:embed="rId5"/>
          <a:stretch>
            <a:fillRect/>
          </a:stretch>
        </p:blipFill>
        <p:spPr>
          <a:xfrm>
            <a:off x="6242426" y="2984863"/>
            <a:ext cx="2462294" cy="37220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8CBA34-3316-8ED7-EB06-0AB590C43122}"/>
            </a:ext>
          </a:extLst>
        </p:cNvPr>
        <p:cNvGrpSpPr/>
        <p:nvPr/>
      </p:nvGrpSpPr>
      <p:grpSpPr>
        <a:xfrm>
          <a:off x="0" y="0"/>
          <a:ext cx="0" cy="0"/>
          <a:chOff x="0" y="0"/>
          <a:chExt cx="0" cy="0"/>
        </a:xfrm>
      </p:grpSpPr>
      <p:cxnSp>
        <p:nvCxnSpPr>
          <p:cNvPr id="67" name="Straight Connector 48">
            <a:extLst>
              <a:ext uri="{FF2B5EF4-FFF2-40B4-BE49-F238E27FC236}">
                <a16:creationId xmlns:a16="http://schemas.microsoft.com/office/drawing/2014/main" id="{CA459D77-0790-4452-90EE-1737E86CCE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290131"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8" name="Rectangle 50">
            <a:extLst>
              <a:ext uri="{FF2B5EF4-FFF2-40B4-BE49-F238E27FC236}">
                <a16:creationId xmlns:a16="http://schemas.microsoft.com/office/drawing/2014/main" id="{93A420FE-71C9-4A02-9223-CE2CBEF52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useBgFill="1">
        <p:nvSpPr>
          <p:cNvPr id="69" name="Rectangle 52">
            <a:extLst>
              <a:ext uri="{FF2B5EF4-FFF2-40B4-BE49-F238E27FC236}">
                <a16:creationId xmlns:a16="http://schemas.microsoft.com/office/drawing/2014/main" id="{198C2125-4A02-41E7-BAC9-A478B010B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54">
            <a:extLst>
              <a:ext uri="{FF2B5EF4-FFF2-40B4-BE49-F238E27FC236}">
                <a16:creationId xmlns:a16="http://schemas.microsoft.com/office/drawing/2014/main" id="{1027FB29-890A-46FB-BF35-BB2D94282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974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26B71F-F4AB-5477-ACC0-42F807163EE6}"/>
              </a:ext>
            </a:extLst>
          </p:cNvPr>
          <p:cNvSpPr>
            <a:spLocks noGrp="1"/>
          </p:cNvSpPr>
          <p:nvPr>
            <p:ph type="title"/>
          </p:nvPr>
        </p:nvSpPr>
        <p:spPr>
          <a:xfrm>
            <a:off x="342900" y="640080"/>
            <a:ext cx="2389437" cy="3034857"/>
          </a:xfrm>
        </p:spPr>
        <p:txBody>
          <a:bodyPr vert="horz" lIns="91440" tIns="45720" rIns="91440" bIns="45720" rtlCol="0" anchor="b">
            <a:normAutofit/>
          </a:bodyPr>
          <a:lstStyle/>
          <a:p>
            <a:pPr algn="r"/>
            <a:r>
              <a:rPr lang="en-US" sz="3800" spc="200">
                <a:solidFill>
                  <a:srgbClr val="FFFFFF"/>
                </a:solidFill>
              </a:rPr>
              <a:t>Esimerkkejä </a:t>
            </a:r>
            <a:endParaRPr lang="en-US" sz="3800" spc="200" dirty="0">
              <a:solidFill>
                <a:srgbClr val="FFFFFF"/>
              </a:solidFill>
            </a:endParaRPr>
          </a:p>
        </p:txBody>
      </p:sp>
      <p:pic>
        <p:nvPicPr>
          <p:cNvPr id="11" name="Kuva 10">
            <a:extLst>
              <a:ext uri="{FF2B5EF4-FFF2-40B4-BE49-F238E27FC236}">
                <a16:creationId xmlns:a16="http://schemas.microsoft.com/office/drawing/2014/main" id="{70178A6B-9ED2-681F-C30A-D07DB0FDE1B9}"/>
              </a:ext>
            </a:extLst>
          </p:cNvPr>
          <p:cNvPicPr>
            <a:picLocks noChangeAspect="1"/>
          </p:cNvPicPr>
          <p:nvPr/>
        </p:nvPicPr>
        <p:blipFill>
          <a:blip r:embed="rId3"/>
          <a:stretch>
            <a:fillRect/>
          </a:stretch>
        </p:blipFill>
        <p:spPr>
          <a:xfrm>
            <a:off x="2823864" y="3241378"/>
            <a:ext cx="3617597" cy="3617597"/>
          </a:xfrm>
          <a:prstGeom prst="rect">
            <a:avLst/>
          </a:prstGeom>
        </p:spPr>
      </p:pic>
      <p:pic>
        <p:nvPicPr>
          <p:cNvPr id="19" name="Kuva 18">
            <a:extLst>
              <a:ext uri="{FF2B5EF4-FFF2-40B4-BE49-F238E27FC236}">
                <a16:creationId xmlns:a16="http://schemas.microsoft.com/office/drawing/2014/main" id="{36C6A14B-6F63-8A16-824D-73E8302C8CC4}"/>
              </a:ext>
            </a:extLst>
          </p:cNvPr>
          <p:cNvPicPr>
            <a:picLocks noChangeAspect="1"/>
          </p:cNvPicPr>
          <p:nvPr/>
        </p:nvPicPr>
        <p:blipFill>
          <a:blip r:embed="rId4"/>
          <a:stretch>
            <a:fillRect/>
          </a:stretch>
        </p:blipFill>
        <p:spPr>
          <a:xfrm>
            <a:off x="3403254" y="119128"/>
            <a:ext cx="1843885" cy="2962066"/>
          </a:xfrm>
          <a:prstGeom prst="rect">
            <a:avLst/>
          </a:prstGeom>
        </p:spPr>
      </p:pic>
      <p:cxnSp>
        <p:nvCxnSpPr>
          <p:cNvPr id="71" name="Straight Connector 56">
            <a:extLst>
              <a:ext uri="{FF2B5EF4-FFF2-40B4-BE49-F238E27FC236}">
                <a16:creationId xmlns:a16="http://schemas.microsoft.com/office/drawing/2014/main" id="{8F70C8B0-9A85-4D4B-9CEB-170749DAF3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6561" y="3765314"/>
            <a:ext cx="21259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ABBF1AF3-8B58-2BBF-2F9B-23436F4D981F}"/>
              </a:ext>
            </a:extLst>
          </p:cNvPr>
          <p:cNvPicPr>
            <a:picLocks noChangeAspect="1"/>
          </p:cNvPicPr>
          <p:nvPr/>
        </p:nvPicPr>
        <p:blipFill>
          <a:blip r:embed="rId5"/>
          <a:stretch>
            <a:fillRect/>
          </a:stretch>
        </p:blipFill>
        <p:spPr>
          <a:xfrm>
            <a:off x="5675793" y="-38758"/>
            <a:ext cx="3467758" cy="3467758"/>
          </a:xfrm>
          <a:prstGeom prst="rect">
            <a:avLst/>
          </a:prstGeom>
        </p:spPr>
      </p:pic>
      <p:pic>
        <p:nvPicPr>
          <p:cNvPr id="20" name="Kuva 19">
            <a:extLst>
              <a:ext uri="{FF2B5EF4-FFF2-40B4-BE49-F238E27FC236}">
                <a16:creationId xmlns:a16="http://schemas.microsoft.com/office/drawing/2014/main" id="{61627D5B-9487-03D0-2430-497CB39A6F61}"/>
              </a:ext>
            </a:extLst>
          </p:cNvPr>
          <p:cNvPicPr>
            <a:picLocks noChangeAspect="1"/>
          </p:cNvPicPr>
          <p:nvPr/>
        </p:nvPicPr>
        <p:blipFill>
          <a:blip r:embed="rId6"/>
          <a:stretch>
            <a:fillRect/>
          </a:stretch>
        </p:blipFill>
        <p:spPr>
          <a:xfrm>
            <a:off x="659884" y="1569400"/>
            <a:ext cx="2743370" cy="1008188"/>
          </a:xfrm>
          <a:prstGeom prst="rect">
            <a:avLst/>
          </a:prstGeom>
        </p:spPr>
      </p:pic>
    </p:spTree>
    <p:extLst>
      <p:ext uri="{BB962C8B-B14F-4D97-AF65-F5344CB8AC3E}">
        <p14:creationId xmlns:p14="http://schemas.microsoft.com/office/powerpoint/2010/main" val="1578551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FB4F0F-027B-9B34-B70C-AB6D241E4ADB}"/>
              </a:ext>
            </a:extLst>
          </p:cNvPr>
          <p:cNvSpPr>
            <a:spLocks noGrp="1"/>
          </p:cNvSpPr>
          <p:nvPr>
            <p:ph type="title"/>
          </p:nvPr>
        </p:nvSpPr>
        <p:spPr/>
        <p:txBody>
          <a:bodyPr/>
          <a:lstStyle/>
          <a:p>
            <a:r>
              <a:rPr lang="fi-FI" dirty="0"/>
              <a:t>Ovet auki? </a:t>
            </a:r>
            <a:br>
              <a:rPr lang="fi-FI" dirty="0"/>
            </a:br>
            <a:r>
              <a:rPr lang="fi-FI" dirty="0"/>
              <a:t>Strateginen analyysi </a:t>
            </a:r>
          </a:p>
        </p:txBody>
      </p:sp>
      <p:sp>
        <p:nvSpPr>
          <p:cNvPr id="3" name="Sisällön paikkamerkki 2">
            <a:extLst>
              <a:ext uri="{FF2B5EF4-FFF2-40B4-BE49-F238E27FC236}">
                <a16:creationId xmlns:a16="http://schemas.microsoft.com/office/drawing/2014/main" id="{6A696F31-2C28-818C-9E69-5A41AE5CFC0A}"/>
              </a:ext>
            </a:extLst>
          </p:cNvPr>
          <p:cNvSpPr>
            <a:spLocks noGrp="1"/>
          </p:cNvSpPr>
          <p:nvPr>
            <p:ph idx="1"/>
          </p:nvPr>
        </p:nvSpPr>
        <p:spPr>
          <a:xfrm>
            <a:off x="505098" y="2286000"/>
            <a:ext cx="7553054" cy="4454434"/>
          </a:xfrm>
        </p:spPr>
        <p:txBody>
          <a:bodyPr>
            <a:normAutofit fontScale="40000" lnSpcReduction="20000"/>
          </a:bodyPr>
          <a:lstStyle/>
          <a:p>
            <a:pPr algn="l">
              <a:lnSpc>
                <a:spcPct val="120000"/>
              </a:lnSpc>
              <a:buNone/>
            </a:pPr>
            <a:r>
              <a:rPr lang="fi-FI" sz="2900" b="1" i="0" dirty="0">
                <a:solidFill>
                  <a:srgbClr val="000000"/>
                </a:solidFill>
                <a:effectLst/>
                <a:latin typeface="Martti" panose="02000000000000000000" pitchFamily="2" charset="0"/>
              </a:rPr>
              <a:t>Ovet auki ulospäin: </a:t>
            </a:r>
            <a:r>
              <a:rPr lang="fi-FI" sz="2900" b="0" i="0" dirty="0">
                <a:solidFill>
                  <a:srgbClr val="2B2B2B"/>
                </a:solidFill>
                <a:effectLst/>
                <a:latin typeface="DMSans"/>
              </a:rPr>
              <a:t>Vahvistamme kirkon roolia merkityksellisenä ja luotettavana toimijana osallistumalla aktiivisesti yhteiskunnalliseen keskusteluun sekä kehittämällä vaikuttamistoimintaamme.</a:t>
            </a:r>
          </a:p>
          <a:p>
            <a:pPr algn="l">
              <a:lnSpc>
                <a:spcPct val="120000"/>
              </a:lnSpc>
              <a:buNone/>
            </a:pPr>
            <a:r>
              <a:rPr lang="fi-FI" sz="2900" b="1" i="0" dirty="0">
                <a:solidFill>
                  <a:srgbClr val="000000"/>
                </a:solidFill>
                <a:effectLst/>
                <a:latin typeface="Martti" panose="02000000000000000000" pitchFamily="2" charset="0"/>
              </a:rPr>
              <a:t>Ovet auki kaikille: </a:t>
            </a:r>
            <a:r>
              <a:rPr lang="fi-FI" sz="2900" b="0" i="0" dirty="0">
                <a:solidFill>
                  <a:srgbClr val="2B2B2B"/>
                </a:solidFill>
                <a:effectLst/>
                <a:latin typeface="DMSans"/>
              </a:rPr>
              <a:t>Edistämme katsomus- ja uskontodialogia, kristillistä todistusta, lähetystä, ekumeniaa ja positiivista uskonnonvapautta kirkossa ja yhteiskunnassa niin kotimaassa kuin kansainvälisesti. Teemme kontekstuaalista teologiaa, jossa otetaan huomioon ekologiset muutokset, sosiaalinen eriarvoisuus ja kulttuurien moninaisuus. Edistämme yhdenvertaisuuden ja tasa-arvon toteutumista kirkossa.</a:t>
            </a:r>
            <a:r>
              <a:rPr lang="fi-FI" sz="2900" b="1" i="0" dirty="0">
                <a:solidFill>
                  <a:srgbClr val="000000"/>
                </a:solidFill>
                <a:effectLst/>
                <a:latin typeface="Martti" panose="02000000000000000000" pitchFamily="2" charset="0"/>
              </a:rPr>
              <a:t> </a:t>
            </a:r>
          </a:p>
          <a:p>
            <a:pPr marL="0" indent="0">
              <a:lnSpc>
                <a:spcPct val="120000"/>
              </a:lnSpc>
              <a:spcBef>
                <a:spcPts val="1050"/>
              </a:spcBef>
              <a:spcAft>
                <a:spcPts val="1800"/>
              </a:spcAft>
              <a:buNone/>
            </a:pPr>
            <a:r>
              <a:rPr lang="fi-FI" sz="2900" b="1" i="0" dirty="0">
                <a:solidFill>
                  <a:srgbClr val="000000"/>
                </a:solidFill>
                <a:effectLst/>
                <a:latin typeface="Martti" panose="02000000000000000000" pitchFamily="2" charset="0"/>
              </a:rPr>
              <a:t>Ovet auki uusille mahdollisuuksille: </a:t>
            </a:r>
            <a:r>
              <a:rPr lang="fi-FI" sz="2900" b="0" i="0" dirty="0">
                <a:solidFill>
                  <a:srgbClr val="2B2B2B"/>
                </a:solidFill>
                <a:effectLst/>
                <a:latin typeface="DMSans"/>
              </a:rPr>
              <a:t>Kehitämme henkilöstön digivalmiuksia ja edistämme digitalisaatiota.    Ylläpidämme ja kehitämme sähköisiä palveluitamme ja tietojärjestelmiämme käyttäjälähtöisesti.</a:t>
            </a:r>
          </a:p>
          <a:p>
            <a:pPr marL="0" indent="0">
              <a:lnSpc>
                <a:spcPct val="120000"/>
              </a:lnSpc>
              <a:spcBef>
                <a:spcPts val="1050"/>
              </a:spcBef>
              <a:spcAft>
                <a:spcPts val="1800"/>
              </a:spcAft>
              <a:buNone/>
            </a:pPr>
            <a:r>
              <a:rPr lang="fi-FI" sz="2900" b="1" i="0" dirty="0">
                <a:solidFill>
                  <a:srgbClr val="000000"/>
                </a:solidFill>
                <a:effectLst/>
                <a:latin typeface="Martti" panose="02000000000000000000" pitchFamily="2" charset="0"/>
              </a:rPr>
              <a:t>Ovet auki kirkkoon ja kasvuun: </a:t>
            </a:r>
            <a:r>
              <a:rPr lang="fi-FI" sz="2900" b="0" i="0" dirty="0">
                <a:solidFill>
                  <a:srgbClr val="2B2B2B"/>
                </a:solidFill>
                <a:effectLst/>
                <a:latin typeface="DMSans"/>
              </a:rPr>
              <a:t>Tuemme seurakuntia löytämään monimuotoisia tapoja toimia ja viestiä, jotta ihmiset voivat olla kristittyjä itselleen merkityksellisillä tavoilla.</a:t>
            </a:r>
          </a:p>
          <a:p>
            <a:pPr marL="0" indent="0">
              <a:lnSpc>
                <a:spcPct val="120000"/>
              </a:lnSpc>
              <a:spcBef>
                <a:spcPts val="1050"/>
              </a:spcBef>
              <a:spcAft>
                <a:spcPts val="1800"/>
              </a:spcAft>
              <a:buNone/>
            </a:pPr>
            <a:r>
              <a:rPr lang="fi-FI" sz="2900" b="1" i="0" dirty="0">
                <a:solidFill>
                  <a:srgbClr val="000000"/>
                </a:solidFill>
                <a:effectLst/>
                <a:latin typeface="Martti" panose="02000000000000000000" pitchFamily="2" charset="0"/>
              </a:rPr>
              <a:t>Ovet auki yhteiselle työlle ja kumppanuuksille: </a:t>
            </a:r>
            <a:r>
              <a:rPr lang="fi-FI" sz="2900" b="0" i="0" dirty="0">
                <a:solidFill>
                  <a:srgbClr val="2B2B2B"/>
                </a:solidFill>
                <a:effectLst/>
                <a:latin typeface="DMSans"/>
              </a:rPr>
              <a:t>Työskentelemme ilmiölähtöisesti sekä Kirkkohallituksessa että yhteistyökumppaneiden kanssa.</a:t>
            </a:r>
          </a:p>
          <a:p>
            <a:pPr marL="0" indent="0">
              <a:lnSpc>
                <a:spcPct val="120000"/>
              </a:lnSpc>
              <a:spcBef>
                <a:spcPts val="1050"/>
              </a:spcBef>
              <a:spcAft>
                <a:spcPts val="1800"/>
              </a:spcAft>
              <a:buNone/>
            </a:pPr>
            <a:r>
              <a:rPr lang="fi-FI" sz="2900" b="1" i="0" dirty="0">
                <a:solidFill>
                  <a:srgbClr val="000000"/>
                </a:solidFill>
                <a:effectLst/>
                <a:latin typeface="Martti" panose="02000000000000000000" pitchFamily="2" charset="0"/>
              </a:rPr>
              <a:t>Ovet auki tulevaisuuteen: </a:t>
            </a:r>
            <a:r>
              <a:rPr lang="fi-FI" sz="2900" b="0" i="0" dirty="0">
                <a:solidFill>
                  <a:srgbClr val="2B2B2B"/>
                </a:solidFill>
                <a:effectLst/>
                <a:latin typeface="DMSans"/>
              </a:rPr>
              <a:t>Olemme osa maailmanlaajuista kirkkoa ja opimme erityisesti globaalin etelän kristityiltä. Korostamme työssämme toivon näkökulmaa sekä luottamusta tulevaisuuteen.</a:t>
            </a:r>
          </a:p>
          <a:p>
            <a:pPr marL="0" indent="0">
              <a:lnSpc>
                <a:spcPct val="120000"/>
              </a:lnSpc>
              <a:spcBef>
                <a:spcPts val="1050"/>
              </a:spcBef>
              <a:spcAft>
                <a:spcPts val="1800"/>
              </a:spcAft>
              <a:buNone/>
            </a:pPr>
            <a:endParaRPr lang="fi-FI" b="1" i="0" dirty="0">
              <a:solidFill>
                <a:srgbClr val="000000"/>
              </a:solidFill>
              <a:effectLst/>
              <a:latin typeface="Martti" panose="02000000000000000000" pitchFamily="2" charset="0"/>
            </a:endParaRPr>
          </a:p>
          <a:p>
            <a:pPr marL="0" indent="0">
              <a:lnSpc>
                <a:spcPct val="120000"/>
              </a:lnSpc>
              <a:spcBef>
                <a:spcPts val="1050"/>
              </a:spcBef>
              <a:spcAft>
                <a:spcPts val="1800"/>
              </a:spcAft>
              <a:buNone/>
            </a:pPr>
            <a:endParaRPr lang="fi-FI" b="1" i="0" dirty="0">
              <a:solidFill>
                <a:srgbClr val="000000"/>
              </a:solidFill>
              <a:effectLst/>
              <a:latin typeface="Martti" panose="02000000000000000000" pitchFamily="2" charset="0"/>
            </a:endParaRPr>
          </a:p>
          <a:p>
            <a:pPr marL="0" indent="0">
              <a:lnSpc>
                <a:spcPct val="120000"/>
              </a:lnSpc>
              <a:spcBef>
                <a:spcPts val="1050"/>
              </a:spcBef>
              <a:spcAft>
                <a:spcPts val="1800"/>
              </a:spcAft>
              <a:buNone/>
            </a:pPr>
            <a:endParaRPr lang="fi-FI" b="1" i="0" dirty="0">
              <a:solidFill>
                <a:srgbClr val="000000"/>
              </a:solidFill>
              <a:effectLst/>
              <a:latin typeface="Martti" panose="02000000000000000000" pitchFamily="2" charset="0"/>
            </a:endParaRPr>
          </a:p>
          <a:p>
            <a:pPr marL="0" indent="0">
              <a:lnSpc>
                <a:spcPct val="120000"/>
              </a:lnSpc>
              <a:spcBef>
                <a:spcPts val="1050"/>
              </a:spcBef>
              <a:spcAft>
                <a:spcPts val="1800"/>
              </a:spcAft>
              <a:buNone/>
            </a:pPr>
            <a:endParaRPr lang="fi-FI" b="0" i="0" dirty="0">
              <a:solidFill>
                <a:srgbClr val="2B2B2B"/>
              </a:solidFill>
              <a:effectLst/>
              <a:latin typeface="DMSans"/>
            </a:endParaRPr>
          </a:p>
          <a:p>
            <a:pPr marL="0" indent="0">
              <a:lnSpc>
                <a:spcPct val="120000"/>
              </a:lnSpc>
              <a:spcBef>
                <a:spcPts val="1050"/>
              </a:spcBef>
              <a:spcAft>
                <a:spcPts val="1800"/>
              </a:spcAft>
              <a:buNone/>
            </a:pPr>
            <a:endParaRPr lang="fi-FI" b="1" i="0" dirty="0">
              <a:solidFill>
                <a:srgbClr val="000000"/>
              </a:solidFill>
              <a:effectLst/>
              <a:latin typeface="Martti" panose="02000000000000000000" pitchFamily="2" charset="0"/>
            </a:endParaRPr>
          </a:p>
          <a:p>
            <a:pPr algn="l">
              <a:lnSpc>
                <a:spcPct val="120000"/>
              </a:lnSpc>
              <a:spcBef>
                <a:spcPts val="1050"/>
              </a:spcBef>
              <a:spcAft>
                <a:spcPts val="1800"/>
              </a:spcAft>
              <a:buFont typeface="Arial" panose="020B0604020202020204" pitchFamily="34" charset="0"/>
              <a:buChar char="•"/>
            </a:pPr>
            <a:endParaRPr lang="fi-FI" b="0" i="0" dirty="0">
              <a:solidFill>
                <a:srgbClr val="2B2B2B"/>
              </a:solidFill>
              <a:effectLst/>
              <a:latin typeface="DMSans"/>
            </a:endParaRPr>
          </a:p>
          <a:p>
            <a:endParaRPr lang="fi-FI" dirty="0"/>
          </a:p>
        </p:txBody>
      </p:sp>
    </p:spTree>
    <p:extLst>
      <p:ext uri="{BB962C8B-B14F-4D97-AF65-F5344CB8AC3E}">
        <p14:creationId xmlns:p14="http://schemas.microsoft.com/office/powerpoint/2010/main" val="603912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B695F8C5-0ED1-4C24-877A-A9E15A1C6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459" y="643461"/>
            <a:ext cx="2277283"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2" name="Rectangle 11">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20515" y="643461"/>
            <a:ext cx="5740884"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64852" y="4735775"/>
            <a:ext cx="5255248" cy="1245732"/>
          </a:xfrm>
        </p:spPr>
        <p:txBody>
          <a:bodyPr anchor="t">
            <a:normAutofit/>
          </a:bodyPr>
          <a:lstStyle/>
          <a:p>
            <a:pPr algn="ctr"/>
            <a:r>
              <a:rPr lang="fi-FI" dirty="0">
                <a:solidFill>
                  <a:srgbClr val="FFFFFF"/>
                </a:solidFill>
              </a:rPr>
              <a:t>Loppuarviointi ja jatkokehitys 2026</a:t>
            </a:r>
          </a:p>
        </p:txBody>
      </p:sp>
      <p:sp>
        <p:nvSpPr>
          <p:cNvPr id="3" name="Content Placeholder 2"/>
          <p:cNvSpPr>
            <a:spLocks noGrp="1"/>
          </p:cNvSpPr>
          <p:nvPr>
            <p:ph idx="1"/>
          </p:nvPr>
        </p:nvSpPr>
        <p:spPr>
          <a:xfrm>
            <a:off x="3164851" y="965864"/>
            <a:ext cx="5255249" cy="3450370"/>
          </a:xfrm>
        </p:spPr>
        <p:txBody>
          <a:bodyPr anchor="b">
            <a:normAutofit/>
          </a:bodyPr>
          <a:lstStyle/>
          <a:p>
            <a:pPr algn="ctr"/>
            <a:r>
              <a:rPr lang="fi-FI" sz="1700" dirty="0">
                <a:solidFill>
                  <a:srgbClr val="FFFFFF"/>
                </a:solidFill>
              </a:rPr>
              <a:t>Kvalitatiivinen palaute: Onko keskustelu seurakunnissa lisännyt vai ehkäissyt polarisaatiota? Polarisaatioteorian uhat ja mahdollisuudet.</a:t>
            </a:r>
          </a:p>
          <a:p>
            <a:pPr algn="ctr"/>
            <a:r>
              <a:rPr lang="fi-FI" sz="1700" dirty="0">
                <a:solidFill>
                  <a:srgbClr val="FFFFFF"/>
                </a:solidFill>
              </a:rPr>
              <a:t>Kvantitatiivinen palaute: Ottivatko seurakunnat ja kirkon toimijat käyttöön? Kuinka saavutettavaa ja käytettävää tuotteistus on?</a:t>
            </a:r>
          </a:p>
          <a:p>
            <a:pPr marL="0" indent="0" algn="ctr">
              <a:buNone/>
            </a:pPr>
            <a:r>
              <a:rPr lang="fi-FI" sz="1700" dirty="0">
                <a:solidFill>
                  <a:srgbClr val="FFFFFF"/>
                </a:solidFill>
              </a:rPr>
              <a:t> Voidaanko monistaa ja mallintaa, voidaanko laajentaa  tuoteperhettä, saadaanko verkostosynergioita?</a:t>
            </a:r>
          </a:p>
          <a:p>
            <a:pPr algn="ctr"/>
            <a:r>
              <a:rPr lang="fi-FI" sz="1700" dirty="0">
                <a:solidFill>
                  <a:srgbClr val="FFFFFF"/>
                </a:solidFill>
              </a:rPr>
              <a:t>Voiko materiaali toimia pysyvänä käytäntönä, esimerkiksi perehdytyksen osana? Voivatko alatuotteet soveltua muuhun käyttöön?</a:t>
            </a:r>
          </a:p>
        </p:txBody>
      </p:sp>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43237" y="4576004"/>
            <a:ext cx="3429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8A1DC7-2F2C-DEFA-41F0-ADB9E33FC2DF}"/>
              </a:ext>
            </a:extLst>
          </p:cNvPr>
          <p:cNvSpPr>
            <a:spLocks noGrp="1"/>
          </p:cNvSpPr>
          <p:nvPr>
            <p:ph type="title"/>
          </p:nvPr>
        </p:nvSpPr>
        <p:spPr/>
        <p:txBody>
          <a:bodyPr>
            <a:normAutofit/>
          </a:bodyPr>
          <a:lstStyle/>
          <a:p>
            <a:r>
              <a:rPr lang="fi-FI" dirty="0"/>
              <a:t>Case: opitaan yhdessä </a:t>
            </a:r>
            <a:br>
              <a:rPr lang="fi-FI" dirty="0"/>
            </a:br>
            <a:r>
              <a:rPr lang="fi-FI" sz="2800" dirty="0"/>
              <a:t>– ”tunnista, ennaltaehkäise, pura, uudelleenohjelmoi”</a:t>
            </a:r>
          </a:p>
        </p:txBody>
      </p:sp>
      <p:pic>
        <p:nvPicPr>
          <p:cNvPr id="4" name="Sisällön paikkamerkki 3">
            <a:extLst>
              <a:ext uri="{FF2B5EF4-FFF2-40B4-BE49-F238E27FC236}">
                <a16:creationId xmlns:a16="http://schemas.microsoft.com/office/drawing/2014/main" id="{2C873B09-E5D5-CE4E-A547-BF9DD5653464}"/>
              </a:ext>
            </a:extLst>
          </p:cNvPr>
          <p:cNvPicPr>
            <a:picLocks noGrp="1" noChangeAspect="1"/>
          </p:cNvPicPr>
          <p:nvPr>
            <p:ph idx="1"/>
          </p:nvPr>
        </p:nvPicPr>
        <p:blipFill>
          <a:blip r:embed="rId2"/>
          <a:stretch>
            <a:fillRect/>
          </a:stretch>
        </p:blipFill>
        <p:spPr>
          <a:xfrm>
            <a:off x="450585" y="1858156"/>
            <a:ext cx="8101232" cy="4556943"/>
          </a:xfrm>
          <a:prstGeom prst="rect">
            <a:avLst/>
          </a:prstGeom>
        </p:spPr>
      </p:pic>
    </p:spTree>
    <p:extLst>
      <p:ext uri="{BB962C8B-B14F-4D97-AF65-F5344CB8AC3E}">
        <p14:creationId xmlns:p14="http://schemas.microsoft.com/office/powerpoint/2010/main" val="641362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ali">
  <a:themeElements>
    <a:clrScheme name="Integraali">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ali">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ali">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Metadata/LabelInfo.xml><?xml version="1.0" encoding="utf-8"?>
<clbl:labelList xmlns:clbl="http://schemas.microsoft.com/office/2020/mipLabelMetadata">
  <clbl:label id="{a609c794-a48e-43b2-be34-990f3b068db2}" enabled="0" method="" siteId="{a609c794-a48e-43b2-be34-990f3b068db2}" removed="1"/>
</clbl:labelList>
</file>

<file path=docProps/app.xml><?xml version="1.0" encoding="utf-8"?>
<Properties xmlns="http://schemas.openxmlformats.org/officeDocument/2006/extended-properties" xmlns:vt="http://schemas.openxmlformats.org/officeDocument/2006/docPropsVTypes">
  <Template>Integral</Template>
  <TotalTime>180</TotalTime>
  <Words>517</Words>
  <Application>Microsoft Office PowerPoint</Application>
  <PresentationFormat>Näytössä katseltava diaesitys (4:3)</PresentationFormat>
  <Paragraphs>55</Paragraphs>
  <Slides>12</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12</vt:i4>
      </vt:variant>
    </vt:vector>
  </HeadingPairs>
  <TitlesOfParts>
    <vt:vector size="19" baseType="lpstr">
      <vt:lpstr>Arial</vt:lpstr>
      <vt:lpstr>DMSans</vt:lpstr>
      <vt:lpstr>Martti</vt:lpstr>
      <vt:lpstr>Tw Cen MT</vt:lpstr>
      <vt:lpstr>Tw Cen MT Condensed</vt:lpstr>
      <vt:lpstr>Wingdings 3</vt:lpstr>
      <vt:lpstr>Integraali</vt:lpstr>
      <vt:lpstr>Polarisaation ehkäisy henkisen ja hengellisen resilienssin välineenä</vt:lpstr>
      <vt:lpstr>alku</vt:lpstr>
      <vt:lpstr>Tavoite-pallottelua</vt:lpstr>
      <vt:lpstr>Ilmiö – Polarisaatio ja vihapuhe</vt:lpstr>
      <vt:lpstr>Resilienssi voimavarana</vt:lpstr>
      <vt:lpstr>Prosessisuunnitelman osien hahmottelua</vt:lpstr>
      <vt:lpstr>Toteutusvaiheet ja integraatio osaksi muuta työtä</vt:lpstr>
      <vt:lpstr>Esimerkkejä menetelmistä</vt:lpstr>
      <vt:lpstr>Esimerkkejä </vt:lpstr>
      <vt:lpstr>Ovet auki?  Strateginen analyysi </vt:lpstr>
      <vt:lpstr>Loppuarviointi ja jatkokehitys 2026</vt:lpstr>
      <vt:lpstr>Case: opitaan yhdessä  – ”tunnista, ennaltaehkäise, pura, uudelleenohjelmoi”</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Huovinen Laura</cp:lastModifiedBy>
  <cp:revision>1</cp:revision>
  <dcterms:created xsi:type="dcterms:W3CDTF">2013-01-27T09:14:16Z</dcterms:created>
  <dcterms:modified xsi:type="dcterms:W3CDTF">2025-04-22T23:52:09Z</dcterms:modified>
  <cp:category/>
</cp:coreProperties>
</file>