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74" y="-132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93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47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92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53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6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1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57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57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08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2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62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D9EB-B609-4954-B3E5-7ACBC7B75736}" type="datetimeFigureOut">
              <a:rPr lang="fi-FI" smtClean="0"/>
              <a:t>25.4.2020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C88-C832-4E34-879B-CA327BC1B9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67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21" name="Group 23020"/>
          <p:cNvGrpSpPr/>
          <p:nvPr/>
        </p:nvGrpSpPr>
        <p:grpSpPr>
          <a:xfrm>
            <a:off x="-1404664" y="-23429984"/>
            <a:ext cx="17602201" cy="251223463"/>
            <a:chOff x="-1387816" y="-23429984"/>
            <a:chExt cx="17602201" cy="251223463"/>
          </a:xfrm>
        </p:grpSpPr>
        <p:sp>
          <p:nvSpPr>
            <p:cNvPr id="15682" name="AutoShape 14686"/>
            <p:cNvSpPr>
              <a:spLocks noChangeAspect="1" noChangeArrowheads="1" noTextEdit="1"/>
            </p:cNvSpPr>
            <p:nvPr/>
          </p:nvSpPr>
          <p:spPr bwMode="auto">
            <a:xfrm>
              <a:off x="-1387816" y="-23429984"/>
              <a:ext cx="17067213" cy="251223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grpSp>
          <p:nvGrpSpPr>
            <p:cNvPr id="15683" name="Group 14888"/>
            <p:cNvGrpSpPr>
              <a:grpSpLocks/>
            </p:cNvGrpSpPr>
            <p:nvPr/>
          </p:nvGrpSpPr>
          <p:grpSpPr bwMode="auto">
            <a:xfrm>
              <a:off x="2552360" y="32656391"/>
              <a:ext cx="9985375" cy="159316738"/>
              <a:chOff x="735" y="896"/>
              <a:chExt cx="6290" cy="100357"/>
            </a:xfrm>
          </p:grpSpPr>
          <p:sp>
            <p:nvSpPr>
              <p:cNvPr id="22826" name="Line 14693"/>
              <p:cNvSpPr>
                <a:spLocks noChangeShapeType="1"/>
              </p:cNvSpPr>
              <p:nvPr/>
            </p:nvSpPr>
            <p:spPr bwMode="auto">
              <a:xfrm flipH="1">
                <a:off x="3733" y="437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27" name="Line 14694"/>
              <p:cNvSpPr>
                <a:spLocks noChangeShapeType="1"/>
              </p:cNvSpPr>
              <p:nvPr/>
            </p:nvSpPr>
            <p:spPr bwMode="auto">
              <a:xfrm flipV="1">
                <a:off x="3733" y="4370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28" name="Oval 14695"/>
              <p:cNvSpPr>
                <a:spLocks noChangeArrowheads="1"/>
              </p:cNvSpPr>
              <p:nvPr/>
            </p:nvSpPr>
            <p:spPr bwMode="auto">
              <a:xfrm>
                <a:off x="3711" y="43518"/>
                <a:ext cx="24" cy="250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29" name="Rectangle 14696"/>
              <p:cNvSpPr>
                <a:spLocks noChangeArrowheads="1"/>
              </p:cNvSpPr>
              <p:nvPr/>
            </p:nvSpPr>
            <p:spPr bwMode="auto">
              <a:xfrm>
                <a:off x="3768" y="43524"/>
                <a:ext cx="126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1_Fredos taurieji_LTU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30" name="Line 14697"/>
              <p:cNvSpPr>
                <a:spLocks noChangeShapeType="1"/>
              </p:cNvSpPr>
              <p:nvPr/>
            </p:nvSpPr>
            <p:spPr bwMode="auto">
              <a:xfrm flipH="1">
                <a:off x="3733" y="436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1" name="Line 14698"/>
              <p:cNvSpPr>
                <a:spLocks noChangeShapeType="1"/>
              </p:cNvSpPr>
              <p:nvPr/>
            </p:nvSpPr>
            <p:spPr bwMode="auto">
              <a:xfrm>
                <a:off x="3733" y="4364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2" name="Oval 14699"/>
              <p:cNvSpPr>
                <a:spLocks noChangeArrowheads="1"/>
              </p:cNvSpPr>
              <p:nvPr/>
            </p:nvSpPr>
            <p:spPr bwMode="auto">
              <a:xfrm>
                <a:off x="3711" y="43406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3" name="Rectangle 14700"/>
              <p:cNvSpPr>
                <a:spLocks noChangeArrowheads="1"/>
              </p:cNvSpPr>
              <p:nvPr/>
            </p:nvSpPr>
            <p:spPr bwMode="auto">
              <a:xfrm>
                <a:off x="3768" y="43406"/>
                <a:ext cx="143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2_Fredos derlingieji_LTU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34" name="Line 14701"/>
              <p:cNvSpPr>
                <a:spLocks noChangeShapeType="1"/>
              </p:cNvSpPr>
              <p:nvPr/>
            </p:nvSpPr>
            <p:spPr bwMode="auto">
              <a:xfrm flipH="1">
                <a:off x="1952" y="30647"/>
                <a:ext cx="1657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5" name="Line 14702"/>
              <p:cNvSpPr>
                <a:spLocks noChangeShapeType="1"/>
              </p:cNvSpPr>
              <p:nvPr/>
            </p:nvSpPr>
            <p:spPr bwMode="auto">
              <a:xfrm flipV="1">
                <a:off x="1952" y="30521"/>
                <a:ext cx="0" cy="12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6" name="Oval 14703"/>
              <p:cNvSpPr>
                <a:spLocks noChangeArrowheads="1"/>
              </p:cNvSpPr>
              <p:nvPr/>
            </p:nvSpPr>
            <p:spPr bwMode="auto">
              <a:xfrm>
                <a:off x="3585" y="30409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7" name="Rectangle 14704"/>
              <p:cNvSpPr>
                <a:spLocks noChangeArrowheads="1"/>
              </p:cNvSpPr>
              <p:nvPr/>
            </p:nvSpPr>
            <p:spPr bwMode="auto">
              <a:xfrm>
                <a:off x="3642" y="30409"/>
                <a:ext cx="125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3_Kauno gražieji_LTU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38" name="Line 14705"/>
              <p:cNvSpPr>
                <a:spLocks noChangeShapeType="1"/>
              </p:cNvSpPr>
              <p:nvPr/>
            </p:nvSpPr>
            <p:spPr bwMode="auto">
              <a:xfrm>
                <a:off x="4023" y="2853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39" name="Line 14706"/>
              <p:cNvSpPr>
                <a:spLocks noChangeShapeType="1"/>
              </p:cNvSpPr>
              <p:nvPr/>
            </p:nvSpPr>
            <p:spPr bwMode="auto">
              <a:xfrm flipV="1">
                <a:off x="4023" y="2847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0" name="Oval 14707"/>
              <p:cNvSpPr>
                <a:spLocks noChangeArrowheads="1"/>
              </p:cNvSpPr>
              <p:nvPr/>
            </p:nvSpPr>
            <p:spPr bwMode="auto">
              <a:xfrm>
                <a:off x="3999" y="28299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1" name="Rectangle 14708"/>
              <p:cNvSpPr>
                <a:spLocks noChangeArrowheads="1"/>
              </p:cNvSpPr>
              <p:nvPr/>
            </p:nvSpPr>
            <p:spPr bwMode="auto">
              <a:xfrm>
                <a:off x="4057" y="28299"/>
                <a:ext cx="145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4_Kauno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ankstyvieji_LTU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42" name="Line 14709"/>
              <p:cNvSpPr>
                <a:spLocks noChangeShapeType="1"/>
              </p:cNvSpPr>
              <p:nvPr/>
            </p:nvSpPr>
            <p:spPr bwMode="auto">
              <a:xfrm>
                <a:off x="4023" y="284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3" name="Line 14710"/>
              <p:cNvSpPr>
                <a:spLocks noChangeShapeType="1"/>
              </p:cNvSpPr>
              <p:nvPr/>
            </p:nvSpPr>
            <p:spPr bwMode="auto">
              <a:xfrm>
                <a:off x="4023" y="2841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4" name="Oval 14711"/>
              <p:cNvSpPr>
                <a:spLocks noChangeArrowheads="1"/>
              </p:cNvSpPr>
              <p:nvPr/>
            </p:nvSpPr>
            <p:spPr bwMode="auto">
              <a:xfrm>
                <a:off x="3999" y="28167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5" name="Rectangle 14712"/>
              <p:cNvSpPr>
                <a:spLocks noChangeArrowheads="1"/>
              </p:cNvSpPr>
              <p:nvPr/>
            </p:nvSpPr>
            <p:spPr bwMode="auto">
              <a:xfrm>
                <a:off x="4057" y="28181"/>
                <a:ext cx="10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5_Raudoniai_LTU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46" name="Line 14713"/>
              <p:cNvSpPr>
                <a:spLocks noChangeShapeType="1"/>
              </p:cNvSpPr>
              <p:nvPr/>
            </p:nvSpPr>
            <p:spPr bwMode="auto">
              <a:xfrm flipH="1">
                <a:off x="2000" y="31346"/>
                <a:ext cx="184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7" name="Line 14714"/>
              <p:cNvSpPr>
                <a:spLocks noChangeShapeType="1"/>
              </p:cNvSpPr>
              <p:nvPr/>
            </p:nvSpPr>
            <p:spPr bwMode="auto">
              <a:xfrm flipV="1">
                <a:off x="2000" y="3128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8" name="Oval 14715"/>
              <p:cNvSpPr>
                <a:spLocks noChangeArrowheads="1"/>
              </p:cNvSpPr>
              <p:nvPr/>
            </p:nvSpPr>
            <p:spPr bwMode="auto">
              <a:xfrm>
                <a:off x="3822" y="31108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49" name="Rectangle 14716"/>
              <p:cNvSpPr>
                <a:spLocks noChangeArrowheads="1"/>
              </p:cNvSpPr>
              <p:nvPr/>
            </p:nvSpPr>
            <p:spPr bwMode="auto">
              <a:xfrm>
                <a:off x="3880" y="31108"/>
                <a:ext cx="12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6_Hybrid (A-9) 16_LTU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50" name="Line 14717"/>
              <p:cNvSpPr>
                <a:spLocks noChangeShapeType="1"/>
              </p:cNvSpPr>
              <p:nvPr/>
            </p:nvSpPr>
            <p:spPr bwMode="auto">
              <a:xfrm flipH="1">
                <a:off x="4022" y="2865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1" name="Line 14718"/>
              <p:cNvSpPr>
                <a:spLocks noChangeShapeType="1"/>
              </p:cNvSpPr>
              <p:nvPr/>
            </p:nvSpPr>
            <p:spPr bwMode="auto">
              <a:xfrm flipV="1">
                <a:off x="4022" y="2857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2" name="Oval 14719"/>
              <p:cNvSpPr>
                <a:spLocks noChangeArrowheads="1"/>
              </p:cNvSpPr>
              <p:nvPr/>
            </p:nvSpPr>
            <p:spPr bwMode="auto">
              <a:xfrm>
                <a:off x="3999" y="28418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3" name="Rectangle 14720"/>
              <p:cNvSpPr>
                <a:spLocks noChangeArrowheads="1"/>
              </p:cNvSpPr>
              <p:nvPr/>
            </p:nvSpPr>
            <p:spPr bwMode="auto">
              <a:xfrm>
                <a:off x="4057" y="28418"/>
                <a:ext cx="142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7_Français precoce_LTU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54" name="Line 14721"/>
              <p:cNvSpPr>
                <a:spLocks noChangeShapeType="1"/>
              </p:cNvSpPr>
              <p:nvPr/>
            </p:nvSpPr>
            <p:spPr bwMode="auto">
              <a:xfrm flipH="1">
                <a:off x="3926" y="29354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5" name="Line 14722"/>
              <p:cNvSpPr>
                <a:spLocks noChangeShapeType="1"/>
              </p:cNvSpPr>
              <p:nvPr/>
            </p:nvSpPr>
            <p:spPr bwMode="auto">
              <a:xfrm flipV="1">
                <a:off x="3926" y="29302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6" name="Oval 14723"/>
              <p:cNvSpPr>
                <a:spLocks noChangeArrowheads="1"/>
              </p:cNvSpPr>
              <p:nvPr/>
            </p:nvSpPr>
            <p:spPr bwMode="auto">
              <a:xfrm>
                <a:off x="4021" y="29110"/>
                <a:ext cx="24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7" name="Rectangle 14724"/>
              <p:cNvSpPr>
                <a:spLocks noChangeArrowheads="1"/>
              </p:cNvSpPr>
              <p:nvPr/>
            </p:nvSpPr>
            <p:spPr bwMode="auto">
              <a:xfrm>
                <a:off x="4078" y="29117"/>
                <a:ext cx="94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8_Raudnitz_LTU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58" name="Line 14725"/>
              <p:cNvSpPr>
                <a:spLocks noChangeShapeType="1"/>
              </p:cNvSpPr>
              <p:nvPr/>
            </p:nvSpPr>
            <p:spPr bwMode="auto">
              <a:xfrm flipH="1">
                <a:off x="4022" y="287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59" name="Line 14726"/>
              <p:cNvSpPr>
                <a:spLocks noChangeShapeType="1"/>
              </p:cNvSpPr>
              <p:nvPr/>
            </p:nvSpPr>
            <p:spPr bwMode="auto">
              <a:xfrm flipV="1">
                <a:off x="4022" y="2866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0" name="Oval 14727"/>
              <p:cNvSpPr>
                <a:spLocks noChangeArrowheads="1"/>
              </p:cNvSpPr>
              <p:nvPr/>
            </p:nvSpPr>
            <p:spPr bwMode="auto">
              <a:xfrm>
                <a:off x="3999" y="28530"/>
                <a:ext cx="24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1" name="Rectangle 14728"/>
              <p:cNvSpPr>
                <a:spLocks noChangeArrowheads="1"/>
              </p:cNvSpPr>
              <p:nvPr/>
            </p:nvSpPr>
            <p:spPr bwMode="auto">
              <a:xfrm>
                <a:off x="4056" y="28537"/>
                <a:ext cx="8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9_Klon 18_LTU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62" name="Line 14729"/>
              <p:cNvSpPr>
                <a:spLocks noChangeShapeType="1"/>
              </p:cNvSpPr>
              <p:nvPr/>
            </p:nvSpPr>
            <p:spPr bwMode="auto">
              <a:xfrm flipH="1">
                <a:off x="4003" y="315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3" name="Line 14730"/>
              <p:cNvSpPr>
                <a:spLocks noChangeShapeType="1"/>
              </p:cNvSpPr>
              <p:nvPr/>
            </p:nvSpPr>
            <p:spPr bwMode="auto">
              <a:xfrm flipV="1">
                <a:off x="4003" y="3152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4" name="Oval 14731"/>
              <p:cNvSpPr>
                <a:spLocks noChangeArrowheads="1"/>
              </p:cNvSpPr>
              <p:nvPr/>
            </p:nvSpPr>
            <p:spPr bwMode="auto">
              <a:xfrm>
                <a:off x="3979" y="31339"/>
                <a:ext cx="26" cy="257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5" name="Rectangle 14732"/>
              <p:cNvSpPr>
                <a:spLocks noChangeArrowheads="1"/>
              </p:cNvSpPr>
              <p:nvPr/>
            </p:nvSpPr>
            <p:spPr bwMode="auto">
              <a:xfrm>
                <a:off x="4037" y="31346"/>
                <a:ext cx="134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10_Nordgaard 978_LTU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66" name="Line 14733"/>
              <p:cNvSpPr>
                <a:spLocks noChangeShapeType="1"/>
              </p:cNvSpPr>
              <p:nvPr/>
            </p:nvSpPr>
            <p:spPr bwMode="auto">
              <a:xfrm>
                <a:off x="4022" y="288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7" name="Line 14734"/>
              <p:cNvSpPr>
                <a:spLocks noChangeShapeType="1"/>
              </p:cNvSpPr>
              <p:nvPr/>
            </p:nvSpPr>
            <p:spPr bwMode="auto">
              <a:xfrm flipV="1">
                <a:off x="4022" y="28781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8" name="Oval 14735"/>
              <p:cNvSpPr>
                <a:spLocks noChangeArrowheads="1"/>
              </p:cNvSpPr>
              <p:nvPr/>
            </p:nvSpPr>
            <p:spPr bwMode="auto">
              <a:xfrm>
                <a:off x="3998" y="28649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69" name="Rectangle 14736"/>
              <p:cNvSpPr>
                <a:spLocks noChangeArrowheads="1"/>
              </p:cNvSpPr>
              <p:nvPr/>
            </p:nvSpPr>
            <p:spPr bwMode="auto">
              <a:xfrm>
                <a:off x="4055" y="28649"/>
                <a:ext cx="98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11_Porfir 16_LTU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70" name="Line 14737"/>
              <p:cNvSpPr>
                <a:spLocks noChangeShapeType="1"/>
              </p:cNvSpPr>
              <p:nvPr/>
            </p:nvSpPr>
            <p:spPr bwMode="auto">
              <a:xfrm>
                <a:off x="3541" y="4586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1" name="Line 14738"/>
              <p:cNvSpPr>
                <a:spLocks noChangeShapeType="1"/>
              </p:cNvSpPr>
              <p:nvPr/>
            </p:nvSpPr>
            <p:spPr bwMode="auto">
              <a:xfrm flipV="1">
                <a:off x="3541" y="458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2" name="Oval 14739"/>
              <p:cNvSpPr>
                <a:spLocks noChangeArrowheads="1"/>
              </p:cNvSpPr>
              <p:nvPr/>
            </p:nvSpPr>
            <p:spPr bwMode="auto">
              <a:xfrm>
                <a:off x="3517" y="45615"/>
                <a:ext cx="25" cy="263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3" name="Rectangle 14740"/>
              <p:cNvSpPr>
                <a:spLocks noChangeArrowheads="1"/>
              </p:cNvSpPr>
              <p:nvPr/>
            </p:nvSpPr>
            <p:spPr bwMode="auto">
              <a:xfrm>
                <a:off x="3574" y="45628"/>
                <a:ext cx="14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12_Dubskij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zeleniak_LTU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74" name="Line 14741"/>
              <p:cNvSpPr>
                <a:spLocks noChangeShapeType="1"/>
              </p:cNvSpPr>
              <p:nvPr/>
            </p:nvSpPr>
            <p:spPr bwMode="auto">
              <a:xfrm flipH="1">
                <a:off x="3959" y="29005"/>
                <a:ext cx="158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5" name="Line 14742"/>
              <p:cNvSpPr>
                <a:spLocks noChangeShapeType="1"/>
              </p:cNvSpPr>
              <p:nvPr/>
            </p:nvSpPr>
            <p:spPr bwMode="auto">
              <a:xfrm flipV="1">
                <a:off x="3959" y="2889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6" name="Oval 14743"/>
              <p:cNvSpPr>
                <a:spLocks noChangeArrowheads="1"/>
              </p:cNvSpPr>
              <p:nvPr/>
            </p:nvSpPr>
            <p:spPr bwMode="auto">
              <a:xfrm>
                <a:off x="4094" y="28767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7" name="Rectangle 14744"/>
              <p:cNvSpPr>
                <a:spLocks noChangeArrowheads="1"/>
              </p:cNvSpPr>
              <p:nvPr/>
            </p:nvSpPr>
            <p:spPr bwMode="auto">
              <a:xfrm>
                <a:off x="4151" y="28767"/>
                <a:ext cx="14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13_Žateckij zelionyj_LTU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78" name="Line 14745"/>
              <p:cNvSpPr>
                <a:spLocks noChangeShapeType="1"/>
              </p:cNvSpPr>
              <p:nvPr/>
            </p:nvSpPr>
            <p:spPr bwMode="auto">
              <a:xfrm>
                <a:off x="3854" y="332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79" name="Line 14746"/>
              <p:cNvSpPr>
                <a:spLocks noChangeShapeType="1"/>
              </p:cNvSpPr>
              <p:nvPr/>
            </p:nvSpPr>
            <p:spPr bwMode="auto">
              <a:xfrm flipV="1">
                <a:off x="3854" y="33166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0" name="Oval 14747"/>
              <p:cNvSpPr>
                <a:spLocks noChangeArrowheads="1"/>
              </p:cNvSpPr>
              <p:nvPr/>
            </p:nvSpPr>
            <p:spPr bwMode="auto">
              <a:xfrm>
                <a:off x="3830" y="32981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1" name="Rectangle 14748"/>
              <p:cNvSpPr>
                <a:spLocks noChangeArrowheads="1"/>
              </p:cNvSpPr>
              <p:nvPr/>
            </p:nvSpPr>
            <p:spPr bwMode="auto">
              <a:xfrm>
                <a:off x="3887" y="32981"/>
                <a:ext cx="116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14_Istrinskij 15_LTU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82" name="Line 14749"/>
              <p:cNvSpPr>
                <a:spLocks noChangeShapeType="1"/>
              </p:cNvSpPr>
              <p:nvPr/>
            </p:nvSpPr>
            <p:spPr bwMode="auto">
              <a:xfrm flipH="1">
                <a:off x="2582" y="30060"/>
                <a:ext cx="156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3" name="Line 14750"/>
              <p:cNvSpPr>
                <a:spLocks noChangeShapeType="1"/>
              </p:cNvSpPr>
              <p:nvPr/>
            </p:nvSpPr>
            <p:spPr bwMode="auto">
              <a:xfrm flipV="1">
                <a:off x="2582" y="29829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4" name="Oval 14751"/>
              <p:cNvSpPr>
                <a:spLocks noChangeArrowheads="1"/>
              </p:cNvSpPr>
              <p:nvPr/>
            </p:nvSpPr>
            <p:spPr bwMode="auto">
              <a:xfrm>
                <a:off x="4119" y="29809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5" name="Rectangle 14752"/>
              <p:cNvSpPr>
                <a:spLocks noChangeArrowheads="1"/>
              </p:cNvSpPr>
              <p:nvPr/>
            </p:nvSpPr>
            <p:spPr bwMode="auto">
              <a:xfrm>
                <a:off x="4176" y="29822"/>
                <a:ext cx="103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15_Smolistyj_LTU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86" name="Line 14753"/>
              <p:cNvSpPr>
                <a:spLocks noChangeShapeType="1"/>
              </p:cNvSpPr>
              <p:nvPr/>
            </p:nvSpPr>
            <p:spPr bwMode="auto">
              <a:xfrm flipH="1">
                <a:off x="3558" y="41184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7" name="Line 14754"/>
              <p:cNvSpPr>
                <a:spLocks noChangeShapeType="1"/>
              </p:cNvSpPr>
              <p:nvPr/>
            </p:nvSpPr>
            <p:spPr bwMode="auto">
              <a:xfrm flipV="1">
                <a:off x="3558" y="4112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8" name="Oval 14755"/>
              <p:cNvSpPr>
                <a:spLocks noChangeArrowheads="1"/>
              </p:cNvSpPr>
              <p:nvPr/>
            </p:nvSpPr>
            <p:spPr bwMode="auto">
              <a:xfrm>
                <a:off x="3709" y="40933"/>
                <a:ext cx="24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89" name="Rectangle 14756"/>
              <p:cNvSpPr>
                <a:spLocks noChangeArrowheads="1"/>
              </p:cNvSpPr>
              <p:nvPr/>
            </p:nvSpPr>
            <p:spPr bwMode="auto">
              <a:xfrm>
                <a:off x="3766" y="40946"/>
                <a:ext cx="102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16_Polesskij_LTU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90" name="Line 14757"/>
              <p:cNvSpPr>
                <a:spLocks noChangeShapeType="1"/>
              </p:cNvSpPr>
              <p:nvPr/>
            </p:nvSpPr>
            <p:spPr bwMode="auto">
              <a:xfrm flipH="1">
                <a:off x="2600" y="43874"/>
                <a:ext cx="1077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1" name="Line 14758"/>
              <p:cNvSpPr>
                <a:spLocks noChangeShapeType="1"/>
              </p:cNvSpPr>
              <p:nvPr/>
            </p:nvSpPr>
            <p:spPr bwMode="auto">
              <a:xfrm flipV="1">
                <a:off x="2600" y="4378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2" name="Oval 14759"/>
              <p:cNvSpPr>
                <a:spLocks noChangeArrowheads="1"/>
              </p:cNvSpPr>
              <p:nvPr/>
            </p:nvSpPr>
            <p:spPr bwMode="auto">
              <a:xfrm>
                <a:off x="3653" y="43623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3" name="Rectangle 14760"/>
              <p:cNvSpPr>
                <a:spLocks noChangeArrowheads="1"/>
              </p:cNvSpPr>
              <p:nvPr/>
            </p:nvSpPr>
            <p:spPr bwMode="auto">
              <a:xfrm>
                <a:off x="3711" y="43636"/>
                <a:ext cx="144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17_Aromat Polessja_LTU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94" name="Line 14761"/>
              <p:cNvSpPr>
                <a:spLocks noChangeShapeType="1"/>
              </p:cNvSpPr>
              <p:nvPr/>
            </p:nvSpPr>
            <p:spPr bwMode="auto">
              <a:xfrm flipH="1">
                <a:off x="2089" y="32170"/>
                <a:ext cx="273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5" name="Line 14762"/>
              <p:cNvSpPr>
                <a:spLocks noChangeShapeType="1"/>
              </p:cNvSpPr>
              <p:nvPr/>
            </p:nvSpPr>
            <p:spPr bwMode="auto">
              <a:xfrm flipV="1">
                <a:off x="2089" y="3205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6" name="Oval 14763"/>
              <p:cNvSpPr>
                <a:spLocks noChangeArrowheads="1"/>
              </p:cNvSpPr>
              <p:nvPr/>
            </p:nvSpPr>
            <p:spPr bwMode="auto">
              <a:xfrm>
                <a:off x="4801" y="31919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7" name="Rectangle 14764"/>
              <p:cNvSpPr>
                <a:spLocks noChangeArrowheads="1"/>
              </p:cNvSpPr>
              <p:nvPr/>
            </p:nvSpPr>
            <p:spPr bwMode="auto">
              <a:xfrm>
                <a:off x="4859" y="31933"/>
                <a:ext cx="7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18_Alta_LTU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98" name="Line 14765"/>
              <p:cNvSpPr>
                <a:spLocks noChangeShapeType="1"/>
              </p:cNvSpPr>
              <p:nvPr/>
            </p:nvSpPr>
            <p:spPr bwMode="auto">
              <a:xfrm>
                <a:off x="3854" y="3310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99" name="Line 14766"/>
              <p:cNvSpPr>
                <a:spLocks noChangeShapeType="1"/>
              </p:cNvSpPr>
              <p:nvPr/>
            </p:nvSpPr>
            <p:spPr bwMode="auto">
              <a:xfrm>
                <a:off x="3854" y="3310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0" name="Oval 14767"/>
              <p:cNvSpPr>
                <a:spLocks noChangeArrowheads="1"/>
              </p:cNvSpPr>
              <p:nvPr/>
            </p:nvSpPr>
            <p:spPr bwMode="auto">
              <a:xfrm>
                <a:off x="3830" y="32862"/>
                <a:ext cx="24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1" name="Rectangle 14768"/>
              <p:cNvSpPr>
                <a:spLocks noChangeArrowheads="1"/>
              </p:cNvSpPr>
              <p:nvPr/>
            </p:nvSpPr>
            <p:spPr bwMode="auto">
              <a:xfrm>
                <a:off x="3887" y="32869"/>
                <a:ext cx="98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19_Zbyszko_LTU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02" name="Line 14769"/>
              <p:cNvSpPr>
                <a:spLocks noChangeShapeType="1"/>
              </p:cNvSpPr>
              <p:nvPr/>
            </p:nvSpPr>
            <p:spPr bwMode="auto">
              <a:xfrm flipH="1">
                <a:off x="2748" y="42469"/>
                <a:ext cx="105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3" name="Line 14770"/>
              <p:cNvSpPr>
                <a:spLocks noChangeShapeType="1"/>
              </p:cNvSpPr>
              <p:nvPr/>
            </p:nvSpPr>
            <p:spPr bwMode="auto">
              <a:xfrm flipV="1">
                <a:off x="2748" y="4238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4" name="Oval 14771"/>
              <p:cNvSpPr>
                <a:spLocks noChangeArrowheads="1"/>
              </p:cNvSpPr>
              <p:nvPr/>
            </p:nvSpPr>
            <p:spPr bwMode="auto">
              <a:xfrm>
                <a:off x="3780" y="42225"/>
                <a:ext cx="26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5" name="Rectangle 14772"/>
              <p:cNvSpPr>
                <a:spLocks noChangeArrowheads="1"/>
              </p:cNvSpPr>
              <p:nvPr/>
            </p:nvSpPr>
            <p:spPr bwMode="auto">
              <a:xfrm>
                <a:off x="3838" y="42232"/>
                <a:ext cx="99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20_Marynka_LTU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06" name="Line 14773"/>
              <p:cNvSpPr>
                <a:spLocks noChangeShapeType="1"/>
              </p:cNvSpPr>
              <p:nvPr/>
            </p:nvSpPr>
            <p:spPr bwMode="auto">
              <a:xfrm flipH="1">
                <a:off x="2687" y="41302"/>
                <a:ext cx="1229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7" name="Line 14774"/>
              <p:cNvSpPr>
                <a:spLocks noChangeShapeType="1"/>
              </p:cNvSpPr>
              <p:nvPr/>
            </p:nvSpPr>
            <p:spPr bwMode="auto">
              <a:xfrm flipV="1">
                <a:off x="2687" y="4121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8" name="Oval 14775"/>
              <p:cNvSpPr>
                <a:spLocks noChangeArrowheads="1"/>
              </p:cNvSpPr>
              <p:nvPr/>
            </p:nvSpPr>
            <p:spPr bwMode="auto">
              <a:xfrm>
                <a:off x="3893" y="41065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09" name="Rectangle 14776"/>
              <p:cNvSpPr>
                <a:spLocks noChangeArrowheads="1"/>
              </p:cNvSpPr>
              <p:nvPr/>
            </p:nvSpPr>
            <p:spPr bwMode="auto">
              <a:xfrm>
                <a:off x="3950" y="41065"/>
                <a:ext cx="85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21_Avans_LTU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10" name="Line 14777"/>
              <p:cNvSpPr>
                <a:spLocks noChangeShapeType="1"/>
              </p:cNvSpPr>
              <p:nvPr/>
            </p:nvSpPr>
            <p:spPr bwMode="auto">
              <a:xfrm flipH="1">
                <a:off x="2144" y="30409"/>
                <a:ext cx="255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1" name="Line 14778"/>
              <p:cNvSpPr>
                <a:spLocks noChangeShapeType="1"/>
              </p:cNvSpPr>
              <p:nvPr/>
            </p:nvSpPr>
            <p:spPr bwMode="auto">
              <a:xfrm flipV="1">
                <a:off x="2144" y="30277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2" name="Oval 14779"/>
              <p:cNvSpPr>
                <a:spLocks noChangeArrowheads="1"/>
              </p:cNvSpPr>
              <p:nvPr/>
            </p:nvSpPr>
            <p:spPr bwMode="auto">
              <a:xfrm>
                <a:off x="4671" y="30159"/>
                <a:ext cx="26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3" name="Rectangle 14780"/>
              <p:cNvSpPr>
                <a:spLocks noChangeArrowheads="1"/>
              </p:cNvSpPr>
              <p:nvPr/>
            </p:nvSpPr>
            <p:spPr bwMode="auto">
              <a:xfrm>
                <a:off x="4729" y="30172"/>
                <a:ext cx="10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22_Spole?nyj_LTU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14" name="Line 14781"/>
              <p:cNvSpPr>
                <a:spLocks noChangeShapeType="1"/>
              </p:cNvSpPr>
              <p:nvPr/>
            </p:nvSpPr>
            <p:spPr bwMode="auto">
              <a:xfrm flipH="1">
                <a:off x="2254" y="46452"/>
                <a:ext cx="1595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5" name="Line 14782"/>
              <p:cNvSpPr>
                <a:spLocks noChangeShapeType="1"/>
              </p:cNvSpPr>
              <p:nvPr/>
            </p:nvSpPr>
            <p:spPr bwMode="auto">
              <a:xfrm flipV="1">
                <a:off x="2254" y="4634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6" name="Oval 14783"/>
              <p:cNvSpPr>
                <a:spLocks noChangeArrowheads="1"/>
              </p:cNvSpPr>
              <p:nvPr/>
            </p:nvSpPr>
            <p:spPr bwMode="auto">
              <a:xfrm>
                <a:off x="3825" y="46208"/>
                <a:ext cx="25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7" name="Rectangle 14784"/>
              <p:cNvSpPr>
                <a:spLocks noChangeArrowheads="1"/>
              </p:cNvSpPr>
              <p:nvPr/>
            </p:nvSpPr>
            <p:spPr bwMode="auto">
              <a:xfrm>
                <a:off x="3882" y="46215"/>
                <a:ext cx="84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23_Kumir_LTU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18" name="Line 14785"/>
              <p:cNvSpPr>
                <a:spLocks noChangeShapeType="1"/>
              </p:cNvSpPr>
              <p:nvPr/>
            </p:nvSpPr>
            <p:spPr bwMode="auto">
              <a:xfrm flipH="1">
                <a:off x="2136" y="30528"/>
                <a:ext cx="1940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19" name="Line 14786"/>
              <p:cNvSpPr>
                <a:spLocks noChangeShapeType="1"/>
              </p:cNvSpPr>
              <p:nvPr/>
            </p:nvSpPr>
            <p:spPr bwMode="auto">
              <a:xfrm flipV="1">
                <a:off x="2136" y="30403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0" name="Oval 14787"/>
              <p:cNvSpPr>
                <a:spLocks noChangeArrowheads="1"/>
              </p:cNvSpPr>
              <p:nvPr/>
            </p:nvSpPr>
            <p:spPr bwMode="auto">
              <a:xfrm>
                <a:off x="4052" y="30291"/>
                <a:ext cx="26" cy="250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1" name="Rectangle 14788"/>
              <p:cNvSpPr>
                <a:spLocks noChangeArrowheads="1"/>
              </p:cNvSpPr>
              <p:nvPr/>
            </p:nvSpPr>
            <p:spPr bwMode="auto">
              <a:xfrm>
                <a:off x="4109" y="30291"/>
                <a:ext cx="83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chemeClr val="accent3"/>
                    </a:solidFill>
                    <a:effectLst/>
                    <a:latin typeface="" charset="0"/>
                    <a:cs typeface="Arial" pitchFamily="34" charset="0"/>
                  </a:rPr>
                  <a:t>24_Žitran_LTU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accent3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22" name="Line 14789"/>
              <p:cNvSpPr>
                <a:spLocks noChangeShapeType="1"/>
              </p:cNvSpPr>
              <p:nvPr/>
            </p:nvSpPr>
            <p:spPr bwMode="auto">
              <a:xfrm flipH="1">
                <a:off x="1676" y="44230"/>
                <a:ext cx="237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3" name="Line 14790"/>
              <p:cNvSpPr>
                <a:spLocks noChangeShapeType="1"/>
              </p:cNvSpPr>
              <p:nvPr/>
            </p:nvSpPr>
            <p:spPr bwMode="auto">
              <a:xfrm flipV="1">
                <a:off x="1676" y="441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4" name="Oval 14791"/>
              <p:cNvSpPr>
                <a:spLocks noChangeArrowheads="1"/>
              </p:cNvSpPr>
              <p:nvPr/>
            </p:nvSpPr>
            <p:spPr bwMode="auto">
              <a:xfrm>
                <a:off x="4028" y="43986"/>
                <a:ext cx="24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5" name="Rectangle 14792"/>
              <p:cNvSpPr>
                <a:spLocks noChangeArrowheads="1"/>
              </p:cNvSpPr>
              <p:nvPr/>
            </p:nvSpPr>
            <p:spPr bwMode="auto">
              <a:xfrm>
                <a:off x="4085" y="43993"/>
                <a:ext cx="85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25_Granit_LTU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26" name="Line 14793"/>
              <p:cNvSpPr>
                <a:spLocks noChangeShapeType="1"/>
              </p:cNvSpPr>
              <p:nvPr/>
            </p:nvSpPr>
            <p:spPr bwMode="auto">
              <a:xfrm flipH="1">
                <a:off x="4487" y="38961"/>
                <a:ext cx="36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7" name="Line 14794"/>
              <p:cNvSpPr>
                <a:spLocks noChangeShapeType="1"/>
              </p:cNvSpPr>
              <p:nvPr/>
            </p:nvSpPr>
            <p:spPr bwMode="auto">
              <a:xfrm flipV="1">
                <a:off x="4487" y="3890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8" name="Oval 14795"/>
              <p:cNvSpPr>
                <a:spLocks noChangeArrowheads="1"/>
              </p:cNvSpPr>
              <p:nvPr/>
            </p:nvSpPr>
            <p:spPr bwMode="auto">
              <a:xfrm>
                <a:off x="4824" y="38724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29" name="Rectangle 14796"/>
              <p:cNvSpPr>
                <a:spLocks noChangeArrowheads="1"/>
              </p:cNvSpPr>
              <p:nvPr/>
            </p:nvSpPr>
            <p:spPr bwMode="auto">
              <a:xfrm>
                <a:off x="4881" y="38724"/>
                <a:ext cx="81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26_Silnyj_LTU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30" name="Line 14797"/>
              <p:cNvSpPr>
                <a:spLocks noChangeShapeType="1"/>
              </p:cNvSpPr>
              <p:nvPr/>
            </p:nvSpPr>
            <p:spPr bwMode="auto">
              <a:xfrm flipH="1">
                <a:off x="1696" y="71278"/>
                <a:ext cx="2214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1" name="Line 14798"/>
              <p:cNvSpPr>
                <a:spLocks noChangeShapeType="1"/>
              </p:cNvSpPr>
              <p:nvPr/>
            </p:nvSpPr>
            <p:spPr bwMode="auto">
              <a:xfrm flipV="1">
                <a:off x="1696" y="7117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2" name="Oval 14799"/>
              <p:cNvSpPr>
                <a:spLocks noChangeArrowheads="1"/>
              </p:cNvSpPr>
              <p:nvPr/>
            </p:nvSpPr>
            <p:spPr bwMode="auto">
              <a:xfrm>
                <a:off x="3887" y="71027"/>
                <a:ext cx="24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3" name="Rectangle 14800"/>
              <p:cNvSpPr>
                <a:spLocks noChangeArrowheads="1"/>
              </p:cNvSpPr>
              <p:nvPr/>
            </p:nvSpPr>
            <p:spPr bwMode="auto">
              <a:xfrm>
                <a:off x="3943" y="71040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27__LTU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34" name="Line 14801"/>
              <p:cNvSpPr>
                <a:spLocks noChangeShapeType="1"/>
              </p:cNvSpPr>
              <p:nvPr/>
            </p:nvSpPr>
            <p:spPr bwMode="auto">
              <a:xfrm flipH="1">
                <a:off x="1981" y="55584"/>
                <a:ext cx="1299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5" name="Line 14802"/>
              <p:cNvSpPr>
                <a:spLocks noChangeShapeType="1"/>
              </p:cNvSpPr>
              <p:nvPr/>
            </p:nvSpPr>
            <p:spPr bwMode="auto">
              <a:xfrm flipV="1">
                <a:off x="1981" y="5552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6" name="Oval 14803"/>
              <p:cNvSpPr>
                <a:spLocks noChangeArrowheads="1"/>
              </p:cNvSpPr>
              <p:nvPr/>
            </p:nvSpPr>
            <p:spPr bwMode="auto">
              <a:xfrm>
                <a:off x="3256" y="55340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7" name="Rectangle 14804"/>
              <p:cNvSpPr>
                <a:spLocks noChangeArrowheads="1"/>
              </p:cNvSpPr>
              <p:nvPr/>
            </p:nvSpPr>
            <p:spPr bwMode="auto">
              <a:xfrm>
                <a:off x="3314" y="55347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28__LTU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38" name="Line 14805"/>
              <p:cNvSpPr>
                <a:spLocks noChangeShapeType="1"/>
              </p:cNvSpPr>
              <p:nvPr/>
            </p:nvSpPr>
            <p:spPr bwMode="auto">
              <a:xfrm flipH="1">
                <a:off x="744" y="101246"/>
                <a:ext cx="1878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39" name="Line 14806"/>
              <p:cNvSpPr>
                <a:spLocks noChangeShapeType="1"/>
              </p:cNvSpPr>
              <p:nvPr/>
            </p:nvSpPr>
            <p:spPr bwMode="auto">
              <a:xfrm flipV="1">
                <a:off x="744" y="101161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0" name="Oval 14807"/>
              <p:cNvSpPr>
                <a:spLocks noChangeArrowheads="1"/>
              </p:cNvSpPr>
              <p:nvPr/>
            </p:nvSpPr>
            <p:spPr bwMode="auto">
              <a:xfrm>
                <a:off x="2598" y="101002"/>
                <a:ext cx="25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1" name="Rectangle 14808"/>
              <p:cNvSpPr>
                <a:spLocks noChangeArrowheads="1"/>
              </p:cNvSpPr>
              <p:nvPr/>
            </p:nvSpPr>
            <p:spPr bwMode="auto">
              <a:xfrm>
                <a:off x="2655" y="101009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29__LTU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42" name="Line 14809"/>
              <p:cNvSpPr>
                <a:spLocks noChangeShapeType="1"/>
              </p:cNvSpPr>
              <p:nvPr/>
            </p:nvSpPr>
            <p:spPr bwMode="auto">
              <a:xfrm flipH="1">
                <a:off x="1136" y="100778"/>
                <a:ext cx="1599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3" name="Line 14810"/>
              <p:cNvSpPr>
                <a:spLocks noChangeShapeType="1"/>
              </p:cNvSpPr>
              <p:nvPr/>
            </p:nvSpPr>
            <p:spPr bwMode="auto">
              <a:xfrm flipV="1">
                <a:off x="1136" y="1007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4" name="Oval 14811"/>
              <p:cNvSpPr>
                <a:spLocks noChangeArrowheads="1"/>
              </p:cNvSpPr>
              <p:nvPr/>
            </p:nvSpPr>
            <p:spPr bwMode="auto">
              <a:xfrm>
                <a:off x="2711" y="100541"/>
                <a:ext cx="25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5" name="Rectangle 14812"/>
              <p:cNvSpPr>
                <a:spLocks noChangeArrowheads="1"/>
              </p:cNvSpPr>
              <p:nvPr/>
            </p:nvSpPr>
            <p:spPr bwMode="auto">
              <a:xfrm>
                <a:off x="2768" y="100541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30__LTU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46" name="Line 14813"/>
              <p:cNvSpPr>
                <a:spLocks noChangeShapeType="1"/>
              </p:cNvSpPr>
              <p:nvPr/>
            </p:nvSpPr>
            <p:spPr bwMode="auto">
              <a:xfrm flipH="1">
                <a:off x="735" y="100897"/>
                <a:ext cx="2249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7" name="Line 14814"/>
              <p:cNvSpPr>
                <a:spLocks noChangeShapeType="1"/>
              </p:cNvSpPr>
              <p:nvPr/>
            </p:nvSpPr>
            <p:spPr bwMode="auto">
              <a:xfrm flipV="1">
                <a:off x="735" y="10081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8" name="Oval 14815"/>
              <p:cNvSpPr>
                <a:spLocks noChangeArrowheads="1"/>
              </p:cNvSpPr>
              <p:nvPr/>
            </p:nvSpPr>
            <p:spPr bwMode="auto">
              <a:xfrm>
                <a:off x="2961" y="100660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49" name="Rectangle 14816"/>
              <p:cNvSpPr>
                <a:spLocks noChangeArrowheads="1"/>
              </p:cNvSpPr>
              <p:nvPr/>
            </p:nvSpPr>
            <p:spPr bwMode="auto">
              <a:xfrm>
                <a:off x="3018" y="100660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31__LTU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50" name="Line 14817"/>
              <p:cNvSpPr>
                <a:spLocks noChangeShapeType="1"/>
              </p:cNvSpPr>
              <p:nvPr/>
            </p:nvSpPr>
            <p:spPr bwMode="auto">
              <a:xfrm flipH="1">
                <a:off x="1847" y="32988"/>
                <a:ext cx="1572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1" name="Line 14818"/>
              <p:cNvSpPr>
                <a:spLocks noChangeShapeType="1"/>
              </p:cNvSpPr>
              <p:nvPr/>
            </p:nvSpPr>
            <p:spPr bwMode="auto">
              <a:xfrm flipV="1">
                <a:off x="1847" y="3290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2" name="Oval 14819"/>
              <p:cNvSpPr>
                <a:spLocks noChangeArrowheads="1"/>
              </p:cNvSpPr>
              <p:nvPr/>
            </p:nvSpPr>
            <p:spPr bwMode="auto">
              <a:xfrm>
                <a:off x="3395" y="32750"/>
                <a:ext cx="24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3" name="Rectangle 14820"/>
              <p:cNvSpPr>
                <a:spLocks noChangeArrowheads="1"/>
              </p:cNvSpPr>
              <p:nvPr/>
            </p:nvSpPr>
            <p:spPr bwMode="auto">
              <a:xfrm>
                <a:off x="3452" y="32750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32__LTU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54" name="Line 14821"/>
              <p:cNvSpPr>
                <a:spLocks noChangeShapeType="1"/>
              </p:cNvSpPr>
              <p:nvPr/>
            </p:nvSpPr>
            <p:spPr bwMode="auto">
              <a:xfrm flipH="1">
                <a:off x="1136" y="100666"/>
                <a:ext cx="1273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5" name="Line 14822"/>
              <p:cNvSpPr>
                <a:spLocks noChangeShapeType="1"/>
              </p:cNvSpPr>
              <p:nvPr/>
            </p:nvSpPr>
            <p:spPr bwMode="auto">
              <a:xfrm>
                <a:off x="1136" y="100666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6" name="Oval 14823"/>
              <p:cNvSpPr>
                <a:spLocks noChangeArrowheads="1"/>
              </p:cNvSpPr>
              <p:nvPr/>
            </p:nvSpPr>
            <p:spPr bwMode="auto">
              <a:xfrm>
                <a:off x="2386" y="100422"/>
                <a:ext cx="24" cy="251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7" name="Rectangle 14824"/>
              <p:cNvSpPr>
                <a:spLocks noChangeArrowheads="1"/>
              </p:cNvSpPr>
              <p:nvPr/>
            </p:nvSpPr>
            <p:spPr bwMode="auto">
              <a:xfrm>
                <a:off x="2443" y="100429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33__LTU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58" name="Line 14825"/>
              <p:cNvSpPr>
                <a:spLocks noChangeShapeType="1"/>
              </p:cNvSpPr>
              <p:nvPr/>
            </p:nvSpPr>
            <p:spPr bwMode="auto">
              <a:xfrm flipH="1">
                <a:off x="1981" y="55466"/>
                <a:ext cx="1574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59" name="Line 14826"/>
              <p:cNvSpPr>
                <a:spLocks noChangeShapeType="1"/>
              </p:cNvSpPr>
              <p:nvPr/>
            </p:nvSpPr>
            <p:spPr bwMode="auto">
              <a:xfrm>
                <a:off x="1981" y="5546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0" name="Oval 14827"/>
              <p:cNvSpPr>
                <a:spLocks noChangeArrowheads="1"/>
              </p:cNvSpPr>
              <p:nvPr/>
            </p:nvSpPr>
            <p:spPr bwMode="auto">
              <a:xfrm>
                <a:off x="3530" y="55222"/>
                <a:ext cx="26" cy="250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1" name="Rectangle 14828"/>
              <p:cNvSpPr>
                <a:spLocks noChangeArrowheads="1"/>
              </p:cNvSpPr>
              <p:nvPr/>
            </p:nvSpPr>
            <p:spPr bwMode="auto">
              <a:xfrm>
                <a:off x="3588" y="55228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34__LTU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62" name="Line 14829"/>
              <p:cNvSpPr>
                <a:spLocks noChangeShapeType="1"/>
              </p:cNvSpPr>
              <p:nvPr/>
            </p:nvSpPr>
            <p:spPr bwMode="auto">
              <a:xfrm flipH="1">
                <a:off x="1693" y="56402"/>
                <a:ext cx="1612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3" name="Line 14830"/>
              <p:cNvSpPr>
                <a:spLocks noChangeShapeType="1"/>
              </p:cNvSpPr>
              <p:nvPr/>
            </p:nvSpPr>
            <p:spPr bwMode="auto">
              <a:xfrm flipV="1">
                <a:off x="1693" y="5634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4" name="Oval 14831"/>
              <p:cNvSpPr>
                <a:spLocks noChangeArrowheads="1"/>
              </p:cNvSpPr>
              <p:nvPr/>
            </p:nvSpPr>
            <p:spPr bwMode="auto">
              <a:xfrm>
                <a:off x="3281" y="56152"/>
                <a:ext cx="25" cy="263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5" name="Rectangle 14832"/>
              <p:cNvSpPr>
                <a:spLocks noChangeArrowheads="1"/>
              </p:cNvSpPr>
              <p:nvPr/>
            </p:nvSpPr>
            <p:spPr bwMode="auto">
              <a:xfrm>
                <a:off x="3338" y="56165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35__LTU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66" name="Line 14833"/>
              <p:cNvSpPr>
                <a:spLocks noChangeShapeType="1"/>
              </p:cNvSpPr>
              <p:nvPr/>
            </p:nvSpPr>
            <p:spPr bwMode="auto">
              <a:xfrm flipH="1">
                <a:off x="1051" y="83568"/>
                <a:ext cx="1823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7" name="Line 14834"/>
              <p:cNvSpPr>
                <a:spLocks noChangeShapeType="1"/>
              </p:cNvSpPr>
              <p:nvPr/>
            </p:nvSpPr>
            <p:spPr bwMode="auto">
              <a:xfrm flipV="1">
                <a:off x="1051" y="8342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8" name="Oval 14835"/>
              <p:cNvSpPr>
                <a:spLocks noChangeArrowheads="1"/>
              </p:cNvSpPr>
              <p:nvPr/>
            </p:nvSpPr>
            <p:spPr bwMode="auto">
              <a:xfrm>
                <a:off x="2850" y="83325"/>
                <a:ext cx="25" cy="250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69" name="Rectangle 14836"/>
              <p:cNvSpPr>
                <a:spLocks noChangeArrowheads="1"/>
              </p:cNvSpPr>
              <p:nvPr/>
            </p:nvSpPr>
            <p:spPr bwMode="auto">
              <a:xfrm>
                <a:off x="2908" y="83331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36__LTU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70" name="Line 14837"/>
              <p:cNvSpPr>
                <a:spLocks noChangeShapeType="1"/>
              </p:cNvSpPr>
              <p:nvPr/>
            </p:nvSpPr>
            <p:spPr bwMode="auto">
              <a:xfrm flipH="1">
                <a:off x="1581" y="32638"/>
                <a:ext cx="216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1" name="Line 14838"/>
              <p:cNvSpPr>
                <a:spLocks noChangeShapeType="1"/>
              </p:cNvSpPr>
              <p:nvPr/>
            </p:nvSpPr>
            <p:spPr bwMode="auto">
              <a:xfrm flipV="1">
                <a:off x="1581" y="325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2" name="Oval 14839"/>
              <p:cNvSpPr>
                <a:spLocks noChangeArrowheads="1"/>
              </p:cNvSpPr>
              <p:nvPr/>
            </p:nvSpPr>
            <p:spPr bwMode="auto">
              <a:xfrm>
                <a:off x="3725" y="32401"/>
                <a:ext cx="23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3" name="Rectangle 14840"/>
              <p:cNvSpPr>
                <a:spLocks noChangeArrowheads="1"/>
              </p:cNvSpPr>
              <p:nvPr/>
            </p:nvSpPr>
            <p:spPr bwMode="auto">
              <a:xfrm>
                <a:off x="3781" y="32401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37__LTU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74" name="Line 14841"/>
              <p:cNvSpPr>
                <a:spLocks noChangeShapeType="1"/>
              </p:cNvSpPr>
              <p:nvPr/>
            </p:nvSpPr>
            <p:spPr bwMode="auto">
              <a:xfrm flipH="1">
                <a:off x="1530" y="55822"/>
                <a:ext cx="1722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5" name="Line 14842"/>
              <p:cNvSpPr>
                <a:spLocks noChangeShapeType="1"/>
              </p:cNvSpPr>
              <p:nvPr/>
            </p:nvSpPr>
            <p:spPr bwMode="auto">
              <a:xfrm flipV="1">
                <a:off x="1530" y="5571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6" name="Oval 14843"/>
              <p:cNvSpPr>
                <a:spLocks noChangeArrowheads="1"/>
              </p:cNvSpPr>
              <p:nvPr/>
            </p:nvSpPr>
            <p:spPr bwMode="auto">
              <a:xfrm>
                <a:off x="3228" y="55571"/>
                <a:ext cx="25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7" name="Rectangle 14844"/>
              <p:cNvSpPr>
                <a:spLocks noChangeArrowheads="1"/>
              </p:cNvSpPr>
              <p:nvPr/>
            </p:nvSpPr>
            <p:spPr bwMode="auto">
              <a:xfrm>
                <a:off x="3286" y="55584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38__LTU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78" name="Line 14845"/>
              <p:cNvSpPr>
                <a:spLocks noChangeShapeType="1"/>
              </p:cNvSpPr>
              <p:nvPr/>
            </p:nvSpPr>
            <p:spPr bwMode="auto">
              <a:xfrm flipH="1">
                <a:off x="1540" y="1140"/>
                <a:ext cx="1717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79" name="Line 14846"/>
              <p:cNvSpPr>
                <a:spLocks noChangeShapeType="1"/>
              </p:cNvSpPr>
              <p:nvPr/>
            </p:nvSpPr>
            <p:spPr bwMode="auto">
              <a:xfrm flipV="1">
                <a:off x="1540" y="108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0" name="Oval 14847"/>
              <p:cNvSpPr>
                <a:spLocks noChangeArrowheads="1"/>
              </p:cNvSpPr>
              <p:nvPr/>
            </p:nvSpPr>
            <p:spPr bwMode="auto">
              <a:xfrm>
                <a:off x="3234" y="896"/>
                <a:ext cx="25" cy="263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1" name="Rectangle 14848"/>
              <p:cNvSpPr>
                <a:spLocks noChangeArrowheads="1"/>
              </p:cNvSpPr>
              <p:nvPr/>
            </p:nvSpPr>
            <p:spPr bwMode="auto">
              <a:xfrm>
                <a:off x="3291" y="902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FF00"/>
                    </a:solidFill>
                    <a:effectLst/>
                    <a:latin typeface="" charset="0"/>
                    <a:cs typeface="Arial" pitchFamily="34" charset="0"/>
                  </a:rPr>
                  <a:t>39__LTU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82" name="Line 14849"/>
              <p:cNvSpPr>
                <a:spLocks noChangeShapeType="1"/>
              </p:cNvSpPr>
              <p:nvPr/>
            </p:nvSpPr>
            <p:spPr bwMode="auto">
              <a:xfrm flipH="1">
                <a:off x="1693" y="56290"/>
                <a:ext cx="1702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3" name="Line 14850"/>
              <p:cNvSpPr>
                <a:spLocks noChangeShapeType="1"/>
              </p:cNvSpPr>
              <p:nvPr/>
            </p:nvSpPr>
            <p:spPr bwMode="auto">
              <a:xfrm>
                <a:off x="1693" y="5629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4" name="Oval 14851"/>
              <p:cNvSpPr>
                <a:spLocks noChangeArrowheads="1"/>
              </p:cNvSpPr>
              <p:nvPr/>
            </p:nvSpPr>
            <p:spPr bwMode="auto">
              <a:xfrm>
                <a:off x="3372" y="56053"/>
                <a:ext cx="23" cy="250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5" name="Rectangle 14852"/>
              <p:cNvSpPr>
                <a:spLocks noChangeArrowheads="1"/>
              </p:cNvSpPr>
              <p:nvPr/>
            </p:nvSpPr>
            <p:spPr bwMode="auto">
              <a:xfrm>
                <a:off x="3428" y="56053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40__LTU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86" name="Line 14853"/>
              <p:cNvSpPr>
                <a:spLocks noChangeShapeType="1"/>
              </p:cNvSpPr>
              <p:nvPr/>
            </p:nvSpPr>
            <p:spPr bwMode="auto">
              <a:xfrm flipH="1">
                <a:off x="1649" y="55703"/>
                <a:ext cx="1546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7" name="Line 14854"/>
              <p:cNvSpPr>
                <a:spLocks noChangeShapeType="1"/>
              </p:cNvSpPr>
              <p:nvPr/>
            </p:nvSpPr>
            <p:spPr bwMode="auto">
              <a:xfrm flipV="1">
                <a:off x="1649" y="5561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8" name="Oval 14855"/>
              <p:cNvSpPr>
                <a:spLocks noChangeArrowheads="1"/>
              </p:cNvSpPr>
              <p:nvPr/>
            </p:nvSpPr>
            <p:spPr bwMode="auto">
              <a:xfrm>
                <a:off x="3171" y="55459"/>
                <a:ext cx="25" cy="257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89" name="Rectangle 14856"/>
              <p:cNvSpPr>
                <a:spLocks noChangeArrowheads="1"/>
              </p:cNvSpPr>
              <p:nvPr/>
            </p:nvSpPr>
            <p:spPr bwMode="auto">
              <a:xfrm>
                <a:off x="3228" y="55466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41__LTU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90" name="Line 14857"/>
              <p:cNvSpPr>
                <a:spLocks noChangeShapeType="1"/>
              </p:cNvSpPr>
              <p:nvPr/>
            </p:nvSpPr>
            <p:spPr bwMode="auto">
              <a:xfrm flipH="1">
                <a:off x="1516" y="56521"/>
                <a:ext cx="1922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1" name="Line 14858"/>
              <p:cNvSpPr>
                <a:spLocks noChangeShapeType="1"/>
              </p:cNvSpPr>
              <p:nvPr/>
            </p:nvSpPr>
            <p:spPr bwMode="auto">
              <a:xfrm flipV="1">
                <a:off x="1516" y="5643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2" name="Oval 14859"/>
              <p:cNvSpPr>
                <a:spLocks noChangeArrowheads="1"/>
              </p:cNvSpPr>
              <p:nvPr/>
            </p:nvSpPr>
            <p:spPr bwMode="auto">
              <a:xfrm>
                <a:off x="3415" y="56270"/>
                <a:ext cx="24" cy="26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3" name="Rectangle 14860"/>
              <p:cNvSpPr>
                <a:spLocks noChangeArrowheads="1"/>
              </p:cNvSpPr>
              <p:nvPr/>
            </p:nvSpPr>
            <p:spPr bwMode="auto">
              <a:xfrm>
                <a:off x="3472" y="56283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42__LTU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94" name="Line 14861"/>
              <p:cNvSpPr>
                <a:spLocks noChangeShapeType="1"/>
              </p:cNvSpPr>
              <p:nvPr/>
            </p:nvSpPr>
            <p:spPr bwMode="auto">
              <a:xfrm flipH="1">
                <a:off x="1356" y="56171"/>
                <a:ext cx="1801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5" name="Line 14862"/>
              <p:cNvSpPr>
                <a:spLocks noChangeShapeType="1"/>
              </p:cNvSpPr>
              <p:nvPr/>
            </p:nvSpPr>
            <p:spPr bwMode="auto">
              <a:xfrm flipV="1">
                <a:off x="1356" y="5608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6" name="Oval 14863"/>
              <p:cNvSpPr>
                <a:spLocks noChangeArrowheads="1"/>
              </p:cNvSpPr>
              <p:nvPr/>
            </p:nvSpPr>
            <p:spPr bwMode="auto">
              <a:xfrm>
                <a:off x="3133" y="55921"/>
                <a:ext cx="26" cy="263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7" name="Rectangle 14864"/>
              <p:cNvSpPr>
                <a:spLocks noChangeArrowheads="1"/>
              </p:cNvSpPr>
              <p:nvPr/>
            </p:nvSpPr>
            <p:spPr bwMode="auto">
              <a:xfrm>
                <a:off x="3191" y="55934"/>
                <a:ext cx="4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92D050"/>
                    </a:solidFill>
                    <a:effectLst/>
                    <a:latin typeface="" charset="0"/>
                    <a:cs typeface="Arial" pitchFamily="34" charset="0"/>
                  </a:rPr>
                  <a:t>43__LTU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92D05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998" name="Line 14865"/>
              <p:cNvSpPr>
                <a:spLocks noChangeShapeType="1"/>
              </p:cNvSpPr>
              <p:nvPr/>
            </p:nvSpPr>
            <p:spPr bwMode="auto">
              <a:xfrm flipH="1">
                <a:off x="5550" y="366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999" name="Line 14866"/>
              <p:cNvSpPr>
                <a:spLocks noChangeShapeType="1"/>
              </p:cNvSpPr>
              <p:nvPr/>
            </p:nvSpPr>
            <p:spPr bwMode="auto">
              <a:xfrm flipV="1">
                <a:off x="5550" y="36561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0" name="Oval 14867"/>
              <p:cNvSpPr>
                <a:spLocks noChangeArrowheads="1"/>
              </p:cNvSpPr>
              <p:nvPr/>
            </p:nvSpPr>
            <p:spPr bwMode="auto">
              <a:xfrm>
                <a:off x="5528" y="36370"/>
                <a:ext cx="23" cy="257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1" name="Rectangle 14868"/>
              <p:cNvSpPr>
                <a:spLocks noChangeArrowheads="1"/>
              </p:cNvSpPr>
              <p:nvPr/>
            </p:nvSpPr>
            <p:spPr bwMode="auto">
              <a:xfrm>
                <a:off x="5584" y="36377"/>
                <a:ext cx="11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57_La Macaza_CAN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3002" name="Line 14869"/>
              <p:cNvSpPr>
                <a:spLocks noChangeShapeType="1"/>
              </p:cNvSpPr>
              <p:nvPr/>
            </p:nvSpPr>
            <p:spPr bwMode="auto">
              <a:xfrm flipH="1">
                <a:off x="5550" y="365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3" name="Line 14870"/>
              <p:cNvSpPr>
                <a:spLocks noChangeShapeType="1"/>
              </p:cNvSpPr>
              <p:nvPr/>
            </p:nvSpPr>
            <p:spPr bwMode="auto">
              <a:xfrm>
                <a:off x="5550" y="3650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4" name="Oval 14871"/>
              <p:cNvSpPr>
                <a:spLocks noChangeArrowheads="1"/>
              </p:cNvSpPr>
              <p:nvPr/>
            </p:nvSpPr>
            <p:spPr bwMode="auto">
              <a:xfrm>
                <a:off x="5528" y="36251"/>
                <a:ext cx="23" cy="26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5" name="Rectangle 14872"/>
              <p:cNvSpPr>
                <a:spLocks noChangeArrowheads="1"/>
              </p:cNvSpPr>
              <p:nvPr/>
            </p:nvSpPr>
            <p:spPr bwMode="auto">
              <a:xfrm>
                <a:off x="5584" y="36265"/>
                <a:ext cx="12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58_St. Germain_CAN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3006" name="Line 14873"/>
              <p:cNvSpPr>
                <a:spLocks noChangeShapeType="1"/>
              </p:cNvSpPr>
              <p:nvPr/>
            </p:nvSpPr>
            <p:spPr bwMode="auto">
              <a:xfrm flipH="1">
                <a:off x="3389" y="36851"/>
                <a:ext cx="1944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7" name="Line 14874"/>
              <p:cNvSpPr>
                <a:spLocks noChangeShapeType="1"/>
              </p:cNvSpPr>
              <p:nvPr/>
            </p:nvSpPr>
            <p:spPr bwMode="auto">
              <a:xfrm flipV="1">
                <a:off x="3389" y="3674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8" name="Oval 14875"/>
              <p:cNvSpPr>
                <a:spLocks noChangeArrowheads="1"/>
              </p:cNvSpPr>
              <p:nvPr/>
            </p:nvSpPr>
            <p:spPr bwMode="auto">
              <a:xfrm>
                <a:off x="5310" y="36601"/>
                <a:ext cx="25" cy="26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09" name="Rectangle 14876"/>
              <p:cNvSpPr>
                <a:spLocks noChangeArrowheads="1"/>
              </p:cNvSpPr>
              <p:nvPr/>
            </p:nvSpPr>
            <p:spPr bwMode="auto">
              <a:xfrm>
                <a:off x="5367" y="36614"/>
                <a:ext cx="105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59_Grenville_CAN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3010" name="Line 14877"/>
              <p:cNvSpPr>
                <a:spLocks noChangeShapeType="1"/>
              </p:cNvSpPr>
              <p:nvPr/>
            </p:nvSpPr>
            <p:spPr bwMode="auto">
              <a:xfrm flipH="1">
                <a:off x="4875" y="38375"/>
                <a:ext cx="371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1" name="Line 14878"/>
              <p:cNvSpPr>
                <a:spLocks noChangeShapeType="1"/>
              </p:cNvSpPr>
              <p:nvPr/>
            </p:nvSpPr>
            <p:spPr bwMode="auto">
              <a:xfrm flipV="1">
                <a:off x="4875" y="3826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2" name="Oval 14879"/>
              <p:cNvSpPr>
                <a:spLocks noChangeArrowheads="1"/>
              </p:cNvSpPr>
              <p:nvPr/>
            </p:nvSpPr>
            <p:spPr bwMode="auto">
              <a:xfrm>
                <a:off x="5223" y="38124"/>
                <a:ext cx="24" cy="26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3" name="Rectangle 14880"/>
              <p:cNvSpPr>
                <a:spLocks noChangeArrowheads="1"/>
              </p:cNvSpPr>
              <p:nvPr/>
            </p:nvSpPr>
            <p:spPr bwMode="auto">
              <a:xfrm>
                <a:off x="5280" y="38137"/>
                <a:ext cx="117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60_Montpellier_CAN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3014" name="Line 14881"/>
              <p:cNvSpPr>
                <a:spLocks noChangeShapeType="1"/>
              </p:cNvSpPr>
              <p:nvPr/>
            </p:nvSpPr>
            <p:spPr bwMode="auto">
              <a:xfrm flipH="1">
                <a:off x="5246" y="36733"/>
                <a:ext cx="579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5" name="Line 14882"/>
              <p:cNvSpPr>
                <a:spLocks noChangeShapeType="1"/>
              </p:cNvSpPr>
              <p:nvPr/>
            </p:nvSpPr>
            <p:spPr bwMode="auto">
              <a:xfrm flipV="1">
                <a:off x="5246" y="3664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6" name="Oval 14883"/>
              <p:cNvSpPr>
                <a:spLocks noChangeArrowheads="1"/>
              </p:cNvSpPr>
              <p:nvPr/>
            </p:nvSpPr>
            <p:spPr bwMode="auto">
              <a:xfrm>
                <a:off x="5802" y="36482"/>
                <a:ext cx="25" cy="26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7" name="Rectangle 14884"/>
              <p:cNvSpPr>
                <a:spLocks noChangeArrowheads="1"/>
              </p:cNvSpPr>
              <p:nvPr/>
            </p:nvSpPr>
            <p:spPr bwMode="auto">
              <a:xfrm>
                <a:off x="5859" y="36495"/>
                <a:ext cx="11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61_St.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Hugues_CAN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3018" name="Line 14885"/>
              <p:cNvSpPr>
                <a:spLocks noChangeShapeType="1"/>
              </p:cNvSpPr>
              <p:nvPr/>
            </p:nvSpPr>
            <p:spPr bwMode="auto">
              <a:xfrm flipH="1">
                <a:off x="1580" y="45397"/>
                <a:ext cx="3081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19" name="Line 14886"/>
              <p:cNvSpPr>
                <a:spLocks noChangeShapeType="1"/>
              </p:cNvSpPr>
              <p:nvPr/>
            </p:nvSpPr>
            <p:spPr bwMode="auto">
              <a:xfrm flipV="1">
                <a:off x="1580" y="4533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3020" name="Oval 14887"/>
              <p:cNvSpPr>
                <a:spLocks noChangeArrowheads="1"/>
              </p:cNvSpPr>
              <p:nvPr/>
            </p:nvSpPr>
            <p:spPr bwMode="auto">
              <a:xfrm>
                <a:off x="4638" y="45146"/>
                <a:ext cx="23" cy="26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4" name="Group 15089"/>
            <p:cNvGrpSpPr>
              <a:grpSpLocks/>
            </p:cNvGrpSpPr>
            <p:nvPr/>
          </p:nvGrpSpPr>
          <p:grpSpPr bwMode="auto">
            <a:xfrm>
              <a:off x="2758734" y="33210429"/>
              <a:ext cx="9620251" cy="155989338"/>
              <a:chOff x="865" y="1245"/>
              <a:chExt cx="6060" cy="98261"/>
            </a:xfrm>
          </p:grpSpPr>
          <p:sp>
            <p:nvSpPr>
              <p:cNvPr id="22621" name="Rectangle 14889"/>
              <p:cNvSpPr>
                <a:spLocks noChangeArrowheads="1"/>
              </p:cNvSpPr>
              <p:nvPr/>
            </p:nvSpPr>
            <p:spPr bwMode="auto">
              <a:xfrm>
                <a:off x="4694" y="45160"/>
                <a:ext cx="141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62_Drummondville_CAN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22" name="Line 14890"/>
              <p:cNvSpPr>
                <a:spLocks noChangeShapeType="1"/>
              </p:cNvSpPr>
              <p:nvPr/>
            </p:nvSpPr>
            <p:spPr bwMode="auto">
              <a:xfrm flipH="1">
                <a:off x="1609" y="37438"/>
                <a:ext cx="3126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3" name="Line 14891"/>
              <p:cNvSpPr>
                <a:spLocks noChangeShapeType="1"/>
              </p:cNvSpPr>
              <p:nvPr/>
            </p:nvSpPr>
            <p:spPr bwMode="auto">
              <a:xfrm flipV="1">
                <a:off x="1609" y="373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4" name="Oval 14892"/>
              <p:cNvSpPr>
                <a:spLocks noChangeArrowheads="1"/>
              </p:cNvSpPr>
              <p:nvPr/>
            </p:nvSpPr>
            <p:spPr bwMode="auto">
              <a:xfrm>
                <a:off x="4712" y="37194"/>
                <a:ext cx="23" cy="251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5" name="Rectangle 14893"/>
              <p:cNvSpPr>
                <a:spLocks noChangeArrowheads="1"/>
              </p:cNvSpPr>
              <p:nvPr/>
            </p:nvSpPr>
            <p:spPr bwMode="auto">
              <a:xfrm>
                <a:off x="4768" y="37201"/>
                <a:ext cx="179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63_RIV St. Charles (male)_CAN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26" name="Line 14894"/>
              <p:cNvSpPr>
                <a:spLocks noChangeShapeType="1"/>
              </p:cNvSpPr>
              <p:nvPr/>
            </p:nvSpPr>
            <p:spPr bwMode="auto">
              <a:xfrm flipH="1">
                <a:off x="1580" y="45278"/>
                <a:ext cx="2886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7" name="Line 14895"/>
              <p:cNvSpPr>
                <a:spLocks noChangeShapeType="1"/>
              </p:cNvSpPr>
              <p:nvPr/>
            </p:nvSpPr>
            <p:spPr bwMode="auto">
              <a:xfrm>
                <a:off x="1580" y="4527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8" name="Oval 14896"/>
              <p:cNvSpPr>
                <a:spLocks noChangeArrowheads="1"/>
              </p:cNvSpPr>
              <p:nvPr/>
            </p:nvSpPr>
            <p:spPr bwMode="auto">
              <a:xfrm>
                <a:off x="4442" y="45034"/>
                <a:ext cx="24" cy="258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9" name="Rectangle 14897"/>
              <p:cNvSpPr>
                <a:spLocks noChangeArrowheads="1"/>
              </p:cNvSpPr>
              <p:nvPr/>
            </p:nvSpPr>
            <p:spPr bwMode="auto">
              <a:xfrm>
                <a:off x="4499" y="45041"/>
                <a:ext cx="2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64_STE-ANNE (hermaphrodite male)_CAN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30" name="Line 14898"/>
              <p:cNvSpPr>
                <a:spLocks noChangeShapeType="1"/>
              </p:cNvSpPr>
              <p:nvPr/>
            </p:nvSpPr>
            <p:spPr bwMode="auto">
              <a:xfrm flipH="1">
                <a:off x="2816" y="36970"/>
                <a:ext cx="2997" cy="0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1" name="Line 14899"/>
              <p:cNvSpPr>
                <a:spLocks noChangeShapeType="1"/>
              </p:cNvSpPr>
              <p:nvPr/>
            </p:nvSpPr>
            <p:spPr bwMode="auto">
              <a:xfrm flipV="1">
                <a:off x="2816" y="3685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2" name="Oval 14900"/>
              <p:cNvSpPr>
                <a:spLocks noChangeArrowheads="1"/>
              </p:cNvSpPr>
              <p:nvPr/>
            </p:nvSpPr>
            <p:spPr bwMode="auto">
              <a:xfrm>
                <a:off x="5789" y="36733"/>
                <a:ext cx="24" cy="244"/>
              </a:xfrm>
              <a:prstGeom prst="ellipse">
                <a:avLst/>
              </a:prstGeom>
              <a:solidFill>
                <a:srgbClr val="0000FF"/>
              </a:solidFill>
              <a:ln w="1588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3" name="Rectangle 14901"/>
              <p:cNvSpPr>
                <a:spLocks noChangeArrowheads="1"/>
              </p:cNvSpPr>
              <p:nvPr/>
            </p:nvSpPr>
            <p:spPr bwMode="auto">
              <a:xfrm>
                <a:off x="5846" y="36733"/>
                <a:ext cx="81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  <a:cs typeface="Arial" pitchFamily="34" charset="0"/>
                  </a:rPr>
                  <a:t>65_male_CAN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34" name="Line 14902"/>
              <p:cNvSpPr>
                <a:spLocks noChangeShapeType="1"/>
              </p:cNvSpPr>
              <p:nvPr/>
            </p:nvSpPr>
            <p:spPr bwMode="auto">
              <a:xfrm flipH="1">
                <a:off x="3235" y="799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5" name="Line 14903"/>
              <p:cNvSpPr>
                <a:spLocks noChangeShapeType="1"/>
              </p:cNvSpPr>
              <p:nvPr/>
            </p:nvSpPr>
            <p:spPr bwMode="auto">
              <a:xfrm flipV="1">
                <a:off x="3235" y="798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6" name="Oval 14904"/>
              <p:cNvSpPr>
                <a:spLocks noChangeArrowheads="1"/>
              </p:cNvSpPr>
              <p:nvPr/>
            </p:nvSpPr>
            <p:spPr bwMode="auto">
              <a:xfrm>
                <a:off x="3213" y="7969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7" name="Rectangle 14905"/>
              <p:cNvSpPr>
                <a:spLocks noChangeArrowheads="1"/>
              </p:cNvSpPr>
              <p:nvPr/>
            </p:nvSpPr>
            <p:spPr bwMode="auto">
              <a:xfrm>
                <a:off x="3269" y="79705"/>
                <a:ext cx="145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236__ei vielä, LUKE-5260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38" name="Line 14906"/>
              <p:cNvSpPr>
                <a:spLocks noChangeShapeType="1"/>
              </p:cNvSpPr>
              <p:nvPr/>
            </p:nvSpPr>
            <p:spPr bwMode="auto">
              <a:xfrm flipH="1">
                <a:off x="3235" y="7982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39" name="Line 14907"/>
              <p:cNvSpPr>
                <a:spLocks noChangeShapeType="1"/>
              </p:cNvSpPr>
              <p:nvPr/>
            </p:nvSpPr>
            <p:spPr bwMode="auto">
              <a:xfrm>
                <a:off x="3235" y="7982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0" name="Oval 14908"/>
              <p:cNvSpPr>
                <a:spLocks noChangeArrowheads="1"/>
              </p:cNvSpPr>
              <p:nvPr/>
            </p:nvSpPr>
            <p:spPr bwMode="auto">
              <a:xfrm>
                <a:off x="3213" y="79579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1" name="Rectangle 14909"/>
              <p:cNvSpPr>
                <a:spLocks noChangeArrowheads="1"/>
              </p:cNvSpPr>
              <p:nvPr/>
            </p:nvSpPr>
            <p:spPr bwMode="auto">
              <a:xfrm>
                <a:off x="3269" y="79586"/>
                <a:ext cx="145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237__ei vielä, LUKE-5260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42" name="Line 14910"/>
              <p:cNvSpPr>
                <a:spLocks noChangeShapeType="1"/>
              </p:cNvSpPr>
              <p:nvPr/>
            </p:nvSpPr>
            <p:spPr bwMode="auto">
              <a:xfrm flipH="1">
                <a:off x="2839" y="9059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3" name="Line 14911"/>
              <p:cNvSpPr>
                <a:spLocks noChangeShapeType="1"/>
              </p:cNvSpPr>
              <p:nvPr/>
            </p:nvSpPr>
            <p:spPr bwMode="auto">
              <a:xfrm flipV="1">
                <a:off x="2839" y="9053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4" name="Oval 14912"/>
              <p:cNvSpPr>
                <a:spLocks noChangeArrowheads="1"/>
              </p:cNvSpPr>
              <p:nvPr/>
            </p:nvSpPr>
            <p:spPr bwMode="auto">
              <a:xfrm>
                <a:off x="2816" y="90347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5" name="Rectangle 14913"/>
              <p:cNvSpPr>
                <a:spLocks noChangeArrowheads="1"/>
              </p:cNvSpPr>
              <p:nvPr/>
            </p:nvSpPr>
            <p:spPr bwMode="auto">
              <a:xfrm>
                <a:off x="2873" y="90354"/>
                <a:ext cx="14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238__Male_Plant_1_RAS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46" name="Line 14914"/>
              <p:cNvSpPr>
                <a:spLocks noChangeShapeType="1"/>
              </p:cNvSpPr>
              <p:nvPr/>
            </p:nvSpPr>
            <p:spPr bwMode="auto">
              <a:xfrm flipH="1">
                <a:off x="2839" y="904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7" name="Line 14915"/>
              <p:cNvSpPr>
                <a:spLocks noChangeShapeType="1"/>
              </p:cNvSpPr>
              <p:nvPr/>
            </p:nvSpPr>
            <p:spPr bwMode="auto">
              <a:xfrm>
                <a:off x="2839" y="904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8" name="Oval 14916"/>
              <p:cNvSpPr>
                <a:spLocks noChangeArrowheads="1"/>
              </p:cNvSpPr>
              <p:nvPr/>
            </p:nvSpPr>
            <p:spPr bwMode="auto">
              <a:xfrm>
                <a:off x="2816" y="90235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49" name="Rectangle 14917"/>
              <p:cNvSpPr>
                <a:spLocks noChangeArrowheads="1"/>
              </p:cNvSpPr>
              <p:nvPr/>
            </p:nvSpPr>
            <p:spPr bwMode="auto">
              <a:xfrm>
                <a:off x="2873" y="90241"/>
                <a:ext cx="257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239_sama kuin 2019-77?_Male_Plant_2_RAS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50" name="Line 14918"/>
              <p:cNvSpPr>
                <a:spLocks noChangeShapeType="1"/>
              </p:cNvSpPr>
              <p:nvPr/>
            </p:nvSpPr>
            <p:spPr bwMode="auto">
              <a:xfrm>
                <a:off x="2839" y="9071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1" name="Line 14919"/>
              <p:cNvSpPr>
                <a:spLocks noChangeShapeType="1"/>
              </p:cNvSpPr>
              <p:nvPr/>
            </p:nvSpPr>
            <p:spPr bwMode="auto">
              <a:xfrm flipV="1">
                <a:off x="2839" y="9062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2" name="Oval 14920"/>
              <p:cNvSpPr>
                <a:spLocks noChangeArrowheads="1"/>
              </p:cNvSpPr>
              <p:nvPr/>
            </p:nvSpPr>
            <p:spPr bwMode="auto">
              <a:xfrm>
                <a:off x="2815" y="90466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3" name="Rectangle 14921"/>
              <p:cNvSpPr>
                <a:spLocks noChangeArrowheads="1"/>
              </p:cNvSpPr>
              <p:nvPr/>
            </p:nvSpPr>
            <p:spPr bwMode="auto">
              <a:xfrm>
                <a:off x="2873" y="90472"/>
                <a:ext cx="14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240__Male_Plant_3_RAS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54" name="Line 14922"/>
              <p:cNvSpPr>
                <a:spLocks noChangeShapeType="1"/>
              </p:cNvSpPr>
              <p:nvPr/>
            </p:nvSpPr>
            <p:spPr bwMode="auto">
              <a:xfrm flipH="1">
                <a:off x="2839" y="9082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5" name="Line 14923"/>
              <p:cNvSpPr>
                <a:spLocks noChangeShapeType="1"/>
              </p:cNvSpPr>
              <p:nvPr/>
            </p:nvSpPr>
            <p:spPr bwMode="auto">
              <a:xfrm flipV="1">
                <a:off x="2839" y="9072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6" name="Oval 14924"/>
              <p:cNvSpPr>
                <a:spLocks noChangeArrowheads="1"/>
              </p:cNvSpPr>
              <p:nvPr/>
            </p:nvSpPr>
            <p:spPr bwMode="auto">
              <a:xfrm>
                <a:off x="2815" y="90584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7" name="Rectangle 14925"/>
              <p:cNvSpPr>
                <a:spLocks noChangeArrowheads="1"/>
              </p:cNvSpPr>
              <p:nvPr/>
            </p:nvSpPr>
            <p:spPr bwMode="auto">
              <a:xfrm>
                <a:off x="2873" y="90591"/>
                <a:ext cx="14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241__Male_Plant_4_RAS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58" name="Line 14926"/>
              <p:cNvSpPr>
                <a:spLocks noChangeShapeType="1"/>
              </p:cNvSpPr>
              <p:nvPr/>
            </p:nvSpPr>
            <p:spPr bwMode="auto">
              <a:xfrm flipH="1">
                <a:off x="2838" y="9094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59" name="Line 14927"/>
              <p:cNvSpPr>
                <a:spLocks noChangeShapeType="1"/>
              </p:cNvSpPr>
              <p:nvPr/>
            </p:nvSpPr>
            <p:spPr bwMode="auto">
              <a:xfrm flipV="1">
                <a:off x="2838" y="908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0" name="Oval 14928"/>
              <p:cNvSpPr>
                <a:spLocks noChangeArrowheads="1"/>
              </p:cNvSpPr>
              <p:nvPr/>
            </p:nvSpPr>
            <p:spPr bwMode="auto">
              <a:xfrm>
                <a:off x="2815" y="9069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1" name="Rectangle 14929"/>
              <p:cNvSpPr>
                <a:spLocks noChangeArrowheads="1"/>
              </p:cNvSpPr>
              <p:nvPr/>
            </p:nvSpPr>
            <p:spPr bwMode="auto">
              <a:xfrm>
                <a:off x="2872" y="90710"/>
                <a:ext cx="151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242__Male_Plant_5A_RAS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62" name="Line 14930"/>
              <p:cNvSpPr>
                <a:spLocks noChangeShapeType="1"/>
              </p:cNvSpPr>
              <p:nvPr/>
            </p:nvSpPr>
            <p:spPr bwMode="auto">
              <a:xfrm>
                <a:off x="2838" y="9105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3" name="Line 14931"/>
              <p:cNvSpPr>
                <a:spLocks noChangeShapeType="1"/>
              </p:cNvSpPr>
              <p:nvPr/>
            </p:nvSpPr>
            <p:spPr bwMode="auto">
              <a:xfrm flipV="1">
                <a:off x="2838" y="909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4" name="Oval 14932"/>
              <p:cNvSpPr>
                <a:spLocks noChangeArrowheads="1"/>
              </p:cNvSpPr>
              <p:nvPr/>
            </p:nvSpPr>
            <p:spPr bwMode="auto">
              <a:xfrm>
                <a:off x="2814" y="9081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5" name="Rectangle 14933"/>
              <p:cNvSpPr>
                <a:spLocks noChangeArrowheads="1"/>
              </p:cNvSpPr>
              <p:nvPr/>
            </p:nvSpPr>
            <p:spPr bwMode="auto">
              <a:xfrm>
                <a:off x="2872" y="90822"/>
                <a:ext cx="151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243__Male_Plant_5B_RAS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66" name="Line 14934"/>
              <p:cNvSpPr>
                <a:spLocks noChangeShapeType="1"/>
              </p:cNvSpPr>
              <p:nvPr/>
            </p:nvSpPr>
            <p:spPr bwMode="auto">
              <a:xfrm flipH="1">
                <a:off x="2837" y="9117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7" name="Line 14935"/>
              <p:cNvSpPr>
                <a:spLocks noChangeShapeType="1"/>
              </p:cNvSpPr>
              <p:nvPr/>
            </p:nvSpPr>
            <p:spPr bwMode="auto">
              <a:xfrm flipV="1">
                <a:off x="2837" y="9106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8" name="Oval 14936"/>
              <p:cNvSpPr>
                <a:spLocks noChangeArrowheads="1"/>
              </p:cNvSpPr>
              <p:nvPr/>
            </p:nvSpPr>
            <p:spPr bwMode="auto">
              <a:xfrm>
                <a:off x="2814" y="90934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69" name="Rectangle 14937"/>
              <p:cNvSpPr>
                <a:spLocks noChangeArrowheads="1"/>
              </p:cNvSpPr>
              <p:nvPr/>
            </p:nvSpPr>
            <p:spPr bwMode="auto">
              <a:xfrm>
                <a:off x="2872" y="90940"/>
                <a:ext cx="184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244__Male_Plant_Random_RAS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70" name="Line 14938"/>
              <p:cNvSpPr>
                <a:spLocks noChangeShapeType="1"/>
              </p:cNvSpPr>
              <p:nvPr/>
            </p:nvSpPr>
            <p:spPr bwMode="auto">
              <a:xfrm>
                <a:off x="2837" y="915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1" name="Line 14939"/>
              <p:cNvSpPr>
                <a:spLocks noChangeShapeType="1"/>
              </p:cNvSpPr>
              <p:nvPr/>
            </p:nvSpPr>
            <p:spPr bwMode="auto">
              <a:xfrm flipV="1">
                <a:off x="2837" y="9147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2" name="Oval 14940"/>
              <p:cNvSpPr>
                <a:spLocks noChangeArrowheads="1"/>
              </p:cNvSpPr>
              <p:nvPr/>
            </p:nvSpPr>
            <p:spPr bwMode="auto">
              <a:xfrm>
                <a:off x="2814" y="9129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3" name="Rectangle 14941"/>
              <p:cNvSpPr>
                <a:spLocks noChangeArrowheads="1"/>
              </p:cNvSpPr>
              <p:nvPr/>
            </p:nvSpPr>
            <p:spPr bwMode="auto">
              <a:xfrm>
                <a:off x="2870" y="91296"/>
                <a:ext cx="197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245__Raasepori_Linna_Male_RAS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74" name="Line 14942"/>
              <p:cNvSpPr>
                <a:spLocks noChangeShapeType="1"/>
              </p:cNvSpPr>
              <p:nvPr/>
            </p:nvSpPr>
            <p:spPr bwMode="auto">
              <a:xfrm>
                <a:off x="2837" y="914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5" name="Line 14943"/>
              <p:cNvSpPr>
                <a:spLocks noChangeShapeType="1"/>
              </p:cNvSpPr>
              <p:nvPr/>
            </p:nvSpPr>
            <p:spPr bwMode="auto">
              <a:xfrm>
                <a:off x="2837" y="9141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6" name="Oval 14944"/>
              <p:cNvSpPr>
                <a:spLocks noChangeArrowheads="1"/>
              </p:cNvSpPr>
              <p:nvPr/>
            </p:nvSpPr>
            <p:spPr bwMode="auto">
              <a:xfrm>
                <a:off x="2814" y="9117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7" name="Rectangle 14945"/>
              <p:cNvSpPr>
                <a:spLocks noChangeArrowheads="1"/>
              </p:cNvSpPr>
              <p:nvPr/>
            </p:nvSpPr>
            <p:spPr bwMode="auto">
              <a:xfrm>
                <a:off x="2870" y="91178"/>
                <a:ext cx="23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246__Raasepori_Linna_Male_1001_RAS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78" name="Line 14946"/>
              <p:cNvSpPr>
                <a:spLocks noChangeShapeType="1"/>
              </p:cNvSpPr>
              <p:nvPr/>
            </p:nvSpPr>
            <p:spPr bwMode="auto">
              <a:xfrm flipH="1">
                <a:off x="2836" y="9164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79" name="Line 14947"/>
              <p:cNvSpPr>
                <a:spLocks noChangeShapeType="1"/>
              </p:cNvSpPr>
              <p:nvPr/>
            </p:nvSpPr>
            <p:spPr bwMode="auto">
              <a:xfrm flipV="1">
                <a:off x="2836" y="9156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0" name="Oval 14948"/>
              <p:cNvSpPr>
                <a:spLocks noChangeArrowheads="1"/>
              </p:cNvSpPr>
              <p:nvPr/>
            </p:nvSpPr>
            <p:spPr bwMode="auto">
              <a:xfrm>
                <a:off x="2814" y="9139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1" name="Rectangle 14949"/>
              <p:cNvSpPr>
                <a:spLocks noChangeArrowheads="1"/>
              </p:cNvSpPr>
              <p:nvPr/>
            </p:nvSpPr>
            <p:spPr bwMode="auto">
              <a:xfrm>
                <a:off x="2870" y="91409"/>
                <a:ext cx="23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247__Raasepori_Linna_Male_1002_RAS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82" name="Line 14950"/>
              <p:cNvSpPr>
                <a:spLocks noChangeShapeType="1"/>
              </p:cNvSpPr>
              <p:nvPr/>
            </p:nvSpPr>
            <p:spPr bwMode="auto">
              <a:xfrm flipH="1">
                <a:off x="2835" y="9176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3" name="Line 14951"/>
              <p:cNvSpPr>
                <a:spLocks noChangeShapeType="1"/>
              </p:cNvSpPr>
              <p:nvPr/>
            </p:nvSpPr>
            <p:spPr bwMode="auto">
              <a:xfrm flipV="1">
                <a:off x="2835" y="9165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4" name="Oval 14952"/>
              <p:cNvSpPr>
                <a:spLocks noChangeArrowheads="1"/>
              </p:cNvSpPr>
              <p:nvPr/>
            </p:nvSpPr>
            <p:spPr bwMode="auto">
              <a:xfrm>
                <a:off x="2813" y="9152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5" name="Rectangle 14953"/>
              <p:cNvSpPr>
                <a:spLocks noChangeArrowheads="1"/>
              </p:cNvSpPr>
              <p:nvPr/>
            </p:nvSpPr>
            <p:spPr bwMode="auto">
              <a:xfrm>
                <a:off x="2870" y="91527"/>
                <a:ext cx="23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248__Raasepori_Linna_Male_1003_RAS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86" name="Line 14954"/>
              <p:cNvSpPr>
                <a:spLocks noChangeShapeType="1"/>
              </p:cNvSpPr>
              <p:nvPr/>
            </p:nvSpPr>
            <p:spPr bwMode="auto">
              <a:xfrm flipH="1">
                <a:off x="1635" y="46920"/>
                <a:ext cx="143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7" name="Line 14955"/>
              <p:cNvSpPr>
                <a:spLocks noChangeShapeType="1"/>
              </p:cNvSpPr>
              <p:nvPr/>
            </p:nvSpPr>
            <p:spPr bwMode="auto">
              <a:xfrm flipV="1">
                <a:off x="1635" y="4686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8" name="Oval 14956"/>
              <p:cNvSpPr>
                <a:spLocks noChangeArrowheads="1"/>
              </p:cNvSpPr>
              <p:nvPr/>
            </p:nvSpPr>
            <p:spPr bwMode="auto">
              <a:xfrm>
                <a:off x="3043" y="46676"/>
                <a:ext cx="25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89" name="Rectangle 14957"/>
              <p:cNvSpPr>
                <a:spLocks noChangeArrowheads="1"/>
              </p:cNvSpPr>
              <p:nvPr/>
            </p:nvSpPr>
            <p:spPr bwMode="auto">
              <a:xfrm>
                <a:off x="3100" y="46683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250__NOR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90" name="Line 14958"/>
              <p:cNvSpPr>
                <a:spLocks noChangeShapeType="1"/>
              </p:cNvSpPr>
              <p:nvPr/>
            </p:nvSpPr>
            <p:spPr bwMode="auto">
              <a:xfrm flipH="1">
                <a:off x="1416" y="28306"/>
                <a:ext cx="2145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1" name="Line 14959"/>
              <p:cNvSpPr>
                <a:spLocks noChangeShapeType="1"/>
              </p:cNvSpPr>
              <p:nvPr/>
            </p:nvSpPr>
            <p:spPr bwMode="auto">
              <a:xfrm flipV="1">
                <a:off x="1416" y="2824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2" name="Oval 14960"/>
              <p:cNvSpPr>
                <a:spLocks noChangeArrowheads="1"/>
              </p:cNvSpPr>
              <p:nvPr/>
            </p:nvSpPr>
            <p:spPr bwMode="auto">
              <a:xfrm>
                <a:off x="3537" y="28069"/>
                <a:ext cx="26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3" name="Rectangle 14961"/>
              <p:cNvSpPr>
                <a:spLocks noChangeArrowheads="1"/>
              </p:cNvSpPr>
              <p:nvPr/>
            </p:nvSpPr>
            <p:spPr bwMode="auto">
              <a:xfrm>
                <a:off x="3595" y="28069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251__NOR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94" name="Line 14962"/>
              <p:cNvSpPr>
                <a:spLocks noChangeShapeType="1"/>
              </p:cNvSpPr>
              <p:nvPr/>
            </p:nvSpPr>
            <p:spPr bwMode="auto">
              <a:xfrm flipH="1">
                <a:off x="2871" y="95747"/>
                <a:ext cx="255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5" name="Line 14963"/>
              <p:cNvSpPr>
                <a:spLocks noChangeShapeType="1"/>
              </p:cNvSpPr>
              <p:nvPr/>
            </p:nvSpPr>
            <p:spPr bwMode="auto">
              <a:xfrm flipV="1">
                <a:off x="2871" y="956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6" name="Oval 14964"/>
              <p:cNvSpPr>
                <a:spLocks noChangeArrowheads="1"/>
              </p:cNvSpPr>
              <p:nvPr/>
            </p:nvSpPr>
            <p:spPr bwMode="auto">
              <a:xfrm>
                <a:off x="3102" y="95510"/>
                <a:ext cx="26" cy="250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7" name="Rectangle 14965"/>
              <p:cNvSpPr>
                <a:spLocks noChangeArrowheads="1"/>
              </p:cNvSpPr>
              <p:nvPr/>
            </p:nvSpPr>
            <p:spPr bwMode="auto">
              <a:xfrm>
                <a:off x="3160" y="95510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252__NOR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98" name="Line 14966"/>
              <p:cNvSpPr>
                <a:spLocks noChangeShapeType="1"/>
              </p:cNvSpPr>
              <p:nvPr/>
            </p:nvSpPr>
            <p:spPr bwMode="auto">
              <a:xfrm flipH="1">
                <a:off x="1578" y="46689"/>
                <a:ext cx="2377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99" name="Line 14967"/>
              <p:cNvSpPr>
                <a:spLocks noChangeShapeType="1"/>
              </p:cNvSpPr>
              <p:nvPr/>
            </p:nvSpPr>
            <p:spPr bwMode="auto">
              <a:xfrm flipV="1">
                <a:off x="1578" y="4657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0" name="Oval 14968"/>
              <p:cNvSpPr>
                <a:spLocks noChangeArrowheads="1"/>
              </p:cNvSpPr>
              <p:nvPr/>
            </p:nvSpPr>
            <p:spPr bwMode="auto">
              <a:xfrm>
                <a:off x="3932" y="46445"/>
                <a:ext cx="24" cy="258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1" name="Rectangle 14969"/>
              <p:cNvSpPr>
                <a:spLocks noChangeArrowheads="1"/>
              </p:cNvSpPr>
              <p:nvPr/>
            </p:nvSpPr>
            <p:spPr bwMode="auto">
              <a:xfrm>
                <a:off x="3989" y="46452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253__NOR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02" name="Line 14970"/>
              <p:cNvSpPr>
                <a:spLocks noChangeShapeType="1"/>
              </p:cNvSpPr>
              <p:nvPr/>
            </p:nvSpPr>
            <p:spPr bwMode="auto">
              <a:xfrm flipH="1">
                <a:off x="1285" y="71746"/>
                <a:ext cx="2273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3" name="Line 14971"/>
              <p:cNvSpPr>
                <a:spLocks noChangeShapeType="1"/>
              </p:cNvSpPr>
              <p:nvPr/>
            </p:nvSpPr>
            <p:spPr bwMode="auto">
              <a:xfrm flipV="1">
                <a:off x="1285" y="7168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4" name="Oval 14972"/>
              <p:cNvSpPr>
                <a:spLocks noChangeArrowheads="1"/>
              </p:cNvSpPr>
              <p:nvPr/>
            </p:nvSpPr>
            <p:spPr bwMode="auto">
              <a:xfrm>
                <a:off x="3535" y="71508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5" name="Rectangle 14973"/>
              <p:cNvSpPr>
                <a:spLocks noChangeArrowheads="1"/>
              </p:cNvSpPr>
              <p:nvPr/>
            </p:nvSpPr>
            <p:spPr bwMode="auto">
              <a:xfrm>
                <a:off x="3592" y="71508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254__NOR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06" name="Line 14974"/>
              <p:cNvSpPr>
                <a:spLocks noChangeShapeType="1"/>
              </p:cNvSpPr>
              <p:nvPr/>
            </p:nvSpPr>
            <p:spPr bwMode="auto">
              <a:xfrm flipH="1">
                <a:off x="3347" y="98906"/>
                <a:ext cx="122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7" name="Line 14975"/>
              <p:cNvSpPr>
                <a:spLocks noChangeShapeType="1"/>
              </p:cNvSpPr>
              <p:nvPr/>
            </p:nvSpPr>
            <p:spPr bwMode="auto">
              <a:xfrm flipV="1">
                <a:off x="3347" y="9884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8" name="Oval 14976"/>
              <p:cNvSpPr>
                <a:spLocks noChangeArrowheads="1"/>
              </p:cNvSpPr>
              <p:nvPr/>
            </p:nvSpPr>
            <p:spPr bwMode="auto">
              <a:xfrm>
                <a:off x="3446" y="98668"/>
                <a:ext cx="23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09" name="Rectangle 14977"/>
              <p:cNvSpPr>
                <a:spLocks noChangeArrowheads="1"/>
              </p:cNvSpPr>
              <p:nvPr/>
            </p:nvSpPr>
            <p:spPr bwMode="auto">
              <a:xfrm>
                <a:off x="3502" y="98668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255__NOR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10" name="Line 14978"/>
              <p:cNvSpPr>
                <a:spLocks noChangeShapeType="1"/>
              </p:cNvSpPr>
              <p:nvPr/>
            </p:nvSpPr>
            <p:spPr bwMode="auto">
              <a:xfrm flipH="1">
                <a:off x="3077" y="27132"/>
                <a:ext cx="107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1" name="Line 14979"/>
              <p:cNvSpPr>
                <a:spLocks noChangeShapeType="1"/>
              </p:cNvSpPr>
              <p:nvPr/>
            </p:nvSpPr>
            <p:spPr bwMode="auto">
              <a:xfrm flipV="1">
                <a:off x="3077" y="2707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2" name="Oval 14980"/>
              <p:cNvSpPr>
                <a:spLocks noChangeArrowheads="1"/>
              </p:cNvSpPr>
              <p:nvPr/>
            </p:nvSpPr>
            <p:spPr bwMode="auto">
              <a:xfrm>
                <a:off x="3161" y="26888"/>
                <a:ext cx="24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3" name="Rectangle 14981"/>
              <p:cNvSpPr>
                <a:spLocks noChangeArrowheads="1"/>
              </p:cNvSpPr>
              <p:nvPr/>
            </p:nvSpPr>
            <p:spPr bwMode="auto">
              <a:xfrm>
                <a:off x="3217" y="26895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256__NOR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14" name="Line 14982"/>
              <p:cNvSpPr>
                <a:spLocks noChangeShapeType="1"/>
              </p:cNvSpPr>
              <p:nvPr/>
            </p:nvSpPr>
            <p:spPr bwMode="auto">
              <a:xfrm flipH="1">
                <a:off x="2084" y="99024"/>
                <a:ext cx="1719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5" name="Line 14983"/>
              <p:cNvSpPr>
                <a:spLocks noChangeShapeType="1"/>
              </p:cNvSpPr>
              <p:nvPr/>
            </p:nvSpPr>
            <p:spPr bwMode="auto">
              <a:xfrm flipV="1">
                <a:off x="2084" y="98939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6" name="Oval 14984"/>
              <p:cNvSpPr>
                <a:spLocks noChangeArrowheads="1"/>
              </p:cNvSpPr>
              <p:nvPr/>
            </p:nvSpPr>
            <p:spPr bwMode="auto">
              <a:xfrm>
                <a:off x="3780" y="98780"/>
                <a:ext cx="24" cy="251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7" name="Rectangle 14985"/>
              <p:cNvSpPr>
                <a:spLocks noChangeArrowheads="1"/>
              </p:cNvSpPr>
              <p:nvPr/>
            </p:nvSpPr>
            <p:spPr bwMode="auto">
              <a:xfrm>
                <a:off x="3837" y="98787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257__NOR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18" name="Line 14986"/>
              <p:cNvSpPr>
                <a:spLocks noChangeShapeType="1"/>
              </p:cNvSpPr>
              <p:nvPr/>
            </p:nvSpPr>
            <p:spPr bwMode="auto">
              <a:xfrm flipH="1">
                <a:off x="3077" y="27014"/>
                <a:ext cx="114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19" name="Line 14987"/>
              <p:cNvSpPr>
                <a:spLocks noChangeShapeType="1"/>
              </p:cNvSpPr>
              <p:nvPr/>
            </p:nvSpPr>
            <p:spPr bwMode="auto">
              <a:xfrm>
                <a:off x="3077" y="2701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0" name="Oval 14988"/>
              <p:cNvSpPr>
                <a:spLocks noChangeArrowheads="1"/>
              </p:cNvSpPr>
              <p:nvPr/>
            </p:nvSpPr>
            <p:spPr bwMode="auto">
              <a:xfrm>
                <a:off x="3168" y="26770"/>
                <a:ext cx="24" cy="250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1" name="Rectangle 14989"/>
              <p:cNvSpPr>
                <a:spLocks noChangeArrowheads="1"/>
              </p:cNvSpPr>
              <p:nvPr/>
            </p:nvSpPr>
            <p:spPr bwMode="auto">
              <a:xfrm>
                <a:off x="3224" y="26776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258__NOR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22" name="Line 14990"/>
              <p:cNvSpPr>
                <a:spLocks noChangeShapeType="1"/>
              </p:cNvSpPr>
              <p:nvPr/>
            </p:nvSpPr>
            <p:spPr bwMode="auto">
              <a:xfrm flipH="1">
                <a:off x="3926" y="29242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3" name="Line 14991"/>
              <p:cNvSpPr>
                <a:spLocks noChangeShapeType="1"/>
              </p:cNvSpPr>
              <p:nvPr/>
            </p:nvSpPr>
            <p:spPr bwMode="auto">
              <a:xfrm>
                <a:off x="3926" y="2924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4" name="Oval 14992"/>
              <p:cNvSpPr>
                <a:spLocks noChangeArrowheads="1"/>
              </p:cNvSpPr>
              <p:nvPr/>
            </p:nvSpPr>
            <p:spPr bwMode="auto">
              <a:xfrm>
                <a:off x="4005" y="28998"/>
                <a:ext cx="25" cy="257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5" name="Rectangle 14993"/>
              <p:cNvSpPr>
                <a:spLocks noChangeArrowheads="1"/>
              </p:cNvSpPr>
              <p:nvPr/>
            </p:nvSpPr>
            <p:spPr bwMode="auto">
              <a:xfrm>
                <a:off x="4062" y="29005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259__NOR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26" name="Line 14994"/>
              <p:cNvSpPr>
                <a:spLocks noChangeShapeType="1"/>
              </p:cNvSpPr>
              <p:nvPr/>
            </p:nvSpPr>
            <p:spPr bwMode="auto">
              <a:xfrm flipH="1">
                <a:off x="3127" y="9925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7" name="Line 14995"/>
              <p:cNvSpPr>
                <a:spLocks noChangeShapeType="1"/>
              </p:cNvSpPr>
              <p:nvPr/>
            </p:nvSpPr>
            <p:spPr bwMode="auto">
              <a:xfrm flipV="1">
                <a:off x="3127" y="99202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8" name="Oval 14996"/>
              <p:cNvSpPr>
                <a:spLocks noChangeArrowheads="1"/>
              </p:cNvSpPr>
              <p:nvPr/>
            </p:nvSpPr>
            <p:spPr bwMode="auto">
              <a:xfrm>
                <a:off x="3104" y="99011"/>
                <a:ext cx="25" cy="251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29" name="Rectangle 14997"/>
              <p:cNvSpPr>
                <a:spLocks noChangeArrowheads="1"/>
              </p:cNvSpPr>
              <p:nvPr/>
            </p:nvSpPr>
            <p:spPr bwMode="auto">
              <a:xfrm>
                <a:off x="3161" y="99018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260__NOR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30" name="Line 14998"/>
              <p:cNvSpPr>
                <a:spLocks noChangeShapeType="1"/>
              </p:cNvSpPr>
              <p:nvPr/>
            </p:nvSpPr>
            <p:spPr bwMode="auto">
              <a:xfrm flipH="1">
                <a:off x="1468" y="1845"/>
                <a:ext cx="1798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1" name="Line 14999"/>
              <p:cNvSpPr>
                <a:spLocks noChangeShapeType="1"/>
              </p:cNvSpPr>
              <p:nvPr/>
            </p:nvSpPr>
            <p:spPr bwMode="auto">
              <a:xfrm flipV="1">
                <a:off x="1468" y="17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2" name="Oval 15000"/>
              <p:cNvSpPr>
                <a:spLocks noChangeArrowheads="1"/>
              </p:cNvSpPr>
              <p:nvPr/>
            </p:nvSpPr>
            <p:spPr bwMode="auto">
              <a:xfrm>
                <a:off x="3242" y="1608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3" name="Rectangle 15001"/>
              <p:cNvSpPr>
                <a:spLocks noChangeArrowheads="1"/>
              </p:cNvSpPr>
              <p:nvPr/>
            </p:nvSpPr>
            <p:spPr bwMode="auto">
              <a:xfrm>
                <a:off x="3300" y="1608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261__NOR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34" name="Line 15002"/>
              <p:cNvSpPr>
                <a:spLocks noChangeShapeType="1"/>
              </p:cNvSpPr>
              <p:nvPr/>
            </p:nvSpPr>
            <p:spPr bwMode="auto">
              <a:xfrm flipH="1">
                <a:off x="3058" y="952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5" name="Line 15003"/>
              <p:cNvSpPr>
                <a:spLocks noChangeShapeType="1"/>
              </p:cNvSpPr>
              <p:nvPr/>
            </p:nvSpPr>
            <p:spPr bwMode="auto">
              <a:xfrm flipV="1">
                <a:off x="3058" y="9522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6" name="Oval 15004"/>
              <p:cNvSpPr>
                <a:spLocks noChangeArrowheads="1"/>
              </p:cNvSpPr>
              <p:nvPr/>
            </p:nvSpPr>
            <p:spPr bwMode="auto">
              <a:xfrm>
                <a:off x="3036" y="95029"/>
                <a:ext cx="23" cy="263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7" name="Rectangle 15005"/>
              <p:cNvSpPr>
                <a:spLocks noChangeArrowheads="1"/>
              </p:cNvSpPr>
              <p:nvPr/>
            </p:nvSpPr>
            <p:spPr bwMode="auto">
              <a:xfrm>
                <a:off x="3092" y="95042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262__NOR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38" name="Line 15006"/>
              <p:cNvSpPr>
                <a:spLocks noChangeShapeType="1"/>
              </p:cNvSpPr>
              <p:nvPr/>
            </p:nvSpPr>
            <p:spPr bwMode="auto">
              <a:xfrm flipH="1">
                <a:off x="1468" y="1726"/>
                <a:ext cx="2178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39" name="Line 15007"/>
              <p:cNvSpPr>
                <a:spLocks noChangeShapeType="1"/>
              </p:cNvSpPr>
              <p:nvPr/>
            </p:nvSpPr>
            <p:spPr bwMode="auto">
              <a:xfrm>
                <a:off x="1468" y="172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0" name="Oval 15008"/>
              <p:cNvSpPr>
                <a:spLocks noChangeArrowheads="1"/>
              </p:cNvSpPr>
              <p:nvPr/>
            </p:nvSpPr>
            <p:spPr bwMode="auto">
              <a:xfrm>
                <a:off x="3623" y="1476"/>
                <a:ext cx="25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1" name="Rectangle 15009"/>
              <p:cNvSpPr>
                <a:spLocks noChangeArrowheads="1"/>
              </p:cNvSpPr>
              <p:nvPr/>
            </p:nvSpPr>
            <p:spPr bwMode="auto">
              <a:xfrm>
                <a:off x="3680" y="1489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263__NOR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42" name="Line 15010"/>
              <p:cNvSpPr>
                <a:spLocks noChangeShapeType="1"/>
              </p:cNvSpPr>
              <p:nvPr/>
            </p:nvSpPr>
            <p:spPr bwMode="auto">
              <a:xfrm flipH="1">
                <a:off x="892" y="98319"/>
                <a:ext cx="2088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3" name="Line 15011"/>
              <p:cNvSpPr>
                <a:spLocks noChangeShapeType="1"/>
              </p:cNvSpPr>
              <p:nvPr/>
            </p:nvSpPr>
            <p:spPr bwMode="auto">
              <a:xfrm flipV="1">
                <a:off x="892" y="98114"/>
                <a:ext cx="0" cy="205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4" name="Oval 15012"/>
              <p:cNvSpPr>
                <a:spLocks noChangeArrowheads="1"/>
              </p:cNvSpPr>
              <p:nvPr/>
            </p:nvSpPr>
            <p:spPr bwMode="auto">
              <a:xfrm>
                <a:off x="2956" y="98068"/>
                <a:ext cx="26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5" name="Rectangle 15013"/>
              <p:cNvSpPr>
                <a:spLocks noChangeArrowheads="1"/>
              </p:cNvSpPr>
              <p:nvPr/>
            </p:nvSpPr>
            <p:spPr bwMode="auto">
              <a:xfrm>
                <a:off x="3013" y="98081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264__NOR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46" name="Line 15014"/>
              <p:cNvSpPr>
                <a:spLocks noChangeShapeType="1"/>
              </p:cNvSpPr>
              <p:nvPr/>
            </p:nvSpPr>
            <p:spPr bwMode="auto">
              <a:xfrm flipH="1">
                <a:off x="1339" y="13898"/>
                <a:ext cx="1879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7" name="Line 15015"/>
              <p:cNvSpPr>
                <a:spLocks noChangeShapeType="1"/>
              </p:cNvSpPr>
              <p:nvPr/>
            </p:nvSpPr>
            <p:spPr bwMode="auto">
              <a:xfrm flipV="1">
                <a:off x="1339" y="137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8" name="Oval 15016"/>
              <p:cNvSpPr>
                <a:spLocks noChangeArrowheads="1"/>
              </p:cNvSpPr>
              <p:nvPr/>
            </p:nvSpPr>
            <p:spPr bwMode="auto">
              <a:xfrm>
                <a:off x="3195" y="13661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49" name="Rectangle 15017"/>
              <p:cNvSpPr>
                <a:spLocks noChangeArrowheads="1"/>
              </p:cNvSpPr>
              <p:nvPr/>
            </p:nvSpPr>
            <p:spPr bwMode="auto">
              <a:xfrm>
                <a:off x="3252" y="13661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265__NOR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50" name="Line 15018"/>
              <p:cNvSpPr>
                <a:spLocks noChangeShapeType="1"/>
              </p:cNvSpPr>
              <p:nvPr/>
            </p:nvSpPr>
            <p:spPr bwMode="auto">
              <a:xfrm flipH="1">
                <a:off x="1168" y="1957"/>
                <a:ext cx="1688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1" name="Line 15019"/>
              <p:cNvSpPr>
                <a:spLocks noChangeShapeType="1"/>
              </p:cNvSpPr>
              <p:nvPr/>
            </p:nvSpPr>
            <p:spPr bwMode="auto">
              <a:xfrm flipV="1">
                <a:off x="1168" y="187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2" name="Oval 15020"/>
              <p:cNvSpPr>
                <a:spLocks noChangeArrowheads="1"/>
              </p:cNvSpPr>
              <p:nvPr/>
            </p:nvSpPr>
            <p:spPr bwMode="auto">
              <a:xfrm>
                <a:off x="2834" y="1707"/>
                <a:ext cx="23" cy="263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3" name="Rectangle 15021"/>
              <p:cNvSpPr>
                <a:spLocks noChangeArrowheads="1"/>
              </p:cNvSpPr>
              <p:nvPr/>
            </p:nvSpPr>
            <p:spPr bwMode="auto">
              <a:xfrm>
                <a:off x="2890" y="1720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266__NOR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54" name="Line 15022"/>
              <p:cNvSpPr>
                <a:spLocks noChangeShapeType="1"/>
              </p:cNvSpPr>
              <p:nvPr/>
            </p:nvSpPr>
            <p:spPr bwMode="auto">
              <a:xfrm flipH="1">
                <a:off x="1404" y="65422"/>
                <a:ext cx="2155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5" name="Line 15023"/>
              <p:cNvSpPr>
                <a:spLocks noChangeShapeType="1"/>
              </p:cNvSpPr>
              <p:nvPr/>
            </p:nvSpPr>
            <p:spPr bwMode="auto">
              <a:xfrm flipV="1">
                <a:off x="1404" y="653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6" name="Oval 15024"/>
              <p:cNvSpPr>
                <a:spLocks noChangeArrowheads="1"/>
              </p:cNvSpPr>
              <p:nvPr/>
            </p:nvSpPr>
            <p:spPr bwMode="auto">
              <a:xfrm>
                <a:off x="3535" y="65185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7" name="Rectangle 15025"/>
              <p:cNvSpPr>
                <a:spLocks noChangeArrowheads="1"/>
              </p:cNvSpPr>
              <p:nvPr/>
            </p:nvSpPr>
            <p:spPr bwMode="auto">
              <a:xfrm>
                <a:off x="3592" y="65185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267__NOR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58" name="Line 15026"/>
              <p:cNvSpPr>
                <a:spLocks noChangeShapeType="1"/>
              </p:cNvSpPr>
              <p:nvPr/>
            </p:nvSpPr>
            <p:spPr bwMode="auto">
              <a:xfrm flipH="1">
                <a:off x="3058" y="951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59" name="Line 15027"/>
              <p:cNvSpPr>
                <a:spLocks noChangeShapeType="1"/>
              </p:cNvSpPr>
              <p:nvPr/>
            </p:nvSpPr>
            <p:spPr bwMode="auto">
              <a:xfrm>
                <a:off x="3058" y="9516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0" name="Oval 15028"/>
              <p:cNvSpPr>
                <a:spLocks noChangeArrowheads="1"/>
              </p:cNvSpPr>
              <p:nvPr/>
            </p:nvSpPr>
            <p:spPr bwMode="auto">
              <a:xfrm>
                <a:off x="3036" y="94916"/>
                <a:ext cx="23" cy="258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1" name="Rectangle 15029"/>
              <p:cNvSpPr>
                <a:spLocks noChangeArrowheads="1"/>
              </p:cNvSpPr>
              <p:nvPr/>
            </p:nvSpPr>
            <p:spPr bwMode="auto">
              <a:xfrm>
                <a:off x="3092" y="94923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268__NOR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62" name="Line 15030"/>
              <p:cNvSpPr>
                <a:spLocks noChangeShapeType="1"/>
              </p:cNvSpPr>
              <p:nvPr/>
            </p:nvSpPr>
            <p:spPr bwMode="auto">
              <a:xfrm flipH="1">
                <a:off x="1497" y="1608"/>
                <a:ext cx="1857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3" name="Line 15031"/>
              <p:cNvSpPr>
                <a:spLocks noChangeShapeType="1"/>
              </p:cNvSpPr>
              <p:nvPr/>
            </p:nvSpPr>
            <p:spPr bwMode="auto">
              <a:xfrm flipV="1">
                <a:off x="1497" y="154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4" name="Oval 15032"/>
              <p:cNvSpPr>
                <a:spLocks noChangeArrowheads="1"/>
              </p:cNvSpPr>
              <p:nvPr/>
            </p:nvSpPr>
            <p:spPr bwMode="auto">
              <a:xfrm>
                <a:off x="3331" y="1357"/>
                <a:ext cx="24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5" name="Rectangle 15033"/>
              <p:cNvSpPr>
                <a:spLocks noChangeArrowheads="1"/>
              </p:cNvSpPr>
              <p:nvPr/>
            </p:nvSpPr>
            <p:spPr bwMode="auto">
              <a:xfrm>
                <a:off x="3388" y="1370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269__NOR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66" name="Line 15034"/>
              <p:cNvSpPr>
                <a:spLocks noChangeShapeType="1"/>
              </p:cNvSpPr>
              <p:nvPr/>
            </p:nvSpPr>
            <p:spPr bwMode="auto">
              <a:xfrm flipH="1">
                <a:off x="1160" y="6645"/>
                <a:ext cx="1777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7" name="Line 15035"/>
              <p:cNvSpPr>
                <a:spLocks noChangeShapeType="1"/>
              </p:cNvSpPr>
              <p:nvPr/>
            </p:nvSpPr>
            <p:spPr bwMode="auto">
              <a:xfrm flipV="1">
                <a:off x="1160" y="654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8" name="Oval 15036"/>
              <p:cNvSpPr>
                <a:spLocks noChangeArrowheads="1"/>
              </p:cNvSpPr>
              <p:nvPr/>
            </p:nvSpPr>
            <p:spPr bwMode="auto">
              <a:xfrm>
                <a:off x="2915" y="6401"/>
                <a:ext cx="23" cy="251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69" name="Rectangle 15037"/>
              <p:cNvSpPr>
                <a:spLocks noChangeArrowheads="1"/>
              </p:cNvSpPr>
              <p:nvPr/>
            </p:nvSpPr>
            <p:spPr bwMode="auto">
              <a:xfrm>
                <a:off x="2971" y="6408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270__NOR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70" name="Line 15038"/>
              <p:cNvSpPr>
                <a:spLocks noChangeShapeType="1"/>
              </p:cNvSpPr>
              <p:nvPr/>
            </p:nvSpPr>
            <p:spPr bwMode="auto">
              <a:xfrm flipH="1">
                <a:off x="2318" y="30297"/>
                <a:ext cx="1586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1" name="Line 15039"/>
              <p:cNvSpPr>
                <a:spLocks noChangeShapeType="1"/>
              </p:cNvSpPr>
              <p:nvPr/>
            </p:nvSpPr>
            <p:spPr bwMode="auto">
              <a:xfrm flipV="1">
                <a:off x="2318" y="30146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2" name="Oval 15040"/>
              <p:cNvSpPr>
                <a:spLocks noChangeArrowheads="1"/>
              </p:cNvSpPr>
              <p:nvPr/>
            </p:nvSpPr>
            <p:spPr bwMode="auto">
              <a:xfrm>
                <a:off x="3881" y="30060"/>
                <a:ext cx="24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3" name="Rectangle 15041"/>
              <p:cNvSpPr>
                <a:spLocks noChangeArrowheads="1"/>
              </p:cNvSpPr>
              <p:nvPr/>
            </p:nvSpPr>
            <p:spPr bwMode="auto">
              <a:xfrm>
                <a:off x="3938" y="30060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271__NOR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74" name="Line 15042"/>
              <p:cNvSpPr>
                <a:spLocks noChangeShapeType="1"/>
              </p:cNvSpPr>
              <p:nvPr/>
            </p:nvSpPr>
            <p:spPr bwMode="auto">
              <a:xfrm flipH="1">
                <a:off x="1497" y="1489"/>
                <a:ext cx="1458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5" name="Line 15043"/>
              <p:cNvSpPr>
                <a:spLocks noChangeShapeType="1"/>
              </p:cNvSpPr>
              <p:nvPr/>
            </p:nvSpPr>
            <p:spPr bwMode="auto">
              <a:xfrm>
                <a:off x="1497" y="148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6" name="Oval 15044"/>
              <p:cNvSpPr>
                <a:spLocks noChangeArrowheads="1"/>
              </p:cNvSpPr>
              <p:nvPr/>
            </p:nvSpPr>
            <p:spPr bwMode="auto">
              <a:xfrm>
                <a:off x="2931" y="1245"/>
                <a:ext cx="25" cy="257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7" name="Rectangle 15045"/>
              <p:cNvSpPr>
                <a:spLocks noChangeArrowheads="1"/>
              </p:cNvSpPr>
              <p:nvPr/>
            </p:nvSpPr>
            <p:spPr bwMode="auto">
              <a:xfrm>
                <a:off x="2988" y="1252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272__NOR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78" name="Line 15046"/>
              <p:cNvSpPr>
                <a:spLocks noChangeShapeType="1"/>
              </p:cNvSpPr>
              <p:nvPr/>
            </p:nvSpPr>
            <p:spPr bwMode="auto">
              <a:xfrm flipH="1">
                <a:off x="865" y="95978"/>
                <a:ext cx="2312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79" name="Line 15047"/>
              <p:cNvSpPr>
                <a:spLocks noChangeShapeType="1"/>
              </p:cNvSpPr>
              <p:nvPr/>
            </p:nvSpPr>
            <p:spPr bwMode="auto">
              <a:xfrm flipV="1">
                <a:off x="865" y="9586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0" name="Oval 15048"/>
              <p:cNvSpPr>
                <a:spLocks noChangeArrowheads="1"/>
              </p:cNvSpPr>
              <p:nvPr/>
            </p:nvSpPr>
            <p:spPr bwMode="auto">
              <a:xfrm>
                <a:off x="3154" y="95727"/>
                <a:ext cx="24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1" name="Rectangle 15049"/>
              <p:cNvSpPr>
                <a:spLocks noChangeArrowheads="1"/>
              </p:cNvSpPr>
              <p:nvPr/>
            </p:nvSpPr>
            <p:spPr bwMode="auto">
              <a:xfrm>
                <a:off x="3210" y="95741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273__NOR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82" name="Line 15050"/>
              <p:cNvSpPr>
                <a:spLocks noChangeShapeType="1"/>
              </p:cNvSpPr>
              <p:nvPr/>
            </p:nvSpPr>
            <p:spPr bwMode="auto">
              <a:xfrm flipH="1">
                <a:off x="1375" y="66003"/>
                <a:ext cx="1907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3" name="Line 15051"/>
              <p:cNvSpPr>
                <a:spLocks noChangeShapeType="1"/>
              </p:cNvSpPr>
              <p:nvPr/>
            </p:nvSpPr>
            <p:spPr bwMode="auto">
              <a:xfrm flipV="1">
                <a:off x="1375" y="6589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4" name="Oval 15052"/>
              <p:cNvSpPr>
                <a:spLocks noChangeArrowheads="1"/>
              </p:cNvSpPr>
              <p:nvPr/>
            </p:nvSpPr>
            <p:spPr bwMode="auto">
              <a:xfrm>
                <a:off x="3259" y="65765"/>
                <a:ext cx="24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5" name="Rectangle 15053"/>
              <p:cNvSpPr>
                <a:spLocks noChangeArrowheads="1"/>
              </p:cNvSpPr>
              <p:nvPr/>
            </p:nvSpPr>
            <p:spPr bwMode="auto">
              <a:xfrm>
                <a:off x="3315" y="65765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274__NOR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86" name="Line 15054"/>
              <p:cNvSpPr>
                <a:spLocks noChangeShapeType="1"/>
              </p:cNvSpPr>
              <p:nvPr/>
            </p:nvSpPr>
            <p:spPr bwMode="auto">
              <a:xfrm flipH="1">
                <a:off x="3347" y="98787"/>
                <a:ext cx="32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7" name="Line 15055"/>
              <p:cNvSpPr>
                <a:spLocks noChangeShapeType="1"/>
              </p:cNvSpPr>
              <p:nvPr/>
            </p:nvSpPr>
            <p:spPr bwMode="auto">
              <a:xfrm>
                <a:off x="3347" y="9878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8" name="Oval 15056"/>
              <p:cNvSpPr>
                <a:spLocks noChangeArrowheads="1"/>
              </p:cNvSpPr>
              <p:nvPr/>
            </p:nvSpPr>
            <p:spPr bwMode="auto">
              <a:xfrm>
                <a:off x="3644" y="98550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89" name="Rectangle 15057"/>
              <p:cNvSpPr>
                <a:spLocks noChangeArrowheads="1"/>
              </p:cNvSpPr>
              <p:nvPr/>
            </p:nvSpPr>
            <p:spPr bwMode="auto">
              <a:xfrm>
                <a:off x="3701" y="98550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275__NOR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90" name="Line 15058"/>
              <p:cNvSpPr>
                <a:spLocks noChangeShapeType="1"/>
              </p:cNvSpPr>
              <p:nvPr/>
            </p:nvSpPr>
            <p:spPr bwMode="auto">
              <a:xfrm>
                <a:off x="3058" y="953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1" name="Line 15059"/>
              <p:cNvSpPr>
                <a:spLocks noChangeShapeType="1"/>
              </p:cNvSpPr>
              <p:nvPr/>
            </p:nvSpPr>
            <p:spPr bwMode="auto">
              <a:xfrm flipV="1">
                <a:off x="3058" y="9530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2" name="Oval 15060"/>
              <p:cNvSpPr>
                <a:spLocks noChangeArrowheads="1"/>
              </p:cNvSpPr>
              <p:nvPr/>
            </p:nvSpPr>
            <p:spPr bwMode="auto">
              <a:xfrm>
                <a:off x="3034" y="95147"/>
                <a:ext cx="25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3" name="Rectangle 15061"/>
              <p:cNvSpPr>
                <a:spLocks noChangeArrowheads="1"/>
              </p:cNvSpPr>
              <p:nvPr/>
            </p:nvSpPr>
            <p:spPr bwMode="auto">
              <a:xfrm>
                <a:off x="3092" y="95154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276__NOR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94" name="Line 15062"/>
              <p:cNvSpPr>
                <a:spLocks noChangeShapeType="1"/>
              </p:cNvSpPr>
              <p:nvPr/>
            </p:nvSpPr>
            <p:spPr bwMode="auto">
              <a:xfrm flipH="1">
                <a:off x="1030" y="99493"/>
                <a:ext cx="1960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5" name="Line 15063"/>
              <p:cNvSpPr>
                <a:spLocks noChangeShapeType="1"/>
              </p:cNvSpPr>
              <p:nvPr/>
            </p:nvSpPr>
            <p:spPr bwMode="auto">
              <a:xfrm flipV="1">
                <a:off x="1030" y="9943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6" name="Oval 15064"/>
              <p:cNvSpPr>
                <a:spLocks noChangeArrowheads="1"/>
              </p:cNvSpPr>
              <p:nvPr/>
            </p:nvSpPr>
            <p:spPr bwMode="auto">
              <a:xfrm>
                <a:off x="2966" y="99249"/>
                <a:ext cx="25" cy="257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7" name="Rectangle 15065"/>
              <p:cNvSpPr>
                <a:spLocks noChangeArrowheads="1"/>
              </p:cNvSpPr>
              <p:nvPr/>
            </p:nvSpPr>
            <p:spPr bwMode="auto">
              <a:xfrm>
                <a:off x="3023" y="99255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277__NOR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798" name="Line 15066"/>
              <p:cNvSpPr>
                <a:spLocks noChangeShapeType="1"/>
              </p:cNvSpPr>
              <p:nvPr/>
            </p:nvSpPr>
            <p:spPr bwMode="auto">
              <a:xfrm flipH="1">
                <a:off x="3057" y="9551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799" name="Line 15067"/>
              <p:cNvSpPr>
                <a:spLocks noChangeShapeType="1"/>
              </p:cNvSpPr>
              <p:nvPr/>
            </p:nvSpPr>
            <p:spPr bwMode="auto">
              <a:xfrm flipV="1">
                <a:off x="3057" y="9541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0" name="Oval 15068"/>
              <p:cNvSpPr>
                <a:spLocks noChangeArrowheads="1"/>
              </p:cNvSpPr>
              <p:nvPr/>
            </p:nvSpPr>
            <p:spPr bwMode="auto">
              <a:xfrm>
                <a:off x="3034" y="95266"/>
                <a:ext cx="25" cy="257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1" name="Rectangle 15069"/>
              <p:cNvSpPr>
                <a:spLocks noChangeArrowheads="1"/>
              </p:cNvSpPr>
              <p:nvPr/>
            </p:nvSpPr>
            <p:spPr bwMode="auto">
              <a:xfrm>
                <a:off x="3092" y="95272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278__NOR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02" name="Line 15070"/>
              <p:cNvSpPr>
                <a:spLocks noChangeShapeType="1"/>
              </p:cNvSpPr>
              <p:nvPr/>
            </p:nvSpPr>
            <p:spPr bwMode="auto">
              <a:xfrm flipH="1">
                <a:off x="3057" y="9562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3" name="Line 15071"/>
              <p:cNvSpPr>
                <a:spLocks noChangeShapeType="1"/>
              </p:cNvSpPr>
              <p:nvPr/>
            </p:nvSpPr>
            <p:spPr bwMode="auto">
              <a:xfrm flipV="1">
                <a:off x="3057" y="9551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4" name="Oval 15072"/>
              <p:cNvSpPr>
                <a:spLocks noChangeArrowheads="1"/>
              </p:cNvSpPr>
              <p:nvPr/>
            </p:nvSpPr>
            <p:spPr bwMode="auto">
              <a:xfrm>
                <a:off x="3034" y="95378"/>
                <a:ext cx="24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5" name="Rectangle 15073"/>
              <p:cNvSpPr>
                <a:spLocks noChangeArrowheads="1"/>
              </p:cNvSpPr>
              <p:nvPr/>
            </p:nvSpPr>
            <p:spPr bwMode="auto">
              <a:xfrm>
                <a:off x="3091" y="95391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279__NOR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06" name="Line 15074"/>
              <p:cNvSpPr>
                <a:spLocks noChangeShapeType="1"/>
              </p:cNvSpPr>
              <p:nvPr/>
            </p:nvSpPr>
            <p:spPr bwMode="auto">
              <a:xfrm flipH="1">
                <a:off x="3127" y="991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7" name="Line 15075"/>
              <p:cNvSpPr>
                <a:spLocks noChangeShapeType="1"/>
              </p:cNvSpPr>
              <p:nvPr/>
            </p:nvSpPr>
            <p:spPr bwMode="auto">
              <a:xfrm>
                <a:off x="3127" y="9914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8" name="Oval 15076"/>
              <p:cNvSpPr>
                <a:spLocks noChangeArrowheads="1"/>
              </p:cNvSpPr>
              <p:nvPr/>
            </p:nvSpPr>
            <p:spPr bwMode="auto">
              <a:xfrm>
                <a:off x="3104" y="98899"/>
                <a:ext cx="25" cy="257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09" name="Rectangle 15077"/>
              <p:cNvSpPr>
                <a:spLocks noChangeArrowheads="1"/>
              </p:cNvSpPr>
              <p:nvPr/>
            </p:nvSpPr>
            <p:spPr bwMode="auto">
              <a:xfrm>
                <a:off x="3161" y="98906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280__NOR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10" name="Line 15078"/>
              <p:cNvSpPr>
                <a:spLocks noChangeShapeType="1"/>
              </p:cNvSpPr>
              <p:nvPr/>
            </p:nvSpPr>
            <p:spPr bwMode="auto">
              <a:xfrm flipH="1">
                <a:off x="1585" y="23974"/>
                <a:ext cx="2066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1" name="Line 15079"/>
              <p:cNvSpPr>
                <a:spLocks noChangeShapeType="1"/>
              </p:cNvSpPr>
              <p:nvPr/>
            </p:nvSpPr>
            <p:spPr bwMode="auto">
              <a:xfrm flipV="1">
                <a:off x="1585" y="2391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2" name="Oval 15080"/>
              <p:cNvSpPr>
                <a:spLocks noChangeArrowheads="1"/>
              </p:cNvSpPr>
              <p:nvPr/>
            </p:nvSpPr>
            <p:spPr bwMode="auto">
              <a:xfrm>
                <a:off x="3627" y="23736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3" name="Rectangle 15081"/>
              <p:cNvSpPr>
                <a:spLocks noChangeArrowheads="1"/>
              </p:cNvSpPr>
              <p:nvPr/>
            </p:nvSpPr>
            <p:spPr bwMode="auto">
              <a:xfrm>
                <a:off x="3684" y="23736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281__NOR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14" name="Line 15082"/>
              <p:cNvSpPr>
                <a:spLocks noChangeShapeType="1"/>
              </p:cNvSpPr>
              <p:nvPr/>
            </p:nvSpPr>
            <p:spPr bwMode="auto">
              <a:xfrm flipH="1">
                <a:off x="1423" y="2781"/>
                <a:ext cx="1782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5" name="Line 15083"/>
              <p:cNvSpPr>
                <a:spLocks noChangeShapeType="1"/>
              </p:cNvSpPr>
              <p:nvPr/>
            </p:nvSpPr>
            <p:spPr bwMode="auto">
              <a:xfrm flipV="1">
                <a:off x="1423" y="272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6" name="Oval 15084"/>
              <p:cNvSpPr>
                <a:spLocks noChangeArrowheads="1"/>
              </p:cNvSpPr>
              <p:nvPr/>
            </p:nvSpPr>
            <p:spPr bwMode="auto">
              <a:xfrm>
                <a:off x="3182" y="2537"/>
                <a:ext cx="24" cy="26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7" name="Rectangle 15085"/>
              <p:cNvSpPr>
                <a:spLocks noChangeArrowheads="1"/>
              </p:cNvSpPr>
              <p:nvPr/>
            </p:nvSpPr>
            <p:spPr bwMode="auto">
              <a:xfrm>
                <a:off x="3239" y="2544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282__NOR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818" name="Line 15086"/>
              <p:cNvSpPr>
                <a:spLocks noChangeShapeType="1"/>
              </p:cNvSpPr>
              <p:nvPr/>
            </p:nvSpPr>
            <p:spPr bwMode="auto">
              <a:xfrm flipH="1">
                <a:off x="3080" y="63550"/>
                <a:ext cx="721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19" name="Line 15087"/>
              <p:cNvSpPr>
                <a:spLocks noChangeShapeType="1"/>
              </p:cNvSpPr>
              <p:nvPr/>
            </p:nvSpPr>
            <p:spPr bwMode="auto">
              <a:xfrm flipV="1">
                <a:off x="3080" y="6349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820" name="Oval 15088"/>
              <p:cNvSpPr>
                <a:spLocks noChangeArrowheads="1"/>
              </p:cNvSpPr>
              <p:nvPr/>
            </p:nvSpPr>
            <p:spPr bwMode="auto">
              <a:xfrm>
                <a:off x="3778" y="63306"/>
                <a:ext cx="24" cy="250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5" name="Group 15290"/>
            <p:cNvGrpSpPr>
              <a:grpSpLocks/>
            </p:cNvGrpSpPr>
            <p:nvPr/>
          </p:nvGrpSpPr>
          <p:grpSpPr bwMode="auto">
            <a:xfrm>
              <a:off x="3295309" y="35628191"/>
              <a:ext cx="11474451" cy="110067725"/>
              <a:chOff x="1203" y="2768"/>
              <a:chExt cx="7228" cy="69334"/>
            </a:xfrm>
          </p:grpSpPr>
          <p:sp>
            <p:nvSpPr>
              <p:cNvPr id="22421" name="Rectangle 15090"/>
              <p:cNvSpPr>
                <a:spLocks noChangeArrowheads="1"/>
              </p:cNvSpPr>
              <p:nvPr/>
            </p:nvSpPr>
            <p:spPr bwMode="auto">
              <a:xfrm>
                <a:off x="3835" y="63312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283__NOR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22" name="Line 15091"/>
              <p:cNvSpPr>
                <a:spLocks noChangeShapeType="1"/>
              </p:cNvSpPr>
              <p:nvPr/>
            </p:nvSpPr>
            <p:spPr bwMode="auto">
              <a:xfrm flipH="1">
                <a:off x="3080" y="63431"/>
                <a:ext cx="384" cy="0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3" name="Line 15092"/>
              <p:cNvSpPr>
                <a:spLocks noChangeShapeType="1"/>
              </p:cNvSpPr>
              <p:nvPr/>
            </p:nvSpPr>
            <p:spPr bwMode="auto">
              <a:xfrm>
                <a:off x="3080" y="6343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4" name="Oval 15093"/>
              <p:cNvSpPr>
                <a:spLocks noChangeArrowheads="1"/>
              </p:cNvSpPr>
              <p:nvPr/>
            </p:nvSpPr>
            <p:spPr bwMode="auto">
              <a:xfrm>
                <a:off x="3440" y="63194"/>
                <a:ext cx="25" cy="244"/>
              </a:xfrm>
              <a:prstGeom prst="ellipse">
                <a:avLst/>
              </a:prstGeom>
              <a:solidFill>
                <a:srgbClr val="FFC800"/>
              </a:solidFill>
              <a:ln w="1588">
                <a:solidFill>
                  <a:srgbClr val="FFC8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5" name="Rectangle 15094"/>
              <p:cNvSpPr>
                <a:spLocks noChangeArrowheads="1"/>
              </p:cNvSpPr>
              <p:nvPr/>
            </p:nvSpPr>
            <p:spPr bwMode="auto">
              <a:xfrm>
                <a:off x="3498" y="63194"/>
                <a:ext cx="6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C800"/>
                    </a:solidFill>
                    <a:effectLst/>
                    <a:latin typeface="" charset="0"/>
                    <a:cs typeface="Arial" pitchFamily="34" charset="0"/>
                  </a:rPr>
                  <a:t>284__NOR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26" name="Line 15095"/>
              <p:cNvSpPr>
                <a:spLocks noChangeShapeType="1"/>
              </p:cNvSpPr>
              <p:nvPr/>
            </p:nvSpPr>
            <p:spPr bwMode="auto">
              <a:xfrm flipH="1">
                <a:off x="5794" y="35678"/>
                <a:ext cx="10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7" name="Line 15096"/>
              <p:cNvSpPr>
                <a:spLocks noChangeShapeType="1"/>
              </p:cNvSpPr>
              <p:nvPr/>
            </p:nvSpPr>
            <p:spPr bwMode="auto">
              <a:xfrm flipV="1">
                <a:off x="5794" y="35579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8" name="Oval 15097"/>
              <p:cNvSpPr>
                <a:spLocks noChangeArrowheads="1"/>
              </p:cNvSpPr>
              <p:nvPr/>
            </p:nvSpPr>
            <p:spPr bwMode="auto">
              <a:xfrm>
                <a:off x="6844" y="3544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9" name="Rectangle 15098"/>
              <p:cNvSpPr>
                <a:spLocks noChangeArrowheads="1"/>
              </p:cNvSpPr>
              <p:nvPr/>
            </p:nvSpPr>
            <p:spPr bwMode="auto">
              <a:xfrm>
                <a:off x="6901" y="35440"/>
                <a:ext cx="50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351.5309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30" name="Line 15099"/>
              <p:cNvSpPr>
                <a:spLocks noChangeShapeType="1"/>
              </p:cNvSpPr>
              <p:nvPr/>
            </p:nvSpPr>
            <p:spPr bwMode="auto">
              <a:xfrm flipH="1">
                <a:off x="7450" y="35566"/>
                <a:ext cx="2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1" name="Line 15100"/>
              <p:cNvSpPr>
                <a:spLocks noChangeShapeType="1"/>
              </p:cNvSpPr>
              <p:nvPr/>
            </p:nvSpPr>
            <p:spPr bwMode="auto">
              <a:xfrm flipV="1">
                <a:off x="7450" y="35473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2" name="Oval 15101"/>
              <p:cNvSpPr>
                <a:spLocks noChangeArrowheads="1"/>
              </p:cNvSpPr>
              <p:nvPr/>
            </p:nvSpPr>
            <p:spPr bwMode="auto">
              <a:xfrm>
                <a:off x="7659" y="35322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3" name="Rectangle 15102"/>
              <p:cNvSpPr>
                <a:spLocks noChangeArrowheads="1"/>
              </p:cNvSpPr>
              <p:nvPr/>
            </p:nvSpPr>
            <p:spPr bwMode="auto">
              <a:xfrm>
                <a:off x="7717" y="35328"/>
                <a:ext cx="50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354.5303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34" name="Line 15103"/>
              <p:cNvSpPr>
                <a:spLocks noChangeShapeType="1"/>
              </p:cNvSpPr>
              <p:nvPr/>
            </p:nvSpPr>
            <p:spPr bwMode="auto">
              <a:xfrm flipH="1">
                <a:off x="4003" y="3146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5" name="Line 15104"/>
              <p:cNvSpPr>
                <a:spLocks noChangeShapeType="1"/>
              </p:cNvSpPr>
              <p:nvPr/>
            </p:nvSpPr>
            <p:spPr bwMode="auto">
              <a:xfrm>
                <a:off x="4003" y="3146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6" name="Oval 15105"/>
              <p:cNvSpPr>
                <a:spLocks noChangeArrowheads="1"/>
              </p:cNvSpPr>
              <p:nvPr/>
            </p:nvSpPr>
            <p:spPr bwMode="auto">
              <a:xfrm>
                <a:off x="3979" y="31220"/>
                <a:ext cx="26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7" name="Rectangle 15106"/>
              <p:cNvSpPr>
                <a:spLocks noChangeArrowheads="1"/>
              </p:cNvSpPr>
              <p:nvPr/>
            </p:nvSpPr>
            <p:spPr bwMode="auto">
              <a:xfrm>
                <a:off x="4037" y="31227"/>
                <a:ext cx="18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10-Denmark-Nordgard-978_SLO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38" name="Line 15107"/>
              <p:cNvSpPr>
                <a:spLocks noChangeShapeType="1"/>
              </p:cNvSpPr>
              <p:nvPr/>
            </p:nvSpPr>
            <p:spPr bwMode="auto">
              <a:xfrm flipH="1">
                <a:off x="2000" y="31234"/>
                <a:ext cx="146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39" name="Line 15108"/>
              <p:cNvSpPr>
                <a:spLocks noChangeShapeType="1"/>
              </p:cNvSpPr>
              <p:nvPr/>
            </p:nvSpPr>
            <p:spPr bwMode="auto">
              <a:xfrm>
                <a:off x="2000" y="31234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0" name="Oval 15109"/>
              <p:cNvSpPr>
                <a:spLocks noChangeArrowheads="1"/>
              </p:cNvSpPr>
              <p:nvPr/>
            </p:nvSpPr>
            <p:spPr bwMode="auto">
              <a:xfrm>
                <a:off x="3446" y="30990"/>
                <a:ext cx="23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1" name="Rectangle 15110"/>
              <p:cNvSpPr>
                <a:spLocks noChangeArrowheads="1"/>
              </p:cNvSpPr>
              <p:nvPr/>
            </p:nvSpPr>
            <p:spPr bwMode="auto">
              <a:xfrm>
                <a:off x="3502" y="30996"/>
                <a:ext cx="164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11-France-Strisselspalt_SLO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42" name="Line 15111"/>
              <p:cNvSpPr>
                <a:spLocks noChangeShapeType="1"/>
              </p:cNvSpPr>
              <p:nvPr/>
            </p:nvSpPr>
            <p:spPr bwMode="auto">
              <a:xfrm flipH="1">
                <a:off x="2918" y="42001"/>
                <a:ext cx="134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3" name="Line 15112"/>
              <p:cNvSpPr>
                <a:spLocks noChangeShapeType="1"/>
              </p:cNvSpPr>
              <p:nvPr/>
            </p:nvSpPr>
            <p:spPr bwMode="auto">
              <a:xfrm flipV="1">
                <a:off x="2918" y="419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4" name="Oval 15113"/>
              <p:cNvSpPr>
                <a:spLocks noChangeArrowheads="1"/>
              </p:cNvSpPr>
              <p:nvPr/>
            </p:nvSpPr>
            <p:spPr bwMode="auto">
              <a:xfrm>
                <a:off x="4235" y="41764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5" name="Rectangle 15114"/>
              <p:cNvSpPr>
                <a:spLocks noChangeArrowheads="1"/>
              </p:cNvSpPr>
              <p:nvPr/>
            </p:nvSpPr>
            <p:spPr bwMode="auto">
              <a:xfrm>
                <a:off x="4292" y="41764"/>
                <a:ext cx="18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12-Germany-Hall-Tradition_SLO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46" name="Line 15115"/>
              <p:cNvSpPr>
                <a:spLocks noChangeShapeType="1"/>
              </p:cNvSpPr>
              <p:nvPr/>
            </p:nvSpPr>
            <p:spPr bwMode="auto">
              <a:xfrm flipH="1">
                <a:off x="2648" y="30878"/>
                <a:ext cx="1238" cy="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7" name="Line 15116"/>
              <p:cNvSpPr>
                <a:spLocks noChangeShapeType="1"/>
              </p:cNvSpPr>
              <p:nvPr/>
            </p:nvSpPr>
            <p:spPr bwMode="auto">
              <a:xfrm flipV="1">
                <a:off x="2648" y="3081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8" name="Oval 15117"/>
              <p:cNvSpPr>
                <a:spLocks noChangeArrowheads="1"/>
              </p:cNvSpPr>
              <p:nvPr/>
            </p:nvSpPr>
            <p:spPr bwMode="auto">
              <a:xfrm>
                <a:off x="3862" y="30640"/>
                <a:ext cx="26" cy="244"/>
              </a:xfrm>
              <a:prstGeom prst="ellipse">
                <a:avLst/>
              </a:prstGeom>
              <a:solidFill>
                <a:srgbClr val="00FF00"/>
              </a:solidFill>
              <a:ln w="1588">
                <a:solidFill>
                  <a:srgbClr val="00F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49" name="Rectangle 15118"/>
              <p:cNvSpPr>
                <a:spLocks noChangeArrowheads="1"/>
              </p:cNvSpPr>
              <p:nvPr/>
            </p:nvSpPr>
            <p:spPr bwMode="auto">
              <a:xfrm>
                <a:off x="3919" y="30640"/>
                <a:ext cx="19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13-Germany-Hallertauer-MTF_SLO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50" name="Line 15119"/>
              <p:cNvSpPr>
                <a:spLocks noChangeShapeType="1"/>
              </p:cNvSpPr>
              <p:nvPr/>
            </p:nvSpPr>
            <p:spPr bwMode="auto">
              <a:xfrm flipH="1">
                <a:off x="1676" y="44111"/>
                <a:ext cx="204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1" name="Line 15120"/>
              <p:cNvSpPr>
                <a:spLocks noChangeShapeType="1"/>
              </p:cNvSpPr>
              <p:nvPr/>
            </p:nvSpPr>
            <p:spPr bwMode="auto">
              <a:xfrm>
                <a:off x="1676" y="4411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2" name="Oval 15121"/>
              <p:cNvSpPr>
                <a:spLocks noChangeArrowheads="1"/>
              </p:cNvSpPr>
              <p:nvPr/>
            </p:nvSpPr>
            <p:spPr bwMode="auto">
              <a:xfrm>
                <a:off x="3697" y="43867"/>
                <a:ext cx="23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3" name="Rectangle 15122"/>
              <p:cNvSpPr>
                <a:spLocks noChangeArrowheads="1"/>
              </p:cNvSpPr>
              <p:nvPr/>
            </p:nvSpPr>
            <p:spPr bwMode="auto">
              <a:xfrm>
                <a:off x="3753" y="43874"/>
                <a:ext cx="17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14-Germany-Hersbrucker_SLO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54" name="Line 15123"/>
              <p:cNvSpPr>
                <a:spLocks noChangeShapeType="1"/>
              </p:cNvSpPr>
              <p:nvPr/>
            </p:nvSpPr>
            <p:spPr bwMode="auto">
              <a:xfrm flipH="1">
                <a:off x="1564" y="33686"/>
                <a:ext cx="179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5" name="Line 15124"/>
              <p:cNvSpPr>
                <a:spLocks noChangeShapeType="1"/>
              </p:cNvSpPr>
              <p:nvPr/>
            </p:nvSpPr>
            <p:spPr bwMode="auto">
              <a:xfrm flipV="1">
                <a:off x="1564" y="33634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6" name="Oval 15125"/>
              <p:cNvSpPr>
                <a:spLocks noChangeArrowheads="1"/>
              </p:cNvSpPr>
              <p:nvPr/>
            </p:nvSpPr>
            <p:spPr bwMode="auto">
              <a:xfrm>
                <a:off x="3333" y="33442"/>
                <a:ext cx="24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7" name="Rectangle 15126"/>
              <p:cNvSpPr>
                <a:spLocks noChangeArrowheads="1"/>
              </p:cNvSpPr>
              <p:nvPr/>
            </p:nvSpPr>
            <p:spPr bwMode="auto">
              <a:xfrm>
                <a:off x="3389" y="33449"/>
                <a:ext cx="18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15-Germany-Huller-Bitterer_SLO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58" name="Line 15127"/>
              <p:cNvSpPr>
                <a:spLocks noChangeShapeType="1"/>
              </p:cNvSpPr>
              <p:nvPr/>
            </p:nvSpPr>
            <p:spPr bwMode="auto">
              <a:xfrm flipH="1">
                <a:off x="2918" y="41883"/>
                <a:ext cx="197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59" name="Line 15128"/>
              <p:cNvSpPr>
                <a:spLocks noChangeShapeType="1"/>
              </p:cNvSpPr>
              <p:nvPr/>
            </p:nvSpPr>
            <p:spPr bwMode="auto">
              <a:xfrm>
                <a:off x="2918" y="418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0" name="Oval 15129"/>
              <p:cNvSpPr>
                <a:spLocks noChangeArrowheads="1"/>
              </p:cNvSpPr>
              <p:nvPr/>
            </p:nvSpPr>
            <p:spPr bwMode="auto">
              <a:xfrm>
                <a:off x="4868" y="41645"/>
                <a:ext cx="23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1" name="Rectangle 15130"/>
              <p:cNvSpPr>
                <a:spLocks noChangeArrowheads="1"/>
              </p:cNvSpPr>
              <p:nvPr/>
            </p:nvSpPr>
            <p:spPr bwMode="auto">
              <a:xfrm>
                <a:off x="4924" y="41645"/>
                <a:ext cx="155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16-Germany-Magnum_SLO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62" name="Line 15131"/>
              <p:cNvSpPr>
                <a:spLocks noChangeShapeType="1"/>
              </p:cNvSpPr>
              <p:nvPr/>
            </p:nvSpPr>
            <p:spPr bwMode="auto">
              <a:xfrm flipH="1">
                <a:off x="2166" y="30996"/>
                <a:ext cx="172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3" name="Line 15132"/>
              <p:cNvSpPr>
                <a:spLocks noChangeShapeType="1"/>
              </p:cNvSpPr>
              <p:nvPr/>
            </p:nvSpPr>
            <p:spPr bwMode="auto">
              <a:xfrm flipV="1">
                <a:off x="2166" y="3091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4" name="Oval 15133"/>
              <p:cNvSpPr>
                <a:spLocks noChangeArrowheads="1"/>
              </p:cNvSpPr>
              <p:nvPr/>
            </p:nvSpPr>
            <p:spPr bwMode="auto">
              <a:xfrm>
                <a:off x="3869" y="30759"/>
                <a:ext cx="26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5" name="Rectangle 15134"/>
              <p:cNvSpPr>
                <a:spLocks noChangeArrowheads="1"/>
              </p:cNvSpPr>
              <p:nvPr/>
            </p:nvSpPr>
            <p:spPr bwMode="auto">
              <a:xfrm>
                <a:off x="3926" y="30759"/>
                <a:ext cx="198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17-Germany-Hallertauer-gold_SLO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66" name="Line 15135"/>
              <p:cNvSpPr>
                <a:spLocks noChangeShapeType="1"/>
              </p:cNvSpPr>
              <p:nvPr/>
            </p:nvSpPr>
            <p:spPr bwMode="auto">
              <a:xfrm flipH="1">
                <a:off x="4103" y="29822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7" name="Line 15136"/>
              <p:cNvSpPr>
                <a:spLocks noChangeShapeType="1"/>
              </p:cNvSpPr>
              <p:nvPr/>
            </p:nvSpPr>
            <p:spPr bwMode="auto">
              <a:xfrm flipV="1">
                <a:off x="4103" y="29770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8" name="Oval 15137"/>
              <p:cNvSpPr>
                <a:spLocks noChangeArrowheads="1"/>
              </p:cNvSpPr>
              <p:nvPr/>
            </p:nvSpPr>
            <p:spPr bwMode="auto">
              <a:xfrm>
                <a:off x="4190" y="29579"/>
                <a:ext cx="24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69" name="Rectangle 15138"/>
              <p:cNvSpPr>
                <a:spLocks noChangeArrowheads="1"/>
              </p:cNvSpPr>
              <p:nvPr/>
            </p:nvSpPr>
            <p:spPr bwMode="auto">
              <a:xfrm>
                <a:off x="4247" y="29585"/>
                <a:ext cx="167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18-Germany-Tettnanger_SLO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70" name="Line 15139"/>
              <p:cNvSpPr>
                <a:spLocks noChangeShapeType="1"/>
              </p:cNvSpPr>
              <p:nvPr/>
            </p:nvSpPr>
            <p:spPr bwMode="auto">
              <a:xfrm flipH="1">
                <a:off x="2856" y="41770"/>
                <a:ext cx="209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1" name="Line 15140"/>
              <p:cNvSpPr>
                <a:spLocks noChangeShapeType="1"/>
              </p:cNvSpPr>
              <p:nvPr/>
            </p:nvSpPr>
            <p:spPr bwMode="auto">
              <a:xfrm flipV="1">
                <a:off x="2856" y="4171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2" name="Oval 15141"/>
              <p:cNvSpPr>
                <a:spLocks noChangeArrowheads="1"/>
              </p:cNvSpPr>
              <p:nvPr/>
            </p:nvSpPr>
            <p:spPr bwMode="auto">
              <a:xfrm>
                <a:off x="4926" y="41526"/>
                <a:ext cx="26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3" name="Rectangle 15142"/>
              <p:cNvSpPr>
                <a:spLocks noChangeArrowheads="1"/>
              </p:cNvSpPr>
              <p:nvPr/>
            </p:nvSpPr>
            <p:spPr bwMode="auto">
              <a:xfrm>
                <a:off x="4984" y="41533"/>
                <a:ext cx="14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19-Japan-Kitamidori_SLO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74" name="Line 15143"/>
              <p:cNvSpPr>
                <a:spLocks noChangeShapeType="1"/>
              </p:cNvSpPr>
              <p:nvPr/>
            </p:nvSpPr>
            <p:spPr bwMode="auto">
              <a:xfrm flipH="1">
                <a:off x="4453" y="35915"/>
                <a:ext cx="213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5" name="Line 15144"/>
              <p:cNvSpPr>
                <a:spLocks noChangeShapeType="1"/>
              </p:cNvSpPr>
              <p:nvPr/>
            </p:nvSpPr>
            <p:spPr bwMode="auto">
              <a:xfrm flipV="1">
                <a:off x="4453" y="3580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6" name="Oval 15145"/>
              <p:cNvSpPr>
                <a:spLocks noChangeArrowheads="1"/>
              </p:cNvSpPr>
              <p:nvPr/>
            </p:nvSpPr>
            <p:spPr bwMode="auto">
              <a:xfrm>
                <a:off x="6564" y="35671"/>
                <a:ext cx="23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7" name="Rectangle 15146"/>
              <p:cNvSpPr>
                <a:spLocks noChangeArrowheads="1"/>
              </p:cNvSpPr>
              <p:nvPr/>
            </p:nvSpPr>
            <p:spPr bwMode="auto">
              <a:xfrm>
                <a:off x="6620" y="35678"/>
                <a:ext cx="12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1-Canabis-sativa_SLO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78" name="Line 15147"/>
              <p:cNvSpPr>
                <a:spLocks noChangeShapeType="1"/>
              </p:cNvSpPr>
              <p:nvPr/>
            </p:nvSpPr>
            <p:spPr bwMode="auto">
              <a:xfrm flipH="1">
                <a:off x="2801" y="44929"/>
                <a:ext cx="1646" cy="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79" name="Line 15148"/>
              <p:cNvSpPr>
                <a:spLocks noChangeShapeType="1"/>
              </p:cNvSpPr>
              <p:nvPr/>
            </p:nvSpPr>
            <p:spPr bwMode="auto">
              <a:xfrm flipV="1">
                <a:off x="2801" y="448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0" name="Oval 15149"/>
              <p:cNvSpPr>
                <a:spLocks noChangeArrowheads="1"/>
              </p:cNvSpPr>
              <p:nvPr/>
            </p:nvSpPr>
            <p:spPr bwMode="auto">
              <a:xfrm>
                <a:off x="4425" y="44685"/>
                <a:ext cx="23" cy="264"/>
              </a:xfrm>
              <a:prstGeom prst="ellipse">
                <a:avLst/>
              </a:prstGeom>
              <a:solidFill>
                <a:srgbClr val="C832FF"/>
              </a:solidFill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1" name="Rectangle 15150"/>
              <p:cNvSpPr>
                <a:spLocks noChangeArrowheads="1"/>
              </p:cNvSpPr>
              <p:nvPr/>
            </p:nvSpPr>
            <p:spPr bwMode="auto">
              <a:xfrm>
                <a:off x="4481" y="44692"/>
                <a:ext cx="7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C832FF"/>
                    </a:solidFill>
                    <a:effectLst/>
                    <a:latin typeface="" charset="0"/>
                    <a:cs typeface="Arial" pitchFamily="34" charset="0"/>
                  </a:rPr>
                  <a:t>2018-192 Viro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82" name="Line 15151"/>
              <p:cNvSpPr>
                <a:spLocks noChangeShapeType="1"/>
              </p:cNvSpPr>
              <p:nvPr/>
            </p:nvSpPr>
            <p:spPr bwMode="auto">
              <a:xfrm flipH="1">
                <a:off x="2801" y="44810"/>
                <a:ext cx="1887" cy="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3" name="Line 15152"/>
              <p:cNvSpPr>
                <a:spLocks noChangeShapeType="1"/>
              </p:cNvSpPr>
              <p:nvPr/>
            </p:nvSpPr>
            <p:spPr bwMode="auto">
              <a:xfrm>
                <a:off x="2801" y="4481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4" name="Oval 15153"/>
              <p:cNvSpPr>
                <a:spLocks noChangeArrowheads="1"/>
              </p:cNvSpPr>
              <p:nvPr/>
            </p:nvSpPr>
            <p:spPr bwMode="auto">
              <a:xfrm>
                <a:off x="4664" y="44566"/>
                <a:ext cx="26" cy="251"/>
              </a:xfrm>
              <a:prstGeom prst="ellipse">
                <a:avLst/>
              </a:prstGeom>
              <a:solidFill>
                <a:srgbClr val="C832FF"/>
              </a:solidFill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5" name="Rectangle 15154"/>
              <p:cNvSpPr>
                <a:spLocks noChangeArrowheads="1"/>
              </p:cNvSpPr>
              <p:nvPr/>
            </p:nvSpPr>
            <p:spPr bwMode="auto">
              <a:xfrm>
                <a:off x="4722" y="44573"/>
                <a:ext cx="7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C832FF"/>
                    </a:solidFill>
                    <a:effectLst/>
                    <a:latin typeface="" charset="0"/>
                    <a:cs typeface="Arial" pitchFamily="34" charset="0"/>
                  </a:rPr>
                  <a:t>2018-193 Viro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86" name="Line 15155"/>
              <p:cNvSpPr>
                <a:spLocks noChangeShapeType="1"/>
              </p:cNvSpPr>
              <p:nvPr/>
            </p:nvSpPr>
            <p:spPr bwMode="auto">
              <a:xfrm flipH="1">
                <a:off x="2150" y="44698"/>
                <a:ext cx="2565" cy="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7" name="Line 15156"/>
              <p:cNvSpPr>
                <a:spLocks noChangeShapeType="1"/>
              </p:cNvSpPr>
              <p:nvPr/>
            </p:nvSpPr>
            <p:spPr bwMode="auto">
              <a:xfrm flipV="1">
                <a:off x="2150" y="4459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8" name="Oval 15157"/>
              <p:cNvSpPr>
                <a:spLocks noChangeArrowheads="1"/>
              </p:cNvSpPr>
              <p:nvPr/>
            </p:nvSpPr>
            <p:spPr bwMode="auto">
              <a:xfrm>
                <a:off x="4692" y="44454"/>
                <a:ext cx="24" cy="257"/>
              </a:xfrm>
              <a:prstGeom prst="ellipse">
                <a:avLst/>
              </a:prstGeom>
              <a:solidFill>
                <a:srgbClr val="C832FF"/>
              </a:solidFill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89" name="Rectangle 15158"/>
              <p:cNvSpPr>
                <a:spLocks noChangeArrowheads="1"/>
              </p:cNvSpPr>
              <p:nvPr/>
            </p:nvSpPr>
            <p:spPr bwMode="auto">
              <a:xfrm>
                <a:off x="4749" y="44461"/>
                <a:ext cx="7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C832FF"/>
                    </a:solidFill>
                    <a:effectLst/>
                    <a:latin typeface="" charset="0"/>
                    <a:cs typeface="Arial" pitchFamily="34" charset="0"/>
                  </a:rPr>
                  <a:t>2018-194 Viro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90" name="Line 15159"/>
              <p:cNvSpPr>
                <a:spLocks noChangeShapeType="1"/>
              </p:cNvSpPr>
              <p:nvPr/>
            </p:nvSpPr>
            <p:spPr bwMode="auto">
              <a:xfrm flipH="1">
                <a:off x="2602" y="44461"/>
                <a:ext cx="1697" cy="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1" name="Line 15160"/>
              <p:cNvSpPr>
                <a:spLocks noChangeShapeType="1"/>
              </p:cNvSpPr>
              <p:nvPr/>
            </p:nvSpPr>
            <p:spPr bwMode="auto">
              <a:xfrm flipV="1">
                <a:off x="2602" y="4440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2" name="Oval 15161"/>
              <p:cNvSpPr>
                <a:spLocks noChangeArrowheads="1"/>
              </p:cNvSpPr>
              <p:nvPr/>
            </p:nvSpPr>
            <p:spPr bwMode="auto">
              <a:xfrm>
                <a:off x="4277" y="44217"/>
                <a:ext cx="23" cy="250"/>
              </a:xfrm>
              <a:prstGeom prst="ellipse">
                <a:avLst/>
              </a:prstGeom>
              <a:solidFill>
                <a:srgbClr val="C832FF"/>
              </a:solidFill>
              <a:ln w="1588">
                <a:solidFill>
                  <a:srgbClr val="C832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3" name="Rectangle 15162"/>
              <p:cNvSpPr>
                <a:spLocks noChangeArrowheads="1"/>
              </p:cNvSpPr>
              <p:nvPr/>
            </p:nvSpPr>
            <p:spPr bwMode="auto">
              <a:xfrm>
                <a:off x="4333" y="44223"/>
                <a:ext cx="7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C832FF"/>
                    </a:solidFill>
                    <a:effectLst/>
                    <a:latin typeface="" charset="0"/>
                    <a:cs typeface="Arial" pitchFamily="34" charset="0"/>
                  </a:rPr>
                  <a:t>2018-196 Viro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94" name="Line 15163"/>
              <p:cNvSpPr>
                <a:spLocks noChangeShapeType="1"/>
              </p:cNvSpPr>
              <p:nvPr/>
            </p:nvSpPr>
            <p:spPr bwMode="auto">
              <a:xfrm flipH="1">
                <a:off x="3516" y="38724"/>
                <a:ext cx="176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5" name="Line 15164"/>
              <p:cNvSpPr>
                <a:spLocks noChangeShapeType="1"/>
              </p:cNvSpPr>
              <p:nvPr/>
            </p:nvSpPr>
            <p:spPr bwMode="auto">
              <a:xfrm flipV="1">
                <a:off x="3516" y="3861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6" name="Oval 15165"/>
              <p:cNvSpPr>
                <a:spLocks noChangeArrowheads="1"/>
              </p:cNvSpPr>
              <p:nvPr/>
            </p:nvSpPr>
            <p:spPr bwMode="auto">
              <a:xfrm>
                <a:off x="5253" y="38474"/>
                <a:ext cx="25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7" name="Rectangle 15166"/>
              <p:cNvSpPr>
                <a:spLocks noChangeArrowheads="1"/>
              </p:cNvSpPr>
              <p:nvPr/>
            </p:nvSpPr>
            <p:spPr bwMode="auto">
              <a:xfrm>
                <a:off x="5310" y="38487"/>
                <a:ext cx="115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20-Japan-Kirin_SLO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98" name="Line 15167"/>
              <p:cNvSpPr>
                <a:spLocks noChangeShapeType="1"/>
              </p:cNvSpPr>
              <p:nvPr/>
            </p:nvSpPr>
            <p:spPr bwMode="auto">
              <a:xfrm flipH="1">
                <a:off x="1898" y="43056"/>
                <a:ext cx="211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99" name="Line 15168"/>
              <p:cNvSpPr>
                <a:spLocks noChangeShapeType="1"/>
              </p:cNvSpPr>
              <p:nvPr/>
            </p:nvSpPr>
            <p:spPr bwMode="auto">
              <a:xfrm flipV="1">
                <a:off x="1898" y="42878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0" name="Oval 15169"/>
              <p:cNvSpPr>
                <a:spLocks noChangeArrowheads="1"/>
              </p:cNvSpPr>
              <p:nvPr/>
            </p:nvSpPr>
            <p:spPr bwMode="auto">
              <a:xfrm>
                <a:off x="3992" y="42806"/>
                <a:ext cx="24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1" name="Rectangle 15170"/>
              <p:cNvSpPr>
                <a:spLocks noChangeArrowheads="1"/>
              </p:cNvSpPr>
              <p:nvPr/>
            </p:nvSpPr>
            <p:spPr bwMode="auto">
              <a:xfrm>
                <a:off x="4049" y="42819"/>
                <a:ext cx="19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21-New-Zealand-Pacific-Gem_SLO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02" name="Line 15171"/>
              <p:cNvSpPr>
                <a:spLocks noChangeShapeType="1"/>
              </p:cNvSpPr>
              <p:nvPr/>
            </p:nvSpPr>
            <p:spPr bwMode="auto">
              <a:xfrm flipH="1">
                <a:off x="3508" y="42938"/>
                <a:ext cx="486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3" name="Line 15172"/>
              <p:cNvSpPr>
                <a:spLocks noChangeShapeType="1"/>
              </p:cNvSpPr>
              <p:nvPr/>
            </p:nvSpPr>
            <p:spPr bwMode="auto">
              <a:xfrm flipV="1">
                <a:off x="3508" y="4287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4" name="Oval 15173"/>
              <p:cNvSpPr>
                <a:spLocks noChangeArrowheads="1"/>
              </p:cNvSpPr>
              <p:nvPr/>
            </p:nvSpPr>
            <p:spPr bwMode="auto">
              <a:xfrm>
                <a:off x="3971" y="42694"/>
                <a:ext cx="24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5" name="Rectangle 15174"/>
              <p:cNvSpPr>
                <a:spLocks noChangeArrowheads="1"/>
              </p:cNvSpPr>
              <p:nvPr/>
            </p:nvSpPr>
            <p:spPr bwMode="auto">
              <a:xfrm>
                <a:off x="4028" y="42700"/>
                <a:ext cx="198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22-New-Zealand-First-Choice_SLO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06" name="Line 15175"/>
              <p:cNvSpPr>
                <a:spLocks noChangeShapeType="1"/>
              </p:cNvSpPr>
              <p:nvPr/>
            </p:nvSpPr>
            <p:spPr bwMode="auto">
              <a:xfrm flipH="1">
                <a:off x="3540" y="4598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7" name="Line 15176"/>
              <p:cNvSpPr>
                <a:spLocks noChangeShapeType="1"/>
              </p:cNvSpPr>
              <p:nvPr/>
            </p:nvSpPr>
            <p:spPr bwMode="auto">
              <a:xfrm flipV="1">
                <a:off x="3540" y="4589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8" name="Oval 15177"/>
              <p:cNvSpPr>
                <a:spLocks noChangeArrowheads="1"/>
              </p:cNvSpPr>
              <p:nvPr/>
            </p:nvSpPr>
            <p:spPr bwMode="auto">
              <a:xfrm>
                <a:off x="3517" y="45747"/>
                <a:ext cx="25" cy="24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09" name="Rectangle 15178"/>
              <p:cNvSpPr>
                <a:spLocks noChangeArrowheads="1"/>
              </p:cNvSpPr>
              <p:nvPr/>
            </p:nvSpPr>
            <p:spPr bwMode="auto">
              <a:xfrm>
                <a:off x="3574" y="45747"/>
                <a:ext cx="16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23-Russia-Sereberianka_SLO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10" name="Line 15179"/>
              <p:cNvSpPr>
                <a:spLocks noChangeShapeType="1"/>
              </p:cNvSpPr>
              <p:nvPr/>
            </p:nvSpPr>
            <p:spPr bwMode="auto">
              <a:xfrm flipH="1">
                <a:off x="3539" y="4610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1" name="Line 15180"/>
              <p:cNvSpPr>
                <a:spLocks noChangeShapeType="1"/>
              </p:cNvSpPr>
              <p:nvPr/>
            </p:nvSpPr>
            <p:spPr bwMode="auto">
              <a:xfrm flipV="1">
                <a:off x="3539" y="4599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2" name="Oval 15181"/>
              <p:cNvSpPr>
                <a:spLocks noChangeArrowheads="1"/>
              </p:cNvSpPr>
              <p:nvPr/>
            </p:nvSpPr>
            <p:spPr bwMode="auto">
              <a:xfrm>
                <a:off x="3517" y="45859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3" name="Rectangle 15182"/>
              <p:cNvSpPr>
                <a:spLocks noChangeArrowheads="1"/>
              </p:cNvSpPr>
              <p:nvPr/>
            </p:nvSpPr>
            <p:spPr bwMode="auto">
              <a:xfrm>
                <a:off x="3573" y="45865"/>
                <a:ext cx="16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24-Russia-Sereberianka_SLO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14" name="Line 15183"/>
              <p:cNvSpPr>
                <a:spLocks noChangeShapeType="1"/>
              </p:cNvSpPr>
              <p:nvPr/>
            </p:nvSpPr>
            <p:spPr bwMode="auto">
              <a:xfrm flipH="1">
                <a:off x="2383" y="30179"/>
                <a:ext cx="127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5" name="Line 15184"/>
              <p:cNvSpPr>
                <a:spLocks noChangeShapeType="1"/>
              </p:cNvSpPr>
              <p:nvPr/>
            </p:nvSpPr>
            <p:spPr bwMode="auto">
              <a:xfrm flipV="1">
                <a:off x="2383" y="30001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6" name="Oval 15185"/>
              <p:cNvSpPr>
                <a:spLocks noChangeArrowheads="1"/>
              </p:cNvSpPr>
              <p:nvPr/>
            </p:nvSpPr>
            <p:spPr bwMode="auto">
              <a:xfrm>
                <a:off x="3631" y="29928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7" name="Rectangle 15186"/>
              <p:cNvSpPr>
                <a:spLocks noChangeArrowheads="1"/>
              </p:cNvSpPr>
              <p:nvPr/>
            </p:nvSpPr>
            <p:spPr bwMode="auto">
              <a:xfrm>
                <a:off x="3688" y="29941"/>
                <a:ext cx="14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25-Russia-Urozajni_SLO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18" name="Line 15187"/>
              <p:cNvSpPr>
                <a:spLocks noChangeShapeType="1"/>
              </p:cNvSpPr>
              <p:nvPr/>
            </p:nvSpPr>
            <p:spPr bwMode="auto">
              <a:xfrm flipH="1">
                <a:off x="1203" y="5702"/>
                <a:ext cx="24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19" name="Line 15188"/>
              <p:cNvSpPr>
                <a:spLocks noChangeShapeType="1"/>
              </p:cNvSpPr>
              <p:nvPr/>
            </p:nvSpPr>
            <p:spPr bwMode="auto">
              <a:xfrm flipV="1">
                <a:off x="1203" y="5617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0" name="Oval 15189"/>
              <p:cNvSpPr>
                <a:spLocks noChangeArrowheads="1"/>
              </p:cNvSpPr>
              <p:nvPr/>
            </p:nvSpPr>
            <p:spPr bwMode="auto">
              <a:xfrm>
                <a:off x="3596" y="5458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1" name="Rectangle 15190"/>
              <p:cNvSpPr>
                <a:spLocks noChangeArrowheads="1"/>
              </p:cNvSpPr>
              <p:nvPr/>
            </p:nvSpPr>
            <p:spPr bwMode="auto">
              <a:xfrm>
                <a:off x="3653" y="5465"/>
                <a:ext cx="2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26S6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22" name="Line 15191"/>
              <p:cNvSpPr>
                <a:spLocks noChangeShapeType="1"/>
              </p:cNvSpPr>
              <p:nvPr/>
            </p:nvSpPr>
            <p:spPr bwMode="auto">
              <a:xfrm flipH="1">
                <a:off x="3508" y="42825"/>
                <a:ext cx="176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3" name="Line 15192"/>
              <p:cNvSpPr>
                <a:spLocks noChangeShapeType="1"/>
              </p:cNvSpPr>
              <p:nvPr/>
            </p:nvSpPr>
            <p:spPr bwMode="auto">
              <a:xfrm>
                <a:off x="3508" y="42825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4" name="Oval 15193"/>
              <p:cNvSpPr>
                <a:spLocks noChangeArrowheads="1"/>
              </p:cNvSpPr>
              <p:nvPr/>
            </p:nvSpPr>
            <p:spPr bwMode="auto">
              <a:xfrm>
                <a:off x="3660" y="42575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5" name="Rectangle 15194"/>
              <p:cNvSpPr>
                <a:spLocks noChangeArrowheads="1"/>
              </p:cNvSpPr>
              <p:nvPr/>
            </p:nvSpPr>
            <p:spPr bwMode="auto">
              <a:xfrm>
                <a:off x="3718" y="42588"/>
                <a:ext cx="142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26-Slovenia-Aurora_SLO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26" name="Line 15195"/>
              <p:cNvSpPr>
                <a:spLocks noChangeShapeType="1"/>
              </p:cNvSpPr>
              <p:nvPr/>
            </p:nvSpPr>
            <p:spPr bwMode="auto">
              <a:xfrm flipH="1">
                <a:off x="3347" y="42351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7" name="Line 15196"/>
              <p:cNvSpPr>
                <a:spLocks noChangeShapeType="1"/>
              </p:cNvSpPr>
              <p:nvPr/>
            </p:nvSpPr>
            <p:spPr bwMode="auto">
              <a:xfrm flipV="1">
                <a:off x="3347" y="4229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8" name="Oval 15197"/>
              <p:cNvSpPr>
                <a:spLocks noChangeArrowheads="1"/>
              </p:cNvSpPr>
              <p:nvPr/>
            </p:nvSpPr>
            <p:spPr bwMode="auto">
              <a:xfrm>
                <a:off x="3434" y="42113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29" name="Rectangle 15198"/>
              <p:cNvSpPr>
                <a:spLocks noChangeArrowheads="1"/>
              </p:cNvSpPr>
              <p:nvPr/>
            </p:nvSpPr>
            <p:spPr bwMode="auto">
              <a:xfrm>
                <a:off x="3491" y="42113"/>
                <a:ext cx="138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27-Slovenia-Celeia_SLO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30" name="Line 15199"/>
              <p:cNvSpPr>
                <a:spLocks noChangeShapeType="1"/>
              </p:cNvSpPr>
              <p:nvPr/>
            </p:nvSpPr>
            <p:spPr bwMode="auto">
              <a:xfrm flipH="1">
                <a:off x="3347" y="42239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1" name="Line 15200"/>
              <p:cNvSpPr>
                <a:spLocks noChangeShapeType="1"/>
              </p:cNvSpPr>
              <p:nvPr/>
            </p:nvSpPr>
            <p:spPr bwMode="auto">
              <a:xfrm>
                <a:off x="3347" y="4223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2" name="Oval 15201"/>
              <p:cNvSpPr>
                <a:spLocks noChangeArrowheads="1"/>
              </p:cNvSpPr>
              <p:nvPr/>
            </p:nvSpPr>
            <p:spPr bwMode="auto">
              <a:xfrm>
                <a:off x="3433" y="41995"/>
                <a:ext cx="25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3" name="Rectangle 15202"/>
              <p:cNvSpPr>
                <a:spLocks noChangeArrowheads="1"/>
              </p:cNvSpPr>
              <p:nvPr/>
            </p:nvSpPr>
            <p:spPr bwMode="auto">
              <a:xfrm>
                <a:off x="3491" y="42001"/>
                <a:ext cx="138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28-Slovenia-Celeia_SLO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34" name="Line 15203"/>
              <p:cNvSpPr>
                <a:spLocks noChangeShapeType="1"/>
              </p:cNvSpPr>
              <p:nvPr/>
            </p:nvSpPr>
            <p:spPr bwMode="auto">
              <a:xfrm flipH="1">
                <a:off x="1327" y="3250"/>
                <a:ext cx="252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5" name="Line 15204"/>
              <p:cNvSpPr>
                <a:spLocks noChangeShapeType="1"/>
              </p:cNvSpPr>
              <p:nvPr/>
            </p:nvSpPr>
            <p:spPr bwMode="auto">
              <a:xfrm flipV="1">
                <a:off x="1327" y="319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6" name="Oval 15205"/>
              <p:cNvSpPr>
                <a:spLocks noChangeArrowheads="1"/>
              </p:cNvSpPr>
              <p:nvPr/>
            </p:nvSpPr>
            <p:spPr bwMode="auto">
              <a:xfrm>
                <a:off x="3830" y="3006"/>
                <a:ext cx="26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7" name="Rectangle 15206"/>
              <p:cNvSpPr>
                <a:spLocks noChangeArrowheads="1"/>
              </p:cNvSpPr>
              <p:nvPr/>
            </p:nvSpPr>
            <p:spPr bwMode="auto">
              <a:xfrm>
                <a:off x="3888" y="3012"/>
                <a:ext cx="177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29-Solvenia-Male-hop-9-2_SLO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38" name="Line 15207"/>
              <p:cNvSpPr>
                <a:spLocks noChangeShapeType="1"/>
              </p:cNvSpPr>
              <p:nvPr/>
            </p:nvSpPr>
            <p:spPr bwMode="auto">
              <a:xfrm flipH="1">
                <a:off x="5290" y="35796"/>
                <a:ext cx="163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39" name="Line 15208"/>
              <p:cNvSpPr>
                <a:spLocks noChangeShapeType="1"/>
              </p:cNvSpPr>
              <p:nvPr/>
            </p:nvSpPr>
            <p:spPr bwMode="auto">
              <a:xfrm flipV="1">
                <a:off x="5290" y="3568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0" name="Oval 15209"/>
              <p:cNvSpPr>
                <a:spLocks noChangeArrowheads="1"/>
              </p:cNvSpPr>
              <p:nvPr/>
            </p:nvSpPr>
            <p:spPr bwMode="auto">
              <a:xfrm>
                <a:off x="6901" y="35553"/>
                <a:ext cx="25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1" name="Rectangle 15210"/>
              <p:cNvSpPr>
                <a:spLocks noChangeArrowheads="1"/>
              </p:cNvSpPr>
              <p:nvPr/>
            </p:nvSpPr>
            <p:spPr bwMode="auto">
              <a:xfrm>
                <a:off x="6958" y="35559"/>
                <a:ext cx="147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2-Humulus-japonica_SLO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42" name="Line 15211"/>
              <p:cNvSpPr>
                <a:spLocks noChangeShapeType="1"/>
              </p:cNvSpPr>
              <p:nvPr/>
            </p:nvSpPr>
            <p:spPr bwMode="auto">
              <a:xfrm flipH="1">
                <a:off x="1356" y="72095"/>
                <a:ext cx="196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3" name="Line 15212"/>
              <p:cNvSpPr>
                <a:spLocks noChangeShapeType="1"/>
              </p:cNvSpPr>
              <p:nvPr/>
            </p:nvSpPr>
            <p:spPr bwMode="auto">
              <a:xfrm flipV="1">
                <a:off x="1356" y="7200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4" name="Oval 15213"/>
              <p:cNvSpPr>
                <a:spLocks noChangeArrowheads="1"/>
              </p:cNvSpPr>
              <p:nvPr/>
            </p:nvSpPr>
            <p:spPr bwMode="auto">
              <a:xfrm>
                <a:off x="3296" y="71858"/>
                <a:ext cx="26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5" name="Rectangle 15214"/>
              <p:cNvSpPr>
                <a:spLocks noChangeArrowheads="1"/>
              </p:cNvSpPr>
              <p:nvPr/>
            </p:nvSpPr>
            <p:spPr bwMode="auto">
              <a:xfrm>
                <a:off x="3353" y="71858"/>
                <a:ext cx="177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30-Solvenia-Male-hop-5-1_SLO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46" name="Line 15215"/>
              <p:cNvSpPr>
                <a:spLocks noChangeShapeType="1"/>
              </p:cNvSpPr>
              <p:nvPr/>
            </p:nvSpPr>
            <p:spPr bwMode="auto">
              <a:xfrm flipH="1">
                <a:off x="2589" y="39430"/>
                <a:ext cx="243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7" name="Line 15216"/>
              <p:cNvSpPr>
                <a:spLocks noChangeShapeType="1"/>
              </p:cNvSpPr>
              <p:nvPr/>
            </p:nvSpPr>
            <p:spPr bwMode="auto">
              <a:xfrm flipV="1">
                <a:off x="2589" y="39291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8" name="Oval 15217"/>
              <p:cNvSpPr>
                <a:spLocks noChangeArrowheads="1"/>
              </p:cNvSpPr>
              <p:nvPr/>
            </p:nvSpPr>
            <p:spPr bwMode="auto">
              <a:xfrm>
                <a:off x="5000" y="39186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49" name="Rectangle 15218"/>
              <p:cNvSpPr>
                <a:spLocks noChangeArrowheads="1"/>
              </p:cNvSpPr>
              <p:nvPr/>
            </p:nvSpPr>
            <p:spPr bwMode="auto">
              <a:xfrm>
                <a:off x="5057" y="39192"/>
                <a:ext cx="224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31-South-Africa-Southern-Brewer_SLO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50" name="Line 15219"/>
              <p:cNvSpPr>
                <a:spLocks noChangeShapeType="1"/>
              </p:cNvSpPr>
              <p:nvPr/>
            </p:nvSpPr>
            <p:spPr bwMode="auto">
              <a:xfrm flipH="1">
                <a:off x="2160" y="32401"/>
                <a:ext cx="178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1" name="Line 15220"/>
              <p:cNvSpPr>
                <a:spLocks noChangeShapeType="1"/>
              </p:cNvSpPr>
              <p:nvPr/>
            </p:nvSpPr>
            <p:spPr bwMode="auto">
              <a:xfrm flipV="1">
                <a:off x="2160" y="3234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2" name="Oval 15221"/>
              <p:cNvSpPr>
                <a:spLocks noChangeArrowheads="1"/>
              </p:cNvSpPr>
              <p:nvPr/>
            </p:nvSpPr>
            <p:spPr bwMode="auto">
              <a:xfrm>
                <a:off x="3925" y="32150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3" name="Rectangle 15222"/>
              <p:cNvSpPr>
                <a:spLocks noChangeArrowheads="1"/>
              </p:cNvSpPr>
              <p:nvPr/>
            </p:nvSpPr>
            <p:spPr bwMode="auto">
              <a:xfrm>
                <a:off x="3983" y="32163"/>
                <a:ext cx="137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32-Spain-El-lupulo_SLO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54" name="Line 15223"/>
              <p:cNvSpPr>
                <a:spLocks noChangeShapeType="1"/>
              </p:cNvSpPr>
              <p:nvPr/>
            </p:nvSpPr>
            <p:spPr bwMode="auto">
              <a:xfrm flipH="1">
                <a:off x="1980" y="43993"/>
                <a:ext cx="148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5" name="Line 15224"/>
              <p:cNvSpPr>
                <a:spLocks noChangeShapeType="1"/>
              </p:cNvSpPr>
              <p:nvPr/>
            </p:nvSpPr>
            <p:spPr bwMode="auto">
              <a:xfrm flipV="1">
                <a:off x="1980" y="43782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6" name="Oval 15225"/>
              <p:cNvSpPr>
                <a:spLocks noChangeArrowheads="1"/>
              </p:cNvSpPr>
              <p:nvPr/>
            </p:nvSpPr>
            <p:spPr bwMode="auto">
              <a:xfrm>
                <a:off x="3446" y="43755"/>
                <a:ext cx="23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57" name="Rectangle 15226"/>
              <p:cNvSpPr>
                <a:spLocks noChangeArrowheads="1"/>
              </p:cNvSpPr>
              <p:nvPr/>
            </p:nvSpPr>
            <p:spPr bwMode="auto">
              <a:xfrm>
                <a:off x="3502" y="43755"/>
                <a:ext cx="120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33-UK-Tutsham_SLO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58" name="Line 15227"/>
              <p:cNvSpPr>
                <a:spLocks noChangeShapeType="1"/>
              </p:cNvSpPr>
              <p:nvPr/>
            </p:nvSpPr>
            <p:spPr bwMode="auto">
              <a:xfrm flipH="1">
                <a:off x="2595" y="43524"/>
                <a:ext cx="275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>
                  <a:solidFill>
                    <a:srgbClr val="92D050"/>
                  </a:solidFill>
                </a:endParaRPr>
              </a:p>
            </p:txBody>
          </p:sp>
          <p:sp>
            <p:nvSpPr>
              <p:cNvPr id="22559" name="Line 15228"/>
              <p:cNvSpPr>
                <a:spLocks noChangeShapeType="1"/>
              </p:cNvSpPr>
              <p:nvPr/>
            </p:nvSpPr>
            <p:spPr bwMode="auto">
              <a:xfrm flipV="1">
                <a:off x="2595" y="4346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0" name="Oval 15229"/>
              <p:cNvSpPr>
                <a:spLocks noChangeArrowheads="1"/>
              </p:cNvSpPr>
              <p:nvPr/>
            </p:nvSpPr>
            <p:spPr bwMode="auto">
              <a:xfrm>
                <a:off x="5327" y="43274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1" name="Rectangle 15230"/>
              <p:cNvSpPr>
                <a:spLocks noChangeArrowheads="1"/>
              </p:cNvSpPr>
              <p:nvPr/>
            </p:nvSpPr>
            <p:spPr bwMode="auto">
              <a:xfrm>
                <a:off x="5383" y="43287"/>
                <a:ext cx="192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34-UK-Keyworth-Midseason_SLO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62" name="Line 15231"/>
              <p:cNvSpPr>
                <a:spLocks noChangeShapeType="1"/>
              </p:cNvSpPr>
              <p:nvPr/>
            </p:nvSpPr>
            <p:spPr bwMode="auto">
              <a:xfrm flipH="1">
                <a:off x="7658" y="354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3" name="Line 15232"/>
              <p:cNvSpPr>
                <a:spLocks noChangeShapeType="1"/>
              </p:cNvSpPr>
              <p:nvPr/>
            </p:nvSpPr>
            <p:spPr bwMode="auto">
              <a:xfrm flipV="1">
                <a:off x="7658" y="3538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4" name="Oval 15233"/>
              <p:cNvSpPr>
                <a:spLocks noChangeArrowheads="1"/>
              </p:cNvSpPr>
              <p:nvPr/>
            </p:nvSpPr>
            <p:spPr bwMode="auto">
              <a:xfrm>
                <a:off x="7634" y="3520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5" name="Rectangle 15234"/>
              <p:cNvSpPr>
                <a:spLocks noChangeArrowheads="1"/>
              </p:cNvSpPr>
              <p:nvPr/>
            </p:nvSpPr>
            <p:spPr bwMode="auto">
              <a:xfrm>
                <a:off x="7692" y="35210"/>
                <a:ext cx="5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352.5308A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66" name="Line 15235"/>
              <p:cNvSpPr>
                <a:spLocks noChangeShapeType="1"/>
              </p:cNvSpPr>
              <p:nvPr/>
            </p:nvSpPr>
            <p:spPr bwMode="auto">
              <a:xfrm flipH="1">
                <a:off x="7658" y="3532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7" name="Line 15236"/>
              <p:cNvSpPr>
                <a:spLocks noChangeShapeType="1"/>
              </p:cNvSpPr>
              <p:nvPr/>
            </p:nvSpPr>
            <p:spPr bwMode="auto">
              <a:xfrm>
                <a:off x="7658" y="3532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8" name="Oval 15237"/>
              <p:cNvSpPr>
                <a:spLocks noChangeArrowheads="1"/>
              </p:cNvSpPr>
              <p:nvPr/>
            </p:nvSpPr>
            <p:spPr bwMode="auto">
              <a:xfrm>
                <a:off x="7634" y="3509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69" name="Rectangle 15238"/>
              <p:cNvSpPr>
                <a:spLocks noChangeArrowheads="1"/>
              </p:cNvSpPr>
              <p:nvPr/>
            </p:nvSpPr>
            <p:spPr bwMode="auto">
              <a:xfrm>
                <a:off x="7692" y="35091"/>
                <a:ext cx="5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353.5308B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70" name="Line 15239"/>
              <p:cNvSpPr>
                <a:spLocks noChangeShapeType="1"/>
              </p:cNvSpPr>
              <p:nvPr/>
            </p:nvSpPr>
            <p:spPr bwMode="auto">
              <a:xfrm flipH="1">
                <a:off x="4487" y="38843"/>
                <a:ext cx="52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1" name="Line 15240"/>
              <p:cNvSpPr>
                <a:spLocks noChangeShapeType="1"/>
              </p:cNvSpPr>
              <p:nvPr/>
            </p:nvSpPr>
            <p:spPr bwMode="auto">
              <a:xfrm>
                <a:off x="4487" y="3884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2" name="Oval 15241"/>
              <p:cNvSpPr>
                <a:spLocks noChangeArrowheads="1"/>
              </p:cNvSpPr>
              <p:nvPr/>
            </p:nvSpPr>
            <p:spPr bwMode="auto">
              <a:xfrm>
                <a:off x="4988" y="38592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3" name="Rectangle 15242"/>
              <p:cNvSpPr>
                <a:spLocks noChangeArrowheads="1"/>
              </p:cNvSpPr>
              <p:nvPr/>
            </p:nvSpPr>
            <p:spPr bwMode="auto">
              <a:xfrm>
                <a:off x="5044" y="38605"/>
                <a:ext cx="150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35-UK-Brewers-Gold_SLO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74" name="Line 15243"/>
              <p:cNvSpPr>
                <a:spLocks noChangeShapeType="1"/>
              </p:cNvSpPr>
              <p:nvPr/>
            </p:nvSpPr>
            <p:spPr bwMode="auto">
              <a:xfrm flipH="1">
                <a:off x="1426" y="33337"/>
                <a:ext cx="18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5" name="Line 15244"/>
              <p:cNvSpPr>
                <a:spLocks noChangeShapeType="1"/>
              </p:cNvSpPr>
              <p:nvPr/>
            </p:nvSpPr>
            <p:spPr bwMode="auto">
              <a:xfrm flipV="1">
                <a:off x="1426" y="33185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6" name="Oval 15245"/>
              <p:cNvSpPr>
                <a:spLocks noChangeArrowheads="1"/>
              </p:cNvSpPr>
              <p:nvPr/>
            </p:nvSpPr>
            <p:spPr bwMode="auto">
              <a:xfrm>
                <a:off x="3278" y="33100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7" name="Rectangle 15246"/>
              <p:cNvSpPr>
                <a:spLocks noChangeArrowheads="1"/>
              </p:cNvSpPr>
              <p:nvPr/>
            </p:nvSpPr>
            <p:spPr bwMode="auto">
              <a:xfrm>
                <a:off x="3335" y="33100"/>
                <a:ext cx="2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36S2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78" name="Line 15247"/>
              <p:cNvSpPr>
                <a:spLocks noChangeShapeType="1"/>
              </p:cNvSpPr>
              <p:nvPr/>
            </p:nvSpPr>
            <p:spPr bwMode="auto">
              <a:xfrm flipH="1">
                <a:off x="2497" y="43294"/>
                <a:ext cx="142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79" name="Line 15248"/>
              <p:cNvSpPr>
                <a:spLocks noChangeShapeType="1"/>
              </p:cNvSpPr>
              <p:nvPr/>
            </p:nvSpPr>
            <p:spPr bwMode="auto">
              <a:xfrm flipV="1">
                <a:off x="2497" y="432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0" name="Oval 15249"/>
              <p:cNvSpPr>
                <a:spLocks noChangeArrowheads="1"/>
              </p:cNvSpPr>
              <p:nvPr/>
            </p:nvSpPr>
            <p:spPr bwMode="auto">
              <a:xfrm>
                <a:off x="3900" y="43056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1" name="Rectangle 15250"/>
              <p:cNvSpPr>
                <a:spLocks noChangeArrowheads="1"/>
              </p:cNvSpPr>
              <p:nvPr/>
            </p:nvSpPr>
            <p:spPr bwMode="auto">
              <a:xfrm>
                <a:off x="3957" y="43056"/>
                <a:ext cx="174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36-UK-F-dwarf-14-74-209_SLO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82" name="Line 15251"/>
              <p:cNvSpPr>
                <a:spLocks noChangeShapeType="1"/>
              </p:cNvSpPr>
              <p:nvPr/>
            </p:nvSpPr>
            <p:spPr bwMode="auto">
              <a:xfrm flipH="1">
                <a:off x="4995" y="415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3" name="Line 15252"/>
              <p:cNvSpPr>
                <a:spLocks noChangeShapeType="1"/>
              </p:cNvSpPr>
              <p:nvPr/>
            </p:nvSpPr>
            <p:spPr bwMode="auto">
              <a:xfrm flipV="1">
                <a:off x="4995" y="4147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4" name="Oval 15253"/>
              <p:cNvSpPr>
                <a:spLocks noChangeArrowheads="1"/>
              </p:cNvSpPr>
              <p:nvPr/>
            </p:nvSpPr>
            <p:spPr bwMode="auto">
              <a:xfrm>
                <a:off x="4971" y="41283"/>
                <a:ext cx="25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5" name="Rectangle 15254"/>
              <p:cNvSpPr>
                <a:spLocks noChangeArrowheads="1"/>
              </p:cNvSpPr>
              <p:nvPr/>
            </p:nvSpPr>
            <p:spPr bwMode="auto">
              <a:xfrm>
                <a:off x="5029" y="41296"/>
                <a:ext cx="16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37-UK-F-dwarf-23-77-64_SLO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86" name="Line 15255"/>
              <p:cNvSpPr>
                <a:spLocks noChangeShapeType="1"/>
              </p:cNvSpPr>
              <p:nvPr/>
            </p:nvSpPr>
            <p:spPr bwMode="auto">
              <a:xfrm flipH="1">
                <a:off x="4995" y="414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7" name="Line 15256"/>
              <p:cNvSpPr>
                <a:spLocks noChangeShapeType="1"/>
              </p:cNvSpPr>
              <p:nvPr/>
            </p:nvSpPr>
            <p:spPr bwMode="auto">
              <a:xfrm>
                <a:off x="4995" y="4141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8" name="Oval 15257"/>
              <p:cNvSpPr>
                <a:spLocks noChangeArrowheads="1"/>
              </p:cNvSpPr>
              <p:nvPr/>
            </p:nvSpPr>
            <p:spPr bwMode="auto">
              <a:xfrm>
                <a:off x="4971" y="41164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89" name="Rectangle 15258"/>
              <p:cNvSpPr>
                <a:spLocks noChangeArrowheads="1"/>
              </p:cNvSpPr>
              <p:nvPr/>
            </p:nvSpPr>
            <p:spPr bwMode="auto">
              <a:xfrm>
                <a:off x="5029" y="41177"/>
                <a:ext cx="16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38-UK-F-dwarf-23-77-64_SLO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90" name="Line 15259"/>
              <p:cNvSpPr>
                <a:spLocks noChangeShapeType="1"/>
              </p:cNvSpPr>
              <p:nvPr/>
            </p:nvSpPr>
            <p:spPr bwMode="auto">
              <a:xfrm flipH="1">
                <a:off x="1392" y="63781"/>
                <a:ext cx="19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1" name="Line 15260"/>
              <p:cNvSpPr>
                <a:spLocks noChangeShapeType="1"/>
              </p:cNvSpPr>
              <p:nvPr/>
            </p:nvSpPr>
            <p:spPr bwMode="auto">
              <a:xfrm flipV="1">
                <a:off x="1392" y="6372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2" name="Oval 15261"/>
              <p:cNvSpPr>
                <a:spLocks noChangeArrowheads="1"/>
              </p:cNvSpPr>
              <p:nvPr/>
            </p:nvSpPr>
            <p:spPr bwMode="auto">
              <a:xfrm>
                <a:off x="3291" y="6354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3" name="Rectangle 15262"/>
              <p:cNvSpPr>
                <a:spLocks noChangeArrowheads="1"/>
              </p:cNvSpPr>
              <p:nvPr/>
            </p:nvSpPr>
            <p:spPr bwMode="auto">
              <a:xfrm>
                <a:off x="3348" y="63543"/>
                <a:ext cx="2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39S4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94" name="Line 15263"/>
              <p:cNvSpPr>
                <a:spLocks noChangeShapeType="1"/>
              </p:cNvSpPr>
              <p:nvPr/>
            </p:nvSpPr>
            <p:spPr bwMode="auto">
              <a:xfrm flipH="1">
                <a:off x="2456" y="40597"/>
                <a:ext cx="214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5" name="Line 15264"/>
              <p:cNvSpPr>
                <a:spLocks noChangeShapeType="1"/>
              </p:cNvSpPr>
              <p:nvPr/>
            </p:nvSpPr>
            <p:spPr bwMode="auto">
              <a:xfrm flipV="1">
                <a:off x="2456" y="4051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6" name="Oval 15265"/>
              <p:cNvSpPr>
                <a:spLocks noChangeArrowheads="1"/>
              </p:cNvSpPr>
              <p:nvPr/>
            </p:nvSpPr>
            <p:spPr bwMode="auto">
              <a:xfrm>
                <a:off x="4572" y="40353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7" name="Rectangle 15266"/>
              <p:cNvSpPr>
                <a:spLocks noChangeArrowheads="1"/>
              </p:cNvSpPr>
              <p:nvPr/>
            </p:nvSpPr>
            <p:spPr bwMode="auto">
              <a:xfrm>
                <a:off x="4630" y="40359"/>
                <a:ext cx="10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39-UK-OB21_SLO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598" name="Line 15267"/>
              <p:cNvSpPr>
                <a:spLocks noChangeShapeType="1"/>
              </p:cNvSpPr>
              <p:nvPr/>
            </p:nvSpPr>
            <p:spPr bwMode="auto">
              <a:xfrm flipH="1">
                <a:off x="2497" y="43175"/>
                <a:ext cx="166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599" name="Line 15268"/>
              <p:cNvSpPr>
                <a:spLocks noChangeShapeType="1"/>
              </p:cNvSpPr>
              <p:nvPr/>
            </p:nvSpPr>
            <p:spPr bwMode="auto">
              <a:xfrm>
                <a:off x="2497" y="4317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0" name="Oval 15269"/>
              <p:cNvSpPr>
                <a:spLocks noChangeArrowheads="1"/>
              </p:cNvSpPr>
              <p:nvPr/>
            </p:nvSpPr>
            <p:spPr bwMode="auto">
              <a:xfrm>
                <a:off x="4141" y="42924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1" name="Rectangle 15270"/>
              <p:cNvSpPr>
                <a:spLocks noChangeArrowheads="1"/>
              </p:cNvSpPr>
              <p:nvPr/>
            </p:nvSpPr>
            <p:spPr bwMode="auto">
              <a:xfrm>
                <a:off x="4198" y="42938"/>
                <a:ext cx="206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3-Australia-Pride-of-Ringwood_SLO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02" name="Line 15271"/>
              <p:cNvSpPr>
                <a:spLocks noChangeShapeType="1"/>
              </p:cNvSpPr>
              <p:nvPr/>
            </p:nvSpPr>
            <p:spPr bwMode="auto">
              <a:xfrm flipH="1">
                <a:off x="2625" y="42707"/>
                <a:ext cx="82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3" name="Line 15272"/>
              <p:cNvSpPr>
                <a:spLocks noChangeShapeType="1"/>
              </p:cNvSpPr>
              <p:nvPr/>
            </p:nvSpPr>
            <p:spPr bwMode="auto">
              <a:xfrm flipV="1">
                <a:off x="2625" y="4264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4" name="Oval 15273"/>
              <p:cNvSpPr>
                <a:spLocks noChangeArrowheads="1"/>
              </p:cNvSpPr>
              <p:nvPr/>
            </p:nvSpPr>
            <p:spPr bwMode="auto">
              <a:xfrm>
                <a:off x="3426" y="42463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5" name="Rectangle 15274"/>
              <p:cNvSpPr>
                <a:spLocks noChangeArrowheads="1"/>
              </p:cNvSpPr>
              <p:nvPr/>
            </p:nvSpPr>
            <p:spPr bwMode="auto">
              <a:xfrm>
                <a:off x="3484" y="42469"/>
                <a:ext cx="110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40-UK-Fuggle_SLO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06" name="Line 15275"/>
              <p:cNvSpPr>
                <a:spLocks noChangeShapeType="1"/>
              </p:cNvSpPr>
              <p:nvPr/>
            </p:nvSpPr>
            <p:spPr bwMode="auto">
              <a:xfrm flipH="1">
                <a:off x="4520" y="40834"/>
                <a:ext cx="10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7" name="Line 15276"/>
              <p:cNvSpPr>
                <a:spLocks noChangeShapeType="1"/>
              </p:cNvSpPr>
              <p:nvPr/>
            </p:nvSpPr>
            <p:spPr bwMode="auto">
              <a:xfrm flipV="1">
                <a:off x="4520" y="4077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8" name="Oval 15277"/>
              <p:cNvSpPr>
                <a:spLocks noChangeArrowheads="1"/>
              </p:cNvSpPr>
              <p:nvPr/>
            </p:nvSpPr>
            <p:spPr bwMode="auto">
              <a:xfrm>
                <a:off x="4602" y="40584"/>
                <a:ext cx="24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09" name="Rectangle 15278"/>
              <p:cNvSpPr>
                <a:spLocks noChangeArrowheads="1"/>
              </p:cNvSpPr>
              <p:nvPr/>
            </p:nvSpPr>
            <p:spPr bwMode="auto">
              <a:xfrm>
                <a:off x="4659" y="40597"/>
                <a:ext cx="10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41-UK-Cobbs_SLO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10" name="Line 15279"/>
              <p:cNvSpPr>
                <a:spLocks noChangeShapeType="1"/>
              </p:cNvSpPr>
              <p:nvPr/>
            </p:nvSpPr>
            <p:spPr bwMode="auto">
              <a:xfrm flipH="1">
                <a:off x="3558" y="41065"/>
                <a:ext cx="48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1" name="Line 15280"/>
              <p:cNvSpPr>
                <a:spLocks noChangeShapeType="1"/>
              </p:cNvSpPr>
              <p:nvPr/>
            </p:nvSpPr>
            <p:spPr bwMode="auto">
              <a:xfrm>
                <a:off x="3558" y="4106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2" name="Oval 15281"/>
              <p:cNvSpPr>
                <a:spLocks noChangeArrowheads="1"/>
              </p:cNvSpPr>
              <p:nvPr/>
            </p:nvSpPr>
            <p:spPr bwMode="auto">
              <a:xfrm>
                <a:off x="4024" y="40814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3" name="Rectangle 15282"/>
              <p:cNvSpPr>
                <a:spLocks noChangeArrowheads="1"/>
              </p:cNvSpPr>
              <p:nvPr/>
            </p:nvSpPr>
            <p:spPr bwMode="auto">
              <a:xfrm>
                <a:off x="4081" y="40828"/>
                <a:ext cx="170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42-UK-Male-UL-29-70-54_SLO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14" name="Line 15283"/>
              <p:cNvSpPr>
                <a:spLocks noChangeShapeType="1"/>
              </p:cNvSpPr>
              <p:nvPr/>
            </p:nvSpPr>
            <p:spPr bwMode="auto">
              <a:xfrm flipH="1">
                <a:off x="1311" y="3012"/>
                <a:ext cx="22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5" name="Line 15284"/>
              <p:cNvSpPr>
                <a:spLocks noChangeShapeType="1"/>
              </p:cNvSpPr>
              <p:nvPr/>
            </p:nvSpPr>
            <p:spPr bwMode="auto">
              <a:xfrm flipV="1">
                <a:off x="1311" y="295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6" name="Oval 15285"/>
              <p:cNvSpPr>
                <a:spLocks noChangeArrowheads="1"/>
              </p:cNvSpPr>
              <p:nvPr/>
            </p:nvSpPr>
            <p:spPr bwMode="auto">
              <a:xfrm>
                <a:off x="3504" y="276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7" name="Rectangle 15286"/>
              <p:cNvSpPr>
                <a:spLocks noChangeArrowheads="1"/>
              </p:cNvSpPr>
              <p:nvPr/>
            </p:nvSpPr>
            <p:spPr bwMode="auto">
              <a:xfrm>
                <a:off x="3561" y="2775"/>
                <a:ext cx="2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43S2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618" name="Line 15287"/>
              <p:cNvSpPr>
                <a:spLocks noChangeShapeType="1"/>
              </p:cNvSpPr>
              <p:nvPr/>
            </p:nvSpPr>
            <p:spPr bwMode="auto">
              <a:xfrm flipH="1">
                <a:off x="2744" y="39311"/>
                <a:ext cx="273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19" name="Line 15288"/>
              <p:cNvSpPr>
                <a:spLocks noChangeShapeType="1"/>
              </p:cNvSpPr>
              <p:nvPr/>
            </p:nvSpPr>
            <p:spPr bwMode="auto">
              <a:xfrm flipV="1">
                <a:off x="2744" y="39153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620" name="Oval 15289"/>
              <p:cNvSpPr>
                <a:spLocks noChangeArrowheads="1"/>
              </p:cNvSpPr>
              <p:nvPr/>
            </p:nvSpPr>
            <p:spPr bwMode="auto">
              <a:xfrm>
                <a:off x="5455" y="39074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6" name="Group 15491"/>
            <p:cNvGrpSpPr>
              <a:grpSpLocks/>
            </p:cNvGrpSpPr>
            <p:nvPr/>
          </p:nvGrpSpPr>
          <p:grpSpPr bwMode="auto">
            <a:xfrm>
              <a:off x="3277847" y="35817104"/>
              <a:ext cx="12634913" cy="67871975"/>
              <a:chOff x="1192" y="2887"/>
              <a:chExt cx="7959" cy="42754"/>
            </a:xfrm>
          </p:grpSpPr>
          <p:sp>
            <p:nvSpPr>
              <p:cNvPr id="22221" name="Rectangle 15291"/>
              <p:cNvSpPr>
                <a:spLocks noChangeArrowheads="1"/>
              </p:cNvSpPr>
              <p:nvPr/>
            </p:nvSpPr>
            <p:spPr bwMode="auto">
              <a:xfrm>
                <a:off x="5511" y="39074"/>
                <a:ext cx="16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43-UK-Northern-Brewer_SLO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22" name="Line 15292"/>
              <p:cNvSpPr>
                <a:spLocks noChangeShapeType="1"/>
              </p:cNvSpPr>
              <p:nvPr/>
            </p:nvSpPr>
            <p:spPr bwMode="auto">
              <a:xfrm flipH="1">
                <a:off x="4996" y="396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3" name="Line 15293"/>
              <p:cNvSpPr>
                <a:spLocks noChangeShapeType="1"/>
              </p:cNvSpPr>
              <p:nvPr/>
            </p:nvSpPr>
            <p:spPr bwMode="auto">
              <a:xfrm flipV="1">
                <a:off x="4996" y="3960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4" name="Oval 15294"/>
              <p:cNvSpPr>
                <a:spLocks noChangeArrowheads="1"/>
              </p:cNvSpPr>
              <p:nvPr/>
            </p:nvSpPr>
            <p:spPr bwMode="auto">
              <a:xfrm>
                <a:off x="4974" y="39423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5" name="Rectangle 15295"/>
              <p:cNvSpPr>
                <a:spLocks noChangeArrowheads="1"/>
              </p:cNvSpPr>
              <p:nvPr/>
            </p:nvSpPr>
            <p:spPr bwMode="auto">
              <a:xfrm>
                <a:off x="5031" y="39423"/>
                <a:ext cx="135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44-UK-Wye-Target_SLO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26" name="Line 15296"/>
              <p:cNvSpPr>
                <a:spLocks noChangeShapeType="1"/>
              </p:cNvSpPr>
              <p:nvPr/>
            </p:nvSpPr>
            <p:spPr bwMode="auto">
              <a:xfrm flipH="1">
                <a:off x="4996" y="395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7" name="Line 15297"/>
              <p:cNvSpPr>
                <a:spLocks noChangeShapeType="1"/>
              </p:cNvSpPr>
              <p:nvPr/>
            </p:nvSpPr>
            <p:spPr bwMode="auto">
              <a:xfrm>
                <a:off x="4996" y="395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8" name="Oval 15298"/>
              <p:cNvSpPr>
                <a:spLocks noChangeArrowheads="1"/>
              </p:cNvSpPr>
              <p:nvPr/>
            </p:nvSpPr>
            <p:spPr bwMode="auto">
              <a:xfrm>
                <a:off x="4974" y="39304"/>
                <a:ext cx="24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9" name="Rectangle 15299"/>
              <p:cNvSpPr>
                <a:spLocks noChangeArrowheads="1"/>
              </p:cNvSpPr>
              <p:nvPr/>
            </p:nvSpPr>
            <p:spPr bwMode="auto">
              <a:xfrm>
                <a:off x="5031" y="39304"/>
                <a:ext cx="135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45-UK-Wye-Target_SLO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30" name="Line 15300"/>
              <p:cNvSpPr>
                <a:spLocks noChangeShapeType="1"/>
              </p:cNvSpPr>
              <p:nvPr/>
            </p:nvSpPr>
            <p:spPr bwMode="auto">
              <a:xfrm flipH="1">
                <a:off x="4072" y="39074"/>
                <a:ext cx="124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1" name="Line 15301"/>
              <p:cNvSpPr>
                <a:spLocks noChangeShapeType="1"/>
              </p:cNvSpPr>
              <p:nvPr/>
            </p:nvSpPr>
            <p:spPr bwMode="auto">
              <a:xfrm flipV="1">
                <a:off x="4072" y="3898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2" name="Oval 15302"/>
              <p:cNvSpPr>
                <a:spLocks noChangeArrowheads="1"/>
              </p:cNvSpPr>
              <p:nvPr/>
            </p:nvSpPr>
            <p:spPr bwMode="auto">
              <a:xfrm>
                <a:off x="5292" y="38823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3" name="Rectangle 15303"/>
              <p:cNvSpPr>
                <a:spLocks noChangeArrowheads="1"/>
              </p:cNvSpPr>
              <p:nvPr/>
            </p:nvSpPr>
            <p:spPr bwMode="auto">
              <a:xfrm>
                <a:off x="5349" y="38836"/>
                <a:ext cx="162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46-UK-Wye-Challenger_SLO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34" name="Line 15304"/>
              <p:cNvSpPr>
                <a:spLocks noChangeShapeType="1"/>
              </p:cNvSpPr>
              <p:nvPr/>
            </p:nvSpPr>
            <p:spPr bwMode="auto">
              <a:xfrm flipH="1">
                <a:off x="3486" y="40129"/>
                <a:ext cx="157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5" name="Line 15305"/>
              <p:cNvSpPr>
                <a:spLocks noChangeShapeType="1"/>
              </p:cNvSpPr>
              <p:nvPr/>
            </p:nvSpPr>
            <p:spPr bwMode="auto">
              <a:xfrm flipV="1">
                <a:off x="3486" y="4006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6" name="Oval 15306"/>
              <p:cNvSpPr>
                <a:spLocks noChangeArrowheads="1"/>
              </p:cNvSpPr>
              <p:nvPr/>
            </p:nvSpPr>
            <p:spPr bwMode="auto">
              <a:xfrm>
                <a:off x="5035" y="39885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7" name="Rectangle 15307"/>
              <p:cNvSpPr>
                <a:spLocks noChangeArrowheads="1"/>
              </p:cNvSpPr>
              <p:nvPr/>
            </p:nvSpPr>
            <p:spPr bwMode="auto">
              <a:xfrm>
                <a:off x="5092" y="39891"/>
                <a:ext cx="81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47-USA-21055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38" name="Line 15308"/>
              <p:cNvSpPr>
                <a:spLocks noChangeShapeType="1"/>
              </p:cNvSpPr>
              <p:nvPr/>
            </p:nvSpPr>
            <p:spPr bwMode="auto">
              <a:xfrm flipH="1">
                <a:off x="1609" y="37320"/>
                <a:ext cx="284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39" name="Line 15309"/>
              <p:cNvSpPr>
                <a:spLocks noChangeShapeType="1"/>
              </p:cNvSpPr>
              <p:nvPr/>
            </p:nvSpPr>
            <p:spPr bwMode="auto">
              <a:xfrm>
                <a:off x="1609" y="3732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0" name="Oval 15310"/>
              <p:cNvSpPr>
                <a:spLocks noChangeArrowheads="1"/>
              </p:cNvSpPr>
              <p:nvPr/>
            </p:nvSpPr>
            <p:spPr bwMode="auto">
              <a:xfrm>
                <a:off x="4426" y="37082"/>
                <a:ext cx="23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1" name="Rectangle 15311"/>
              <p:cNvSpPr>
                <a:spLocks noChangeArrowheads="1"/>
              </p:cNvSpPr>
              <p:nvPr/>
            </p:nvSpPr>
            <p:spPr bwMode="auto">
              <a:xfrm>
                <a:off x="4482" y="37082"/>
                <a:ext cx="128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48-USA-Cascade_SLO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42" name="Line 15312"/>
              <p:cNvSpPr>
                <a:spLocks noChangeShapeType="1"/>
              </p:cNvSpPr>
              <p:nvPr/>
            </p:nvSpPr>
            <p:spPr bwMode="auto">
              <a:xfrm flipH="1">
                <a:off x="2595" y="43406"/>
                <a:ext cx="276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3" name="Line 15313"/>
              <p:cNvSpPr>
                <a:spLocks noChangeShapeType="1"/>
              </p:cNvSpPr>
              <p:nvPr/>
            </p:nvSpPr>
            <p:spPr bwMode="auto">
              <a:xfrm>
                <a:off x="2595" y="434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4" name="Oval 15314"/>
              <p:cNvSpPr>
                <a:spLocks noChangeArrowheads="1"/>
              </p:cNvSpPr>
              <p:nvPr/>
            </p:nvSpPr>
            <p:spPr bwMode="auto">
              <a:xfrm>
                <a:off x="5340" y="43155"/>
                <a:ext cx="26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5" name="Rectangle 15315"/>
              <p:cNvSpPr>
                <a:spLocks noChangeArrowheads="1"/>
              </p:cNvSpPr>
              <p:nvPr/>
            </p:nvSpPr>
            <p:spPr bwMode="auto">
              <a:xfrm>
                <a:off x="5398" y="43168"/>
                <a:ext cx="12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49-USA-Chinook_SLO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46" name="Line 15316"/>
              <p:cNvSpPr>
                <a:spLocks noChangeShapeType="1"/>
              </p:cNvSpPr>
              <p:nvPr/>
            </p:nvSpPr>
            <p:spPr bwMode="auto">
              <a:xfrm flipH="1">
                <a:off x="2923" y="39192"/>
                <a:ext cx="179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7" name="Line 15317"/>
              <p:cNvSpPr>
                <a:spLocks noChangeShapeType="1"/>
              </p:cNvSpPr>
              <p:nvPr/>
            </p:nvSpPr>
            <p:spPr bwMode="auto">
              <a:xfrm flipV="1">
                <a:off x="2923" y="38994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8" name="Oval 15318"/>
              <p:cNvSpPr>
                <a:spLocks noChangeArrowheads="1"/>
              </p:cNvSpPr>
              <p:nvPr/>
            </p:nvSpPr>
            <p:spPr bwMode="auto">
              <a:xfrm>
                <a:off x="4691" y="38942"/>
                <a:ext cx="25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49" name="Rectangle 15319"/>
              <p:cNvSpPr>
                <a:spLocks noChangeArrowheads="1"/>
              </p:cNvSpPr>
              <p:nvPr/>
            </p:nvSpPr>
            <p:spPr bwMode="auto">
              <a:xfrm>
                <a:off x="4748" y="38955"/>
                <a:ext cx="132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4-Australia-Topaz_SLO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50" name="Line 15320"/>
              <p:cNvSpPr>
                <a:spLocks noChangeShapeType="1"/>
              </p:cNvSpPr>
              <p:nvPr/>
            </p:nvSpPr>
            <p:spPr bwMode="auto">
              <a:xfrm flipH="1">
                <a:off x="5434" y="3813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1" name="Line 15321"/>
              <p:cNvSpPr>
                <a:spLocks noChangeShapeType="1"/>
              </p:cNvSpPr>
              <p:nvPr/>
            </p:nvSpPr>
            <p:spPr bwMode="auto">
              <a:xfrm flipV="1">
                <a:off x="5434" y="3807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2" name="Oval 15322"/>
              <p:cNvSpPr>
                <a:spLocks noChangeArrowheads="1"/>
              </p:cNvSpPr>
              <p:nvPr/>
            </p:nvSpPr>
            <p:spPr bwMode="auto">
              <a:xfrm>
                <a:off x="5412" y="37893"/>
                <a:ext cx="23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3" name="Rectangle 15323"/>
              <p:cNvSpPr>
                <a:spLocks noChangeArrowheads="1"/>
              </p:cNvSpPr>
              <p:nvPr/>
            </p:nvSpPr>
            <p:spPr bwMode="auto">
              <a:xfrm>
                <a:off x="5468" y="37900"/>
                <a:ext cx="120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50-USA-Cluster_SLO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54" name="Line 15324"/>
              <p:cNvSpPr>
                <a:spLocks noChangeShapeType="1"/>
              </p:cNvSpPr>
              <p:nvPr/>
            </p:nvSpPr>
            <p:spPr bwMode="auto">
              <a:xfrm flipH="1">
                <a:off x="5434" y="3801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5" name="Line 15325"/>
              <p:cNvSpPr>
                <a:spLocks noChangeShapeType="1"/>
              </p:cNvSpPr>
              <p:nvPr/>
            </p:nvSpPr>
            <p:spPr bwMode="auto">
              <a:xfrm>
                <a:off x="5434" y="380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6" name="Oval 15326"/>
              <p:cNvSpPr>
                <a:spLocks noChangeArrowheads="1"/>
              </p:cNvSpPr>
              <p:nvPr/>
            </p:nvSpPr>
            <p:spPr bwMode="auto">
              <a:xfrm>
                <a:off x="5412" y="37781"/>
                <a:ext cx="23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7" name="Rectangle 15327"/>
              <p:cNvSpPr>
                <a:spLocks noChangeArrowheads="1"/>
              </p:cNvSpPr>
              <p:nvPr/>
            </p:nvSpPr>
            <p:spPr bwMode="auto">
              <a:xfrm>
                <a:off x="5468" y="37781"/>
                <a:ext cx="120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51-USA-Cluster_SLO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58" name="Line 15328"/>
              <p:cNvSpPr>
                <a:spLocks noChangeShapeType="1"/>
              </p:cNvSpPr>
              <p:nvPr/>
            </p:nvSpPr>
            <p:spPr bwMode="auto">
              <a:xfrm flipH="1">
                <a:off x="2882" y="40247"/>
                <a:ext cx="259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59" name="Line 15329"/>
              <p:cNvSpPr>
                <a:spLocks noChangeShapeType="1"/>
              </p:cNvSpPr>
              <p:nvPr/>
            </p:nvSpPr>
            <p:spPr bwMode="auto">
              <a:xfrm flipV="1">
                <a:off x="2882" y="40162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0" name="Oval 15330"/>
              <p:cNvSpPr>
                <a:spLocks noChangeArrowheads="1"/>
              </p:cNvSpPr>
              <p:nvPr/>
            </p:nvSpPr>
            <p:spPr bwMode="auto">
              <a:xfrm>
                <a:off x="5457" y="40003"/>
                <a:ext cx="26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1" name="Rectangle 15331"/>
              <p:cNvSpPr>
                <a:spLocks noChangeArrowheads="1"/>
              </p:cNvSpPr>
              <p:nvPr/>
            </p:nvSpPr>
            <p:spPr bwMode="auto">
              <a:xfrm>
                <a:off x="5515" y="40010"/>
                <a:ext cx="11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52-USA-Comet_SLO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62" name="Line 15332"/>
              <p:cNvSpPr>
                <a:spLocks noChangeShapeType="1"/>
              </p:cNvSpPr>
              <p:nvPr/>
            </p:nvSpPr>
            <p:spPr bwMode="auto">
              <a:xfrm flipH="1">
                <a:off x="2160" y="32282"/>
                <a:ext cx="1745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3" name="Line 15333"/>
              <p:cNvSpPr>
                <a:spLocks noChangeShapeType="1"/>
              </p:cNvSpPr>
              <p:nvPr/>
            </p:nvSpPr>
            <p:spPr bwMode="auto">
              <a:xfrm>
                <a:off x="2160" y="3228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4" name="Oval 15334"/>
              <p:cNvSpPr>
                <a:spLocks noChangeArrowheads="1"/>
              </p:cNvSpPr>
              <p:nvPr/>
            </p:nvSpPr>
            <p:spPr bwMode="auto">
              <a:xfrm>
                <a:off x="3882" y="32038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5" name="Rectangle 15335"/>
              <p:cNvSpPr>
                <a:spLocks noChangeArrowheads="1"/>
              </p:cNvSpPr>
              <p:nvPr/>
            </p:nvSpPr>
            <p:spPr bwMode="auto">
              <a:xfrm>
                <a:off x="3939" y="32045"/>
                <a:ext cx="120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53-USA-Glacier_SLO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66" name="Line 15336"/>
              <p:cNvSpPr>
                <a:spLocks noChangeShapeType="1"/>
              </p:cNvSpPr>
              <p:nvPr/>
            </p:nvSpPr>
            <p:spPr bwMode="auto">
              <a:xfrm flipH="1">
                <a:off x="3646" y="38605"/>
                <a:ext cx="106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7" name="Line 15337"/>
              <p:cNvSpPr>
                <a:spLocks noChangeShapeType="1"/>
              </p:cNvSpPr>
              <p:nvPr/>
            </p:nvSpPr>
            <p:spPr bwMode="auto">
              <a:xfrm flipV="1">
                <a:off x="3646" y="3849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8" name="Oval 15338"/>
              <p:cNvSpPr>
                <a:spLocks noChangeArrowheads="1"/>
              </p:cNvSpPr>
              <p:nvPr/>
            </p:nvSpPr>
            <p:spPr bwMode="auto">
              <a:xfrm>
                <a:off x="4692" y="38361"/>
                <a:ext cx="24" cy="258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69" name="Rectangle 15339"/>
              <p:cNvSpPr>
                <a:spLocks noChangeArrowheads="1"/>
              </p:cNvSpPr>
              <p:nvPr/>
            </p:nvSpPr>
            <p:spPr bwMode="auto">
              <a:xfrm>
                <a:off x="4749" y="38368"/>
                <a:ext cx="119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54-USA-Galena_SLO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70" name="Line 15340"/>
              <p:cNvSpPr>
                <a:spLocks noChangeShapeType="1"/>
              </p:cNvSpPr>
              <p:nvPr/>
            </p:nvSpPr>
            <p:spPr bwMode="auto">
              <a:xfrm flipH="1">
                <a:off x="1939" y="31115"/>
                <a:ext cx="182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1" name="Line 15341"/>
              <p:cNvSpPr>
                <a:spLocks noChangeShapeType="1"/>
              </p:cNvSpPr>
              <p:nvPr/>
            </p:nvSpPr>
            <p:spPr bwMode="auto">
              <a:xfrm flipV="1">
                <a:off x="1939" y="3100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2" name="Oval 15342"/>
              <p:cNvSpPr>
                <a:spLocks noChangeArrowheads="1"/>
              </p:cNvSpPr>
              <p:nvPr/>
            </p:nvSpPr>
            <p:spPr bwMode="auto">
              <a:xfrm>
                <a:off x="3739" y="30871"/>
                <a:ext cx="23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3" name="Rectangle 15343"/>
              <p:cNvSpPr>
                <a:spLocks noChangeArrowheads="1"/>
              </p:cNvSpPr>
              <p:nvPr/>
            </p:nvSpPr>
            <p:spPr bwMode="auto">
              <a:xfrm>
                <a:off x="3795" y="30878"/>
                <a:ext cx="17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55-USA-Male-USA-64035_SLO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74" name="Line 15344"/>
              <p:cNvSpPr>
                <a:spLocks noChangeShapeType="1"/>
              </p:cNvSpPr>
              <p:nvPr/>
            </p:nvSpPr>
            <p:spPr bwMode="auto">
              <a:xfrm flipH="1">
                <a:off x="2967" y="40478"/>
                <a:ext cx="249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5" name="Line 15345"/>
              <p:cNvSpPr>
                <a:spLocks noChangeShapeType="1"/>
              </p:cNvSpPr>
              <p:nvPr/>
            </p:nvSpPr>
            <p:spPr bwMode="auto">
              <a:xfrm flipV="1">
                <a:off x="2967" y="404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6" name="Oval 15346"/>
              <p:cNvSpPr>
                <a:spLocks noChangeArrowheads="1"/>
              </p:cNvSpPr>
              <p:nvPr/>
            </p:nvSpPr>
            <p:spPr bwMode="auto">
              <a:xfrm>
                <a:off x="5435" y="40234"/>
                <a:ext cx="24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7" name="Rectangle 15347"/>
              <p:cNvSpPr>
                <a:spLocks noChangeArrowheads="1"/>
              </p:cNvSpPr>
              <p:nvPr/>
            </p:nvSpPr>
            <p:spPr bwMode="auto">
              <a:xfrm>
                <a:off x="5492" y="40241"/>
                <a:ext cx="17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56-USA-Male-USA-19058_SLO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78" name="Line 15348"/>
              <p:cNvSpPr>
                <a:spLocks noChangeShapeType="1"/>
              </p:cNvSpPr>
              <p:nvPr/>
            </p:nvSpPr>
            <p:spPr bwMode="auto">
              <a:xfrm flipH="1">
                <a:off x="4520" y="40715"/>
                <a:ext cx="116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79" name="Line 15349"/>
              <p:cNvSpPr>
                <a:spLocks noChangeShapeType="1"/>
              </p:cNvSpPr>
              <p:nvPr/>
            </p:nvSpPr>
            <p:spPr bwMode="auto">
              <a:xfrm>
                <a:off x="4520" y="4071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0" name="Oval 15350"/>
              <p:cNvSpPr>
                <a:spLocks noChangeArrowheads="1"/>
              </p:cNvSpPr>
              <p:nvPr/>
            </p:nvSpPr>
            <p:spPr bwMode="auto">
              <a:xfrm>
                <a:off x="4613" y="40465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1" name="Rectangle 15351"/>
              <p:cNvSpPr>
                <a:spLocks noChangeArrowheads="1"/>
              </p:cNvSpPr>
              <p:nvPr/>
            </p:nvSpPr>
            <p:spPr bwMode="auto">
              <a:xfrm>
                <a:off x="4669" y="40478"/>
                <a:ext cx="120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57-USA-Nugget_SLO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82" name="Line 15352"/>
              <p:cNvSpPr>
                <a:spLocks noChangeShapeType="1"/>
              </p:cNvSpPr>
              <p:nvPr/>
            </p:nvSpPr>
            <p:spPr bwMode="auto">
              <a:xfrm flipH="1">
                <a:off x="3486" y="40010"/>
                <a:ext cx="85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3" name="Line 15353"/>
              <p:cNvSpPr>
                <a:spLocks noChangeShapeType="1"/>
              </p:cNvSpPr>
              <p:nvPr/>
            </p:nvSpPr>
            <p:spPr bwMode="auto">
              <a:xfrm>
                <a:off x="3486" y="4001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4" name="Oval 15354"/>
              <p:cNvSpPr>
                <a:spLocks noChangeArrowheads="1"/>
              </p:cNvSpPr>
              <p:nvPr/>
            </p:nvSpPr>
            <p:spPr bwMode="auto">
              <a:xfrm>
                <a:off x="4322" y="39773"/>
                <a:ext cx="23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5" name="Rectangle 15355"/>
              <p:cNvSpPr>
                <a:spLocks noChangeArrowheads="1"/>
              </p:cNvSpPr>
              <p:nvPr/>
            </p:nvSpPr>
            <p:spPr bwMode="auto">
              <a:xfrm>
                <a:off x="4378" y="39773"/>
                <a:ext cx="14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58-USA-Symphony_SLO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86" name="Line 15356"/>
              <p:cNvSpPr>
                <a:spLocks noChangeShapeType="1"/>
              </p:cNvSpPr>
              <p:nvPr/>
            </p:nvSpPr>
            <p:spPr bwMode="auto">
              <a:xfrm flipH="1">
                <a:off x="2967" y="40366"/>
                <a:ext cx="1706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7" name="Line 15357"/>
              <p:cNvSpPr>
                <a:spLocks noChangeShapeType="1"/>
              </p:cNvSpPr>
              <p:nvPr/>
            </p:nvSpPr>
            <p:spPr bwMode="auto">
              <a:xfrm>
                <a:off x="2967" y="40366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8" name="Oval 15358"/>
              <p:cNvSpPr>
                <a:spLocks noChangeArrowheads="1"/>
              </p:cNvSpPr>
              <p:nvPr/>
            </p:nvSpPr>
            <p:spPr bwMode="auto">
              <a:xfrm>
                <a:off x="4650" y="40122"/>
                <a:ext cx="24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89" name="Rectangle 15359"/>
              <p:cNvSpPr>
                <a:spLocks noChangeArrowheads="1"/>
              </p:cNvSpPr>
              <p:nvPr/>
            </p:nvSpPr>
            <p:spPr bwMode="auto">
              <a:xfrm>
                <a:off x="4707" y="40129"/>
                <a:ext cx="121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59-USA-Warrior_SLO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90" name="Line 15360"/>
              <p:cNvSpPr>
                <a:spLocks noChangeShapeType="1"/>
              </p:cNvSpPr>
              <p:nvPr/>
            </p:nvSpPr>
            <p:spPr bwMode="auto">
              <a:xfrm flipH="1">
                <a:off x="5032" y="38256"/>
                <a:ext cx="4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1" name="Line 15361"/>
              <p:cNvSpPr>
                <a:spLocks noChangeShapeType="1"/>
              </p:cNvSpPr>
              <p:nvPr/>
            </p:nvSpPr>
            <p:spPr bwMode="auto">
              <a:xfrm flipV="1">
                <a:off x="5032" y="3817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2" name="Oval 15362"/>
              <p:cNvSpPr>
                <a:spLocks noChangeArrowheads="1"/>
              </p:cNvSpPr>
              <p:nvPr/>
            </p:nvSpPr>
            <p:spPr bwMode="auto">
              <a:xfrm>
                <a:off x="5049" y="38012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3" name="Rectangle 15363"/>
              <p:cNvSpPr>
                <a:spLocks noChangeArrowheads="1"/>
              </p:cNvSpPr>
              <p:nvPr/>
            </p:nvSpPr>
            <p:spPr bwMode="auto">
              <a:xfrm>
                <a:off x="5106" y="38019"/>
                <a:ext cx="22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5-China-Ging-Dao-Do-Hua-B-buds_SLO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94" name="Line 15364"/>
              <p:cNvSpPr>
                <a:spLocks noChangeShapeType="1"/>
              </p:cNvSpPr>
              <p:nvPr/>
            </p:nvSpPr>
            <p:spPr bwMode="auto">
              <a:xfrm flipH="1">
                <a:off x="3321" y="40946"/>
                <a:ext cx="79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5" name="Line 15365"/>
              <p:cNvSpPr>
                <a:spLocks noChangeShapeType="1"/>
              </p:cNvSpPr>
              <p:nvPr/>
            </p:nvSpPr>
            <p:spPr bwMode="auto">
              <a:xfrm flipV="1">
                <a:off x="3321" y="40861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6" name="Oval 15366"/>
              <p:cNvSpPr>
                <a:spLocks noChangeArrowheads="1"/>
              </p:cNvSpPr>
              <p:nvPr/>
            </p:nvSpPr>
            <p:spPr bwMode="auto">
              <a:xfrm>
                <a:off x="4087" y="40702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7" name="Rectangle 15367"/>
              <p:cNvSpPr>
                <a:spLocks noChangeArrowheads="1"/>
              </p:cNvSpPr>
              <p:nvPr/>
            </p:nvSpPr>
            <p:spPr bwMode="auto">
              <a:xfrm>
                <a:off x="4145" y="40709"/>
                <a:ext cx="142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60-USA-Millennium_SLO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98" name="Line 15368"/>
              <p:cNvSpPr>
                <a:spLocks noChangeShapeType="1"/>
              </p:cNvSpPr>
              <p:nvPr/>
            </p:nvSpPr>
            <p:spPr bwMode="auto">
              <a:xfrm flipH="1">
                <a:off x="2227" y="37201"/>
                <a:ext cx="198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99" name="Line 15369"/>
              <p:cNvSpPr>
                <a:spLocks noChangeShapeType="1"/>
              </p:cNvSpPr>
              <p:nvPr/>
            </p:nvSpPr>
            <p:spPr bwMode="auto">
              <a:xfrm flipV="1">
                <a:off x="2227" y="371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0" name="Oval 15370"/>
              <p:cNvSpPr>
                <a:spLocks noChangeArrowheads="1"/>
              </p:cNvSpPr>
              <p:nvPr/>
            </p:nvSpPr>
            <p:spPr bwMode="auto">
              <a:xfrm>
                <a:off x="4191" y="36964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1" name="Rectangle 15371"/>
              <p:cNvSpPr>
                <a:spLocks noChangeArrowheads="1"/>
              </p:cNvSpPr>
              <p:nvPr/>
            </p:nvSpPr>
            <p:spPr bwMode="auto">
              <a:xfrm>
                <a:off x="4248" y="36964"/>
                <a:ext cx="137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61-Austria-lupulus_SLO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02" name="Line 15372"/>
              <p:cNvSpPr>
                <a:spLocks noChangeShapeType="1"/>
              </p:cNvSpPr>
              <p:nvPr/>
            </p:nvSpPr>
            <p:spPr bwMode="auto">
              <a:xfrm>
                <a:off x="3735" y="60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3" name="Line 15373"/>
              <p:cNvSpPr>
                <a:spLocks noChangeShapeType="1"/>
              </p:cNvSpPr>
              <p:nvPr/>
            </p:nvSpPr>
            <p:spPr bwMode="auto">
              <a:xfrm flipV="1">
                <a:off x="3735" y="59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4" name="Oval 15374"/>
              <p:cNvSpPr>
                <a:spLocks noChangeArrowheads="1"/>
              </p:cNvSpPr>
              <p:nvPr/>
            </p:nvSpPr>
            <p:spPr bwMode="auto">
              <a:xfrm>
                <a:off x="3712" y="5808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5" name="Rectangle 15375"/>
              <p:cNvSpPr>
                <a:spLocks noChangeArrowheads="1"/>
              </p:cNvSpPr>
              <p:nvPr/>
            </p:nvSpPr>
            <p:spPr bwMode="auto">
              <a:xfrm>
                <a:off x="3769" y="5821"/>
                <a:ext cx="15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62-ex-Yugoslavia-AH9_SLO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06" name="Line 15376"/>
              <p:cNvSpPr>
                <a:spLocks noChangeShapeType="1"/>
              </p:cNvSpPr>
              <p:nvPr/>
            </p:nvSpPr>
            <p:spPr bwMode="auto">
              <a:xfrm flipH="1">
                <a:off x="2357" y="39898"/>
                <a:ext cx="239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7" name="Line 15377"/>
              <p:cNvSpPr>
                <a:spLocks noChangeShapeType="1"/>
              </p:cNvSpPr>
              <p:nvPr/>
            </p:nvSpPr>
            <p:spPr bwMode="auto">
              <a:xfrm flipV="1">
                <a:off x="2357" y="3979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8" name="Oval 15378"/>
              <p:cNvSpPr>
                <a:spLocks noChangeArrowheads="1"/>
              </p:cNvSpPr>
              <p:nvPr/>
            </p:nvSpPr>
            <p:spPr bwMode="auto">
              <a:xfrm>
                <a:off x="4727" y="39654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09" name="Rectangle 15379"/>
              <p:cNvSpPr>
                <a:spLocks noChangeArrowheads="1"/>
              </p:cNvSpPr>
              <p:nvPr/>
            </p:nvSpPr>
            <p:spPr bwMode="auto">
              <a:xfrm>
                <a:off x="4785" y="39660"/>
                <a:ext cx="196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63-Germany-lupulus-Bavaria_SLO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10" name="Line 15380"/>
              <p:cNvSpPr>
                <a:spLocks noChangeShapeType="1"/>
              </p:cNvSpPr>
              <p:nvPr/>
            </p:nvSpPr>
            <p:spPr bwMode="auto">
              <a:xfrm flipH="1">
                <a:off x="1581" y="32519"/>
                <a:ext cx="225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1" name="Line 15381"/>
              <p:cNvSpPr>
                <a:spLocks noChangeShapeType="1"/>
              </p:cNvSpPr>
              <p:nvPr/>
            </p:nvSpPr>
            <p:spPr bwMode="auto">
              <a:xfrm>
                <a:off x="1581" y="3251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2" name="Oval 15382"/>
              <p:cNvSpPr>
                <a:spLocks noChangeArrowheads="1"/>
              </p:cNvSpPr>
              <p:nvPr/>
            </p:nvSpPr>
            <p:spPr bwMode="auto">
              <a:xfrm>
                <a:off x="3811" y="32269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3" name="Rectangle 15383"/>
              <p:cNvSpPr>
                <a:spLocks noChangeArrowheads="1"/>
              </p:cNvSpPr>
              <p:nvPr/>
            </p:nvSpPr>
            <p:spPr bwMode="auto">
              <a:xfrm>
                <a:off x="3868" y="32282"/>
                <a:ext cx="187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64-Germany-lupulus-Berlin_SLO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14" name="Line 15384"/>
              <p:cNvSpPr>
                <a:spLocks noChangeShapeType="1"/>
              </p:cNvSpPr>
              <p:nvPr/>
            </p:nvSpPr>
            <p:spPr bwMode="auto">
              <a:xfrm flipH="1">
                <a:off x="2185" y="26901"/>
                <a:ext cx="113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5" name="Line 15385"/>
              <p:cNvSpPr>
                <a:spLocks noChangeShapeType="1"/>
              </p:cNvSpPr>
              <p:nvPr/>
            </p:nvSpPr>
            <p:spPr bwMode="auto">
              <a:xfrm flipV="1">
                <a:off x="2185" y="268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6" name="Oval 15386"/>
              <p:cNvSpPr>
                <a:spLocks noChangeArrowheads="1"/>
              </p:cNvSpPr>
              <p:nvPr/>
            </p:nvSpPr>
            <p:spPr bwMode="auto">
              <a:xfrm>
                <a:off x="3299" y="26657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7" name="Rectangle 15387"/>
              <p:cNvSpPr>
                <a:spLocks noChangeArrowheads="1"/>
              </p:cNvSpPr>
              <p:nvPr/>
            </p:nvSpPr>
            <p:spPr bwMode="auto">
              <a:xfrm>
                <a:off x="3357" y="26664"/>
                <a:ext cx="115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65-Russia-R19_SLO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18" name="Line 15388"/>
              <p:cNvSpPr>
                <a:spLocks noChangeShapeType="1"/>
              </p:cNvSpPr>
              <p:nvPr/>
            </p:nvSpPr>
            <p:spPr bwMode="auto">
              <a:xfrm flipH="1">
                <a:off x="2856" y="41652"/>
                <a:ext cx="121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19" name="Line 15389"/>
              <p:cNvSpPr>
                <a:spLocks noChangeShapeType="1"/>
              </p:cNvSpPr>
              <p:nvPr/>
            </p:nvSpPr>
            <p:spPr bwMode="auto">
              <a:xfrm>
                <a:off x="2856" y="4165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0" name="Oval 15390"/>
              <p:cNvSpPr>
                <a:spLocks noChangeArrowheads="1"/>
              </p:cNvSpPr>
              <p:nvPr/>
            </p:nvSpPr>
            <p:spPr bwMode="auto">
              <a:xfrm>
                <a:off x="4052" y="41414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1" name="Rectangle 15391"/>
              <p:cNvSpPr>
                <a:spLocks noChangeArrowheads="1"/>
              </p:cNvSpPr>
              <p:nvPr/>
            </p:nvSpPr>
            <p:spPr bwMode="auto">
              <a:xfrm>
                <a:off x="4109" y="41414"/>
                <a:ext cx="89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66-Merkur_SLO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22" name="Line 15392"/>
              <p:cNvSpPr>
                <a:spLocks noChangeShapeType="1"/>
              </p:cNvSpPr>
              <p:nvPr/>
            </p:nvSpPr>
            <p:spPr bwMode="auto">
              <a:xfrm flipH="1">
                <a:off x="2648" y="30765"/>
                <a:ext cx="97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3" name="Line 15393"/>
              <p:cNvSpPr>
                <a:spLocks noChangeShapeType="1"/>
              </p:cNvSpPr>
              <p:nvPr/>
            </p:nvSpPr>
            <p:spPr bwMode="auto">
              <a:xfrm>
                <a:off x="2648" y="30765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4" name="Oval 15394"/>
              <p:cNvSpPr>
                <a:spLocks noChangeArrowheads="1"/>
              </p:cNvSpPr>
              <p:nvPr/>
            </p:nvSpPr>
            <p:spPr bwMode="auto">
              <a:xfrm>
                <a:off x="3596" y="30521"/>
                <a:ext cx="26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5" name="Rectangle 15395"/>
              <p:cNvSpPr>
                <a:spLocks noChangeArrowheads="1"/>
              </p:cNvSpPr>
              <p:nvPr/>
            </p:nvSpPr>
            <p:spPr bwMode="auto">
              <a:xfrm>
                <a:off x="3653" y="30528"/>
                <a:ext cx="89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67-Liberty_SLO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26" name="Line 15396"/>
              <p:cNvSpPr>
                <a:spLocks noChangeShapeType="1"/>
              </p:cNvSpPr>
              <p:nvPr/>
            </p:nvSpPr>
            <p:spPr bwMode="auto">
              <a:xfrm flipH="1">
                <a:off x="4401" y="36383"/>
                <a:ext cx="112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7" name="Line 15397"/>
              <p:cNvSpPr>
                <a:spLocks noChangeShapeType="1"/>
              </p:cNvSpPr>
              <p:nvPr/>
            </p:nvSpPr>
            <p:spPr bwMode="auto">
              <a:xfrm flipV="1">
                <a:off x="4401" y="3632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8" name="Oval 15398"/>
              <p:cNvSpPr>
                <a:spLocks noChangeArrowheads="1"/>
              </p:cNvSpPr>
              <p:nvPr/>
            </p:nvSpPr>
            <p:spPr bwMode="auto">
              <a:xfrm>
                <a:off x="5507" y="36133"/>
                <a:ext cx="23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29" name="Rectangle 15399"/>
              <p:cNvSpPr>
                <a:spLocks noChangeArrowheads="1"/>
              </p:cNvSpPr>
              <p:nvPr/>
            </p:nvSpPr>
            <p:spPr bwMode="auto">
              <a:xfrm>
                <a:off x="5563" y="36146"/>
                <a:ext cx="102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68-Georgia-wild-F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30" name="Line 15400"/>
              <p:cNvSpPr>
                <a:spLocks noChangeShapeType="1"/>
              </p:cNvSpPr>
              <p:nvPr/>
            </p:nvSpPr>
            <p:spPr bwMode="auto">
              <a:xfrm flipH="1">
                <a:off x="4401" y="36265"/>
                <a:ext cx="174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1" name="Line 15401"/>
              <p:cNvSpPr>
                <a:spLocks noChangeShapeType="1"/>
              </p:cNvSpPr>
              <p:nvPr/>
            </p:nvSpPr>
            <p:spPr bwMode="auto">
              <a:xfrm>
                <a:off x="4401" y="3626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2" name="Oval 15402"/>
              <p:cNvSpPr>
                <a:spLocks noChangeArrowheads="1"/>
              </p:cNvSpPr>
              <p:nvPr/>
            </p:nvSpPr>
            <p:spPr bwMode="auto">
              <a:xfrm>
                <a:off x="6120" y="36021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3" name="Rectangle 15403"/>
              <p:cNvSpPr>
                <a:spLocks noChangeArrowheads="1"/>
              </p:cNvSpPr>
              <p:nvPr/>
            </p:nvSpPr>
            <p:spPr bwMode="auto">
              <a:xfrm>
                <a:off x="6177" y="36027"/>
                <a:ext cx="15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69-Georgia-wild-F-K11_SLO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34" name="Line 15404"/>
              <p:cNvSpPr>
                <a:spLocks noChangeShapeType="1"/>
              </p:cNvSpPr>
              <p:nvPr/>
            </p:nvSpPr>
            <p:spPr bwMode="auto">
              <a:xfrm flipH="1">
                <a:off x="2450" y="37906"/>
                <a:ext cx="143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5" name="Line 15405"/>
              <p:cNvSpPr>
                <a:spLocks noChangeShapeType="1"/>
              </p:cNvSpPr>
              <p:nvPr/>
            </p:nvSpPr>
            <p:spPr bwMode="auto">
              <a:xfrm flipV="1">
                <a:off x="2450" y="37801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6" name="Oval 15406"/>
              <p:cNvSpPr>
                <a:spLocks noChangeArrowheads="1"/>
              </p:cNvSpPr>
              <p:nvPr/>
            </p:nvSpPr>
            <p:spPr bwMode="auto">
              <a:xfrm>
                <a:off x="3866" y="37663"/>
                <a:ext cx="24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7" name="Rectangle 15407"/>
              <p:cNvSpPr>
                <a:spLocks noChangeArrowheads="1"/>
              </p:cNvSpPr>
              <p:nvPr/>
            </p:nvSpPr>
            <p:spPr bwMode="auto">
              <a:xfrm>
                <a:off x="3923" y="37669"/>
                <a:ext cx="14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6-China-ChangBei-2_SLO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38" name="Line 15408"/>
              <p:cNvSpPr>
                <a:spLocks noChangeShapeType="1"/>
              </p:cNvSpPr>
              <p:nvPr/>
            </p:nvSpPr>
            <p:spPr bwMode="auto">
              <a:xfrm flipH="1">
                <a:off x="4569" y="37788"/>
                <a:ext cx="51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39" name="Line 15409"/>
              <p:cNvSpPr>
                <a:spLocks noChangeShapeType="1"/>
              </p:cNvSpPr>
              <p:nvPr/>
            </p:nvSpPr>
            <p:spPr bwMode="auto">
              <a:xfrm flipV="1">
                <a:off x="4569" y="3770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0" name="Oval 15410"/>
              <p:cNvSpPr>
                <a:spLocks noChangeArrowheads="1"/>
              </p:cNvSpPr>
              <p:nvPr/>
            </p:nvSpPr>
            <p:spPr bwMode="auto">
              <a:xfrm>
                <a:off x="5056" y="37544"/>
                <a:ext cx="25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1" name="Rectangle 15411"/>
              <p:cNvSpPr>
                <a:spLocks noChangeArrowheads="1"/>
              </p:cNvSpPr>
              <p:nvPr/>
            </p:nvSpPr>
            <p:spPr bwMode="auto">
              <a:xfrm>
                <a:off x="5113" y="37550"/>
                <a:ext cx="158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70-Japan-wild-INT-101_SLO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42" name="Line 15412"/>
              <p:cNvSpPr>
                <a:spLocks noChangeShapeType="1"/>
              </p:cNvSpPr>
              <p:nvPr/>
            </p:nvSpPr>
            <p:spPr bwMode="auto">
              <a:xfrm flipH="1">
                <a:off x="1242" y="45634"/>
                <a:ext cx="252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3" name="Line 15413"/>
              <p:cNvSpPr>
                <a:spLocks noChangeShapeType="1"/>
              </p:cNvSpPr>
              <p:nvPr/>
            </p:nvSpPr>
            <p:spPr bwMode="auto">
              <a:xfrm flipV="1">
                <a:off x="1242" y="4557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4" name="Oval 15414"/>
              <p:cNvSpPr>
                <a:spLocks noChangeArrowheads="1"/>
              </p:cNvSpPr>
              <p:nvPr/>
            </p:nvSpPr>
            <p:spPr bwMode="auto">
              <a:xfrm>
                <a:off x="3748" y="45397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5" name="Rectangle 15415"/>
              <p:cNvSpPr>
                <a:spLocks noChangeArrowheads="1"/>
              </p:cNvSpPr>
              <p:nvPr/>
            </p:nvSpPr>
            <p:spPr bwMode="auto">
              <a:xfrm>
                <a:off x="3805" y="45397"/>
                <a:ext cx="100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71-Italy-wild_SLO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46" name="Line 15416"/>
              <p:cNvSpPr>
                <a:spLocks noChangeShapeType="1"/>
              </p:cNvSpPr>
              <p:nvPr/>
            </p:nvSpPr>
            <p:spPr bwMode="auto">
              <a:xfrm flipH="1">
                <a:off x="4721" y="376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7" name="Line 15417"/>
              <p:cNvSpPr>
                <a:spLocks noChangeShapeType="1"/>
              </p:cNvSpPr>
              <p:nvPr/>
            </p:nvSpPr>
            <p:spPr bwMode="auto">
              <a:xfrm flipV="1">
                <a:off x="4721" y="3761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8" name="Oval 15418"/>
              <p:cNvSpPr>
                <a:spLocks noChangeArrowheads="1"/>
              </p:cNvSpPr>
              <p:nvPr/>
            </p:nvSpPr>
            <p:spPr bwMode="auto">
              <a:xfrm>
                <a:off x="4698" y="37432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49" name="Rectangle 15419"/>
              <p:cNvSpPr>
                <a:spLocks noChangeArrowheads="1"/>
              </p:cNvSpPr>
              <p:nvPr/>
            </p:nvSpPr>
            <p:spPr bwMode="auto">
              <a:xfrm>
                <a:off x="4755" y="37432"/>
                <a:ext cx="170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72-Japan-wild-M-No3-38_SLO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50" name="Line 15420"/>
              <p:cNvSpPr>
                <a:spLocks noChangeShapeType="1"/>
              </p:cNvSpPr>
              <p:nvPr/>
            </p:nvSpPr>
            <p:spPr bwMode="auto">
              <a:xfrm flipH="1">
                <a:off x="4721" y="375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1" name="Line 15421"/>
              <p:cNvSpPr>
                <a:spLocks noChangeShapeType="1"/>
              </p:cNvSpPr>
              <p:nvPr/>
            </p:nvSpPr>
            <p:spPr bwMode="auto">
              <a:xfrm>
                <a:off x="4721" y="3755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2" name="Oval 15422"/>
              <p:cNvSpPr>
                <a:spLocks noChangeArrowheads="1"/>
              </p:cNvSpPr>
              <p:nvPr/>
            </p:nvSpPr>
            <p:spPr bwMode="auto">
              <a:xfrm>
                <a:off x="4698" y="37313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3" name="Rectangle 15423"/>
              <p:cNvSpPr>
                <a:spLocks noChangeArrowheads="1"/>
              </p:cNvSpPr>
              <p:nvPr/>
            </p:nvSpPr>
            <p:spPr bwMode="auto">
              <a:xfrm>
                <a:off x="4755" y="37313"/>
                <a:ext cx="170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73-Japan-wild-M-No3-38_SLO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54" name="Line 15424"/>
              <p:cNvSpPr>
                <a:spLocks noChangeShapeType="1"/>
              </p:cNvSpPr>
              <p:nvPr/>
            </p:nvSpPr>
            <p:spPr bwMode="auto">
              <a:xfrm flipH="1">
                <a:off x="1192" y="7226"/>
                <a:ext cx="187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5" name="Line 15425"/>
              <p:cNvSpPr>
                <a:spLocks noChangeShapeType="1"/>
              </p:cNvSpPr>
              <p:nvPr/>
            </p:nvSpPr>
            <p:spPr bwMode="auto">
              <a:xfrm flipV="1">
                <a:off x="1192" y="712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6" name="Oval 15426"/>
              <p:cNvSpPr>
                <a:spLocks noChangeArrowheads="1"/>
              </p:cNvSpPr>
              <p:nvPr/>
            </p:nvSpPr>
            <p:spPr bwMode="auto">
              <a:xfrm>
                <a:off x="3048" y="6988"/>
                <a:ext cx="24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7" name="Rectangle 15427"/>
              <p:cNvSpPr>
                <a:spLocks noChangeArrowheads="1"/>
              </p:cNvSpPr>
              <p:nvPr/>
            </p:nvSpPr>
            <p:spPr bwMode="auto">
              <a:xfrm>
                <a:off x="3105" y="6988"/>
                <a:ext cx="19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74-Kazakhstan-wild-1025-007_SLO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58" name="Line 15428"/>
              <p:cNvSpPr>
                <a:spLocks noChangeShapeType="1"/>
              </p:cNvSpPr>
              <p:nvPr/>
            </p:nvSpPr>
            <p:spPr bwMode="auto">
              <a:xfrm flipH="1">
                <a:off x="2185" y="26783"/>
                <a:ext cx="107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59" name="Line 15429"/>
              <p:cNvSpPr>
                <a:spLocks noChangeShapeType="1"/>
              </p:cNvSpPr>
              <p:nvPr/>
            </p:nvSpPr>
            <p:spPr bwMode="auto">
              <a:xfrm>
                <a:off x="2185" y="267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0" name="Oval 15430"/>
              <p:cNvSpPr>
                <a:spLocks noChangeArrowheads="1"/>
              </p:cNvSpPr>
              <p:nvPr/>
            </p:nvSpPr>
            <p:spPr bwMode="auto">
              <a:xfrm>
                <a:off x="3233" y="26539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1" name="Rectangle 15431"/>
              <p:cNvSpPr>
                <a:spLocks noChangeArrowheads="1"/>
              </p:cNvSpPr>
              <p:nvPr/>
            </p:nvSpPr>
            <p:spPr bwMode="auto">
              <a:xfrm>
                <a:off x="3290" y="26545"/>
                <a:ext cx="190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75-Russia-wild-M-R15-Altay_SLO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62" name="Line 15432"/>
              <p:cNvSpPr>
                <a:spLocks noChangeShapeType="1"/>
              </p:cNvSpPr>
              <p:nvPr/>
            </p:nvSpPr>
            <p:spPr bwMode="auto">
              <a:xfrm flipH="1">
                <a:off x="1416" y="28187"/>
                <a:ext cx="205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3" name="Line 15433"/>
              <p:cNvSpPr>
                <a:spLocks noChangeShapeType="1"/>
              </p:cNvSpPr>
              <p:nvPr/>
            </p:nvSpPr>
            <p:spPr bwMode="auto">
              <a:xfrm>
                <a:off x="1416" y="2818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4" name="Oval 15434"/>
              <p:cNvSpPr>
                <a:spLocks noChangeArrowheads="1"/>
              </p:cNvSpPr>
              <p:nvPr/>
            </p:nvSpPr>
            <p:spPr bwMode="auto">
              <a:xfrm>
                <a:off x="3446" y="27950"/>
                <a:ext cx="25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5" name="Rectangle 15435"/>
              <p:cNvSpPr>
                <a:spLocks noChangeArrowheads="1"/>
              </p:cNvSpPr>
              <p:nvPr/>
            </p:nvSpPr>
            <p:spPr bwMode="auto">
              <a:xfrm>
                <a:off x="3503" y="27950"/>
                <a:ext cx="196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76-Russia-wild-F-A12-(Altay)_SLO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66" name="Line 15436"/>
              <p:cNvSpPr>
                <a:spLocks noChangeShapeType="1"/>
              </p:cNvSpPr>
              <p:nvPr/>
            </p:nvSpPr>
            <p:spPr bwMode="auto">
              <a:xfrm flipH="1">
                <a:off x="1327" y="3131"/>
                <a:ext cx="233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7" name="Line 15437"/>
              <p:cNvSpPr>
                <a:spLocks noChangeShapeType="1"/>
              </p:cNvSpPr>
              <p:nvPr/>
            </p:nvSpPr>
            <p:spPr bwMode="auto">
              <a:xfrm>
                <a:off x="1327" y="313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8" name="Oval 15438"/>
              <p:cNvSpPr>
                <a:spLocks noChangeArrowheads="1"/>
              </p:cNvSpPr>
              <p:nvPr/>
            </p:nvSpPr>
            <p:spPr bwMode="auto">
              <a:xfrm>
                <a:off x="3638" y="2887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69" name="Rectangle 15439"/>
              <p:cNvSpPr>
                <a:spLocks noChangeArrowheads="1"/>
              </p:cNvSpPr>
              <p:nvPr/>
            </p:nvSpPr>
            <p:spPr bwMode="auto">
              <a:xfrm>
                <a:off x="3695" y="2893"/>
                <a:ext cx="171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77-Bosnia-F-wild-AH22-I_SLO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70" name="Line 15440"/>
              <p:cNvSpPr>
                <a:spLocks noChangeShapeType="1"/>
              </p:cNvSpPr>
              <p:nvPr/>
            </p:nvSpPr>
            <p:spPr bwMode="auto">
              <a:xfrm flipH="1">
                <a:off x="2625" y="42588"/>
                <a:ext cx="138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1" name="Line 15441"/>
              <p:cNvSpPr>
                <a:spLocks noChangeShapeType="1"/>
              </p:cNvSpPr>
              <p:nvPr/>
            </p:nvSpPr>
            <p:spPr bwMode="auto">
              <a:xfrm>
                <a:off x="2625" y="4258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2" name="Oval 15442"/>
              <p:cNvSpPr>
                <a:spLocks noChangeArrowheads="1"/>
              </p:cNvSpPr>
              <p:nvPr/>
            </p:nvSpPr>
            <p:spPr bwMode="auto">
              <a:xfrm>
                <a:off x="3985" y="42344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3" name="Rectangle 15443"/>
              <p:cNvSpPr>
                <a:spLocks noChangeArrowheads="1"/>
              </p:cNvSpPr>
              <p:nvPr/>
            </p:nvSpPr>
            <p:spPr bwMode="auto">
              <a:xfrm>
                <a:off x="4042" y="42351"/>
                <a:ext cx="202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78-ex-Yugoslavia-wild-558607_SLO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74" name="Line 15444"/>
              <p:cNvSpPr>
                <a:spLocks noChangeShapeType="1"/>
              </p:cNvSpPr>
              <p:nvPr/>
            </p:nvSpPr>
            <p:spPr bwMode="auto">
              <a:xfrm flipH="1">
                <a:off x="1585" y="23855"/>
                <a:ext cx="2794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5" name="Line 15445"/>
              <p:cNvSpPr>
                <a:spLocks noChangeShapeType="1"/>
              </p:cNvSpPr>
              <p:nvPr/>
            </p:nvSpPr>
            <p:spPr bwMode="auto">
              <a:xfrm>
                <a:off x="1585" y="2385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6" name="Oval 15446"/>
              <p:cNvSpPr>
                <a:spLocks noChangeArrowheads="1"/>
              </p:cNvSpPr>
              <p:nvPr/>
            </p:nvSpPr>
            <p:spPr bwMode="auto">
              <a:xfrm>
                <a:off x="4355" y="23618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7" name="Rectangle 15447"/>
              <p:cNvSpPr>
                <a:spLocks noChangeArrowheads="1"/>
              </p:cNvSpPr>
              <p:nvPr/>
            </p:nvSpPr>
            <p:spPr bwMode="auto">
              <a:xfrm>
                <a:off x="4412" y="23618"/>
                <a:ext cx="191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79-Macedonia-F-wild-AH1-A_SLO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78" name="Line 15448"/>
              <p:cNvSpPr>
                <a:spLocks noChangeShapeType="1"/>
              </p:cNvSpPr>
              <p:nvPr/>
            </p:nvSpPr>
            <p:spPr bwMode="auto">
              <a:xfrm flipH="1">
                <a:off x="4103" y="29710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79" name="Line 15449"/>
              <p:cNvSpPr>
                <a:spLocks noChangeShapeType="1"/>
              </p:cNvSpPr>
              <p:nvPr/>
            </p:nvSpPr>
            <p:spPr bwMode="auto">
              <a:xfrm>
                <a:off x="4103" y="2971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0" name="Oval 15450"/>
              <p:cNvSpPr>
                <a:spLocks noChangeArrowheads="1"/>
              </p:cNvSpPr>
              <p:nvPr/>
            </p:nvSpPr>
            <p:spPr bwMode="auto">
              <a:xfrm>
                <a:off x="4190" y="29460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1" name="Rectangle 15451"/>
              <p:cNvSpPr>
                <a:spLocks noChangeArrowheads="1"/>
              </p:cNvSpPr>
              <p:nvPr/>
            </p:nvSpPr>
            <p:spPr bwMode="auto">
              <a:xfrm>
                <a:off x="4248" y="29473"/>
                <a:ext cx="175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7-Czech-Osvald-clone-72_SLO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82" name="Line 15452"/>
              <p:cNvSpPr>
                <a:spLocks noChangeShapeType="1"/>
              </p:cNvSpPr>
              <p:nvPr/>
            </p:nvSpPr>
            <p:spPr bwMode="auto">
              <a:xfrm>
                <a:off x="3735" y="59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3" name="Line 15453"/>
              <p:cNvSpPr>
                <a:spLocks noChangeShapeType="1"/>
              </p:cNvSpPr>
              <p:nvPr/>
            </p:nvSpPr>
            <p:spPr bwMode="auto">
              <a:xfrm>
                <a:off x="3735" y="594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4" name="Oval 15454"/>
              <p:cNvSpPr>
                <a:spLocks noChangeArrowheads="1"/>
              </p:cNvSpPr>
              <p:nvPr/>
            </p:nvSpPr>
            <p:spPr bwMode="auto">
              <a:xfrm>
                <a:off x="3712" y="5689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5" name="Rectangle 15455"/>
              <p:cNvSpPr>
                <a:spLocks noChangeArrowheads="1"/>
              </p:cNvSpPr>
              <p:nvPr/>
            </p:nvSpPr>
            <p:spPr bwMode="auto">
              <a:xfrm>
                <a:off x="3769" y="5702"/>
                <a:ext cx="15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80-Srbia-F-wild-AH7-D_SLO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86" name="Line 15456"/>
              <p:cNvSpPr>
                <a:spLocks noChangeShapeType="1"/>
              </p:cNvSpPr>
              <p:nvPr/>
            </p:nvSpPr>
            <p:spPr bwMode="auto">
              <a:xfrm flipH="1">
                <a:off x="4495" y="34860"/>
                <a:ext cx="296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7" name="Line 15457"/>
              <p:cNvSpPr>
                <a:spLocks noChangeShapeType="1"/>
              </p:cNvSpPr>
              <p:nvPr/>
            </p:nvSpPr>
            <p:spPr bwMode="auto">
              <a:xfrm flipV="1">
                <a:off x="4495" y="34702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8" name="Oval 15458"/>
              <p:cNvSpPr>
                <a:spLocks noChangeArrowheads="1"/>
              </p:cNvSpPr>
              <p:nvPr/>
            </p:nvSpPr>
            <p:spPr bwMode="auto">
              <a:xfrm>
                <a:off x="7438" y="34623"/>
                <a:ext cx="25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89" name="Rectangle 15459"/>
              <p:cNvSpPr>
                <a:spLocks noChangeArrowheads="1"/>
              </p:cNvSpPr>
              <p:nvPr/>
            </p:nvSpPr>
            <p:spPr bwMode="auto">
              <a:xfrm>
                <a:off x="7495" y="34623"/>
                <a:ext cx="165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81-Saskatchewan-lupuloides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90" name="Line 15460"/>
              <p:cNvSpPr>
                <a:spLocks noChangeShapeType="1"/>
              </p:cNvSpPr>
              <p:nvPr/>
            </p:nvSpPr>
            <p:spPr bwMode="auto">
              <a:xfrm flipH="1">
                <a:off x="5253" y="34273"/>
                <a:ext cx="238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1" name="Line 15461"/>
              <p:cNvSpPr>
                <a:spLocks noChangeShapeType="1"/>
              </p:cNvSpPr>
              <p:nvPr/>
            </p:nvSpPr>
            <p:spPr bwMode="auto">
              <a:xfrm flipV="1">
                <a:off x="5253" y="3421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2" name="Oval 15462"/>
              <p:cNvSpPr>
                <a:spLocks noChangeArrowheads="1"/>
              </p:cNvSpPr>
              <p:nvPr/>
            </p:nvSpPr>
            <p:spPr bwMode="auto">
              <a:xfrm>
                <a:off x="7619" y="34029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3" name="Rectangle 15463"/>
              <p:cNvSpPr>
                <a:spLocks noChangeArrowheads="1"/>
              </p:cNvSpPr>
              <p:nvPr/>
            </p:nvSpPr>
            <p:spPr bwMode="auto">
              <a:xfrm>
                <a:off x="7676" y="34036"/>
                <a:ext cx="135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82-Manitoba-lupuloides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94" name="Line 15464"/>
              <p:cNvSpPr>
                <a:spLocks noChangeShapeType="1"/>
              </p:cNvSpPr>
              <p:nvPr/>
            </p:nvSpPr>
            <p:spPr bwMode="auto">
              <a:xfrm flipH="1">
                <a:off x="4754" y="34629"/>
                <a:ext cx="237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5" name="Line 15465"/>
              <p:cNvSpPr>
                <a:spLocks noChangeShapeType="1"/>
              </p:cNvSpPr>
              <p:nvPr/>
            </p:nvSpPr>
            <p:spPr bwMode="auto">
              <a:xfrm flipV="1">
                <a:off x="4754" y="345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6" name="Oval 15466"/>
              <p:cNvSpPr>
                <a:spLocks noChangeArrowheads="1"/>
              </p:cNvSpPr>
              <p:nvPr/>
            </p:nvSpPr>
            <p:spPr bwMode="auto">
              <a:xfrm>
                <a:off x="7102" y="34392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7" name="Rectangle 15467"/>
              <p:cNvSpPr>
                <a:spLocks noChangeArrowheads="1"/>
              </p:cNvSpPr>
              <p:nvPr/>
            </p:nvSpPr>
            <p:spPr bwMode="auto">
              <a:xfrm>
                <a:off x="7159" y="34392"/>
                <a:ext cx="15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83-North Dakota-lupuloides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398" name="Line 15468"/>
              <p:cNvSpPr>
                <a:spLocks noChangeShapeType="1"/>
              </p:cNvSpPr>
              <p:nvPr/>
            </p:nvSpPr>
            <p:spPr bwMode="auto">
              <a:xfrm flipH="1">
                <a:off x="4579" y="34741"/>
                <a:ext cx="259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399" name="Line 15469"/>
              <p:cNvSpPr>
                <a:spLocks noChangeShapeType="1"/>
              </p:cNvSpPr>
              <p:nvPr/>
            </p:nvSpPr>
            <p:spPr bwMode="auto">
              <a:xfrm flipV="1">
                <a:off x="4579" y="34544"/>
                <a:ext cx="0" cy="197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0" name="Oval 15470"/>
              <p:cNvSpPr>
                <a:spLocks noChangeArrowheads="1"/>
              </p:cNvSpPr>
              <p:nvPr/>
            </p:nvSpPr>
            <p:spPr bwMode="auto">
              <a:xfrm>
                <a:off x="7152" y="34491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1" name="Rectangle 15471"/>
              <p:cNvSpPr>
                <a:spLocks noChangeArrowheads="1"/>
              </p:cNvSpPr>
              <p:nvPr/>
            </p:nvSpPr>
            <p:spPr bwMode="auto">
              <a:xfrm>
                <a:off x="7209" y="34504"/>
                <a:ext cx="15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84-North Dakoat-lupuloides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02" name="Line 15472"/>
              <p:cNvSpPr>
                <a:spLocks noChangeShapeType="1"/>
              </p:cNvSpPr>
              <p:nvPr/>
            </p:nvSpPr>
            <p:spPr bwMode="auto">
              <a:xfrm flipH="1">
                <a:off x="5253" y="34155"/>
                <a:ext cx="202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3" name="Line 15473"/>
              <p:cNvSpPr>
                <a:spLocks noChangeShapeType="1"/>
              </p:cNvSpPr>
              <p:nvPr/>
            </p:nvSpPr>
            <p:spPr bwMode="auto">
              <a:xfrm>
                <a:off x="5253" y="3415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4" name="Oval 15474"/>
              <p:cNvSpPr>
                <a:spLocks noChangeArrowheads="1"/>
              </p:cNvSpPr>
              <p:nvPr/>
            </p:nvSpPr>
            <p:spPr bwMode="auto">
              <a:xfrm>
                <a:off x="7258" y="33911"/>
                <a:ext cx="25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5" name="Rectangle 15475"/>
              <p:cNvSpPr>
                <a:spLocks noChangeArrowheads="1"/>
              </p:cNvSpPr>
              <p:nvPr/>
            </p:nvSpPr>
            <p:spPr bwMode="auto">
              <a:xfrm>
                <a:off x="7315" y="33917"/>
                <a:ext cx="94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85-Montana-wild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06" name="Line 15476"/>
              <p:cNvSpPr>
                <a:spLocks noChangeShapeType="1"/>
              </p:cNvSpPr>
              <p:nvPr/>
            </p:nvSpPr>
            <p:spPr bwMode="auto">
              <a:xfrm flipH="1">
                <a:off x="4328" y="35210"/>
                <a:ext cx="298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7" name="Line 15477"/>
              <p:cNvSpPr>
                <a:spLocks noChangeShapeType="1"/>
              </p:cNvSpPr>
              <p:nvPr/>
            </p:nvSpPr>
            <p:spPr bwMode="auto">
              <a:xfrm flipV="1">
                <a:off x="4328" y="35038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8" name="Oval 15478"/>
              <p:cNvSpPr>
                <a:spLocks noChangeArrowheads="1"/>
              </p:cNvSpPr>
              <p:nvPr/>
            </p:nvSpPr>
            <p:spPr bwMode="auto">
              <a:xfrm>
                <a:off x="7284" y="34972"/>
                <a:ext cx="26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09" name="Rectangle 15479"/>
              <p:cNvSpPr>
                <a:spLocks noChangeArrowheads="1"/>
              </p:cNvSpPr>
              <p:nvPr/>
            </p:nvSpPr>
            <p:spPr bwMode="auto">
              <a:xfrm>
                <a:off x="7341" y="34972"/>
                <a:ext cx="71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86-Iowa-wild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10" name="Line 15480"/>
              <p:cNvSpPr>
                <a:spLocks noChangeShapeType="1"/>
              </p:cNvSpPr>
              <p:nvPr/>
            </p:nvSpPr>
            <p:spPr bwMode="auto">
              <a:xfrm flipH="1">
                <a:off x="5097" y="33924"/>
                <a:ext cx="236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1" name="Line 15481"/>
              <p:cNvSpPr>
                <a:spLocks noChangeShapeType="1"/>
              </p:cNvSpPr>
              <p:nvPr/>
            </p:nvSpPr>
            <p:spPr bwMode="auto">
              <a:xfrm flipV="1">
                <a:off x="5097" y="3386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2" name="Oval 15482"/>
              <p:cNvSpPr>
                <a:spLocks noChangeArrowheads="1"/>
              </p:cNvSpPr>
              <p:nvPr/>
            </p:nvSpPr>
            <p:spPr bwMode="auto">
              <a:xfrm>
                <a:off x="7442" y="33680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3" name="Rectangle 15483"/>
              <p:cNvSpPr>
                <a:spLocks noChangeArrowheads="1"/>
              </p:cNvSpPr>
              <p:nvPr/>
            </p:nvSpPr>
            <p:spPr bwMode="auto">
              <a:xfrm>
                <a:off x="7499" y="33686"/>
                <a:ext cx="72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87-Utah-wild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14" name="Line 15484"/>
              <p:cNvSpPr>
                <a:spLocks noChangeShapeType="1"/>
              </p:cNvSpPr>
              <p:nvPr/>
            </p:nvSpPr>
            <p:spPr bwMode="auto">
              <a:xfrm flipH="1">
                <a:off x="3800" y="38493"/>
                <a:ext cx="203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5" name="Line 15485"/>
              <p:cNvSpPr>
                <a:spLocks noChangeShapeType="1"/>
              </p:cNvSpPr>
              <p:nvPr/>
            </p:nvSpPr>
            <p:spPr bwMode="auto">
              <a:xfrm flipV="1">
                <a:off x="3800" y="3838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6" name="Oval 15486"/>
              <p:cNvSpPr>
                <a:spLocks noChangeArrowheads="1"/>
              </p:cNvSpPr>
              <p:nvPr/>
            </p:nvSpPr>
            <p:spPr bwMode="auto">
              <a:xfrm>
                <a:off x="5815" y="38243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7" name="Rectangle 15487"/>
              <p:cNvSpPr>
                <a:spLocks noChangeArrowheads="1"/>
              </p:cNvSpPr>
              <p:nvPr/>
            </p:nvSpPr>
            <p:spPr bwMode="auto">
              <a:xfrm>
                <a:off x="5872" y="38256"/>
                <a:ext cx="105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88-Wisconsin-wild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418" name="Line 15488"/>
              <p:cNvSpPr>
                <a:spLocks noChangeShapeType="1"/>
              </p:cNvSpPr>
              <p:nvPr/>
            </p:nvSpPr>
            <p:spPr bwMode="auto">
              <a:xfrm flipH="1">
                <a:off x="5214" y="35098"/>
                <a:ext cx="197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19" name="Line 15489"/>
              <p:cNvSpPr>
                <a:spLocks noChangeShapeType="1"/>
              </p:cNvSpPr>
              <p:nvPr/>
            </p:nvSpPr>
            <p:spPr bwMode="auto">
              <a:xfrm flipV="1">
                <a:off x="5214" y="3503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420" name="Oval 15490"/>
              <p:cNvSpPr>
                <a:spLocks noChangeArrowheads="1"/>
              </p:cNvSpPr>
              <p:nvPr/>
            </p:nvSpPr>
            <p:spPr bwMode="auto">
              <a:xfrm>
                <a:off x="7161" y="34854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7" name="Group 15692"/>
            <p:cNvGrpSpPr>
              <a:grpSpLocks/>
            </p:cNvGrpSpPr>
            <p:nvPr/>
          </p:nvGrpSpPr>
          <p:grpSpPr bwMode="auto">
            <a:xfrm>
              <a:off x="2650784" y="1608066"/>
              <a:ext cx="13563601" cy="209708750"/>
              <a:chOff x="797" y="-18662"/>
              <a:chExt cx="8544" cy="132100"/>
            </a:xfrm>
          </p:grpSpPr>
          <p:sp>
            <p:nvSpPr>
              <p:cNvPr id="22021" name="Rectangle 15492"/>
              <p:cNvSpPr>
                <a:spLocks noChangeArrowheads="1"/>
              </p:cNvSpPr>
              <p:nvPr/>
            </p:nvSpPr>
            <p:spPr bwMode="auto">
              <a:xfrm>
                <a:off x="7217" y="34860"/>
                <a:ext cx="17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89-Colorado-neomexicanus-M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22" name="Line 15493"/>
              <p:cNvSpPr>
                <a:spLocks noChangeShapeType="1"/>
              </p:cNvSpPr>
              <p:nvPr/>
            </p:nvSpPr>
            <p:spPr bwMode="auto">
              <a:xfrm flipH="1">
                <a:off x="3893" y="29941"/>
                <a:ext cx="343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3" name="Line 15494"/>
              <p:cNvSpPr>
                <a:spLocks noChangeShapeType="1"/>
              </p:cNvSpPr>
              <p:nvPr/>
            </p:nvSpPr>
            <p:spPr bwMode="auto">
              <a:xfrm flipV="1">
                <a:off x="3893" y="2985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4" name="Oval 15495"/>
              <p:cNvSpPr>
                <a:spLocks noChangeArrowheads="1"/>
              </p:cNvSpPr>
              <p:nvPr/>
            </p:nvSpPr>
            <p:spPr bwMode="auto">
              <a:xfrm>
                <a:off x="4213" y="29697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5" name="Rectangle 15496"/>
              <p:cNvSpPr>
                <a:spLocks noChangeArrowheads="1"/>
              </p:cNvSpPr>
              <p:nvPr/>
            </p:nvSpPr>
            <p:spPr bwMode="auto">
              <a:xfrm>
                <a:off x="4270" y="29704"/>
                <a:ext cx="89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8-Czech-Saazer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26" name="Line 15497"/>
              <p:cNvSpPr>
                <a:spLocks noChangeShapeType="1"/>
              </p:cNvSpPr>
              <p:nvPr/>
            </p:nvSpPr>
            <p:spPr bwMode="auto">
              <a:xfrm flipH="1">
                <a:off x="5214" y="34979"/>
                <a:ext cx="2228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7" name="Line 15498"/>
              <p:cNvSpPr>
                <a:spLocks noChangeShapeType="1"/>
              </p:cNvSpPr>
              <p:nvPr/>
            </p:nvSpPr>
            <p:spPr bwMode="auto">
              <a:xfrm>
                <a:off x="5214" y="349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8" name="Oval 15499"/>
              <p:cNvSpPr>
                <a:spLocks noChangeArrowheads="1"/>
              </p:cNvSpPr>
              <p:nvPr/>
            </p:nvSpPr>
            <p:spPr bwMode="auto">
              <a:xfrm>
                <a:off x="7418" y="34741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9" name="Rectangle 15500"/>
              <p:cNvSpPr>
                <a:spLocks noChangeArrowheads="1"/>
              </p:cNvSpPr>
              <p:nvPr/>
            </p:nvSpPr>
            <p:spPr bwMode="auto">
              <a:xfrm>
                <a:off x="7475" y="34741"/>
                <a:ext cx="18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90-New Mexico-neomexicanus-F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30" name="Line 15501"/>
              <p:cNvSpPr>
                <a:spLocks noChangeShapeType="1"/>
              </p:cNvSpPr>
              <p:nvPr/>
            </p:nvSpPr>
            <p:spPr bwMode="auto">
              <a:xfrm flipH="1">
                <a:off x="4874" y="34043"/>
                <a:ext cx="220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1" name="Line 15502"/>
              <p:cNvSpPr>
                <a:spLocks noChangeShapeType="1"/>
              </p:cNvSpPr>
              <p:nvPr/>
            </p:nvSpPr>
            <p:spPr bwMode="auto">
              <a:xfrm flipV="1">
                <a:off x="4874" y="33950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2" name="Oval 15503"/>
              <p:cNvSpPr>
                <a:spLocks noChangeArrowheads="1"/>
              </p:cNvSpPr>
              <p:nvPr/>
            </p:nvSpPr>
            <p:spPr bwMode="auto">
              <a:xfrm>
                <a:off x="7060" y="33792"/>
                <a:ext cx="23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3" name="Rectangle 15504"/>
              <p:cNvSpPr>
                <a:spLocks noChangeArrowheads="1"/>
              </p:cNvSpPr>
              <p:nvPr/>
            </p:nvSpPr>
            <p:spPr bwMode="auto">
              <a:xfrm>
                <a:off x="7116" y="33805"/>
                <a:ext cx="161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91-Arizona-neomexicanus-F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34" name="Line 15505"/>
              <p:cNvSpPr>
                <a:spLocks noChangeShapeType="1"/>
              </p:cNvSpPr>
              <p:nvPr/>
            </p:nvSpPr>
            <p:spPr bwMode="auto">
              <a:xfrm flipH="1">
                <a:off x="5114" y="34392"/>
                <a:ext cx="2402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5" name="Line 15506"/>
              <p:cNvSpPr>
                <a:spLocks noChangeShapeType="1"/>
              </p:cNvSpPr>
              <p:nvPr/>
            </p:nvSpPr>
            <p:spPr bwMode="auto">
              <a:xfrm flipV="1">
                <a:off x="5114" y="3430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6" name="Oval 15507"/>
              <p:cNvSpPr>
                <a:spLocks noChangeArrowheads="1"/>
              </p:cNvSpPr>
              <p:nvPr/>
            </p:nvSpPr>
            <p:spPr bwMode="auto">
              <a:xfrm>
                <a:off x="7492" y="34141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7" name="Rectangle 15508"/>
              <p:cNvSpPr>
                <a:spLocks noChangeArrowheads="1"/>
              </p:cNvSpPr>
              <p:nvPr/>
            </p:nvSpPr>
            <p:spPr bwMode="auto">
              <a:xfrm>
                <a:off x="7549" y="34155"/>
                <a:ext cx="17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92-Colorado-neomexicanus-M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38" name="Line 15509"/>
              <p:cNvSpPr>
                <a:spLocks noChangeShapeType="1"/>
              </p:cNvSpPr>
              <p:nvPr/>
            </p:nvSpPr>
            <p:spPr bwMode="auto">
              <a:xfrm flipH="1">
                <a:off x="5097" y="33805"/>
                <a:ext cx="205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39" name="Line 15510"/>
              <p:cNvSpPr>
                <a:spLocks noChangeShapeType="1"/>
              </p:cNvSpPr>
              <p:nvPr/>
            </p:nvSpPr>
            <p:spPr bwMode="auto">
              <a:xfrm>
                <a:off x="5097" y="3380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0" name="Oval 15511"/>
              <p:cNvSpPr>
                <a:spLocks noChangeArrowheads="1"/>
              </p:cNvSpPr>
              <p:nvPr/>
            </p:nvSpPr>
            <p:spPr bwMode="auto">
              <a:xfrm>
                <a:off x="7124" y="33561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1" name="Rectangle 15512"/>
              <p:cNvSpPr>
                <a:spLocks noChangeArrowheads="1"/>
              </p:cNvSpPr>
              <p:nvPr/>
            </p:nvSpPr>
            <p:spPr bwMode="auto">
              <a:xfrm>
                <a:off x="7181" y="33568"/>
                <a:ext cx="134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93-Missouri-pubescens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42" name="Line 15513"/>
              <p:cNvSpPr>
                <a:spLocks noChangeShapeType="1"/>
              </p:cNvSpPr>
              <p:nvPr/>
            </p:nvSpPr>
            <p:spPr bwMode="auto">
              <a:xfrm flipH="1">
                <a:off x="4754" y="34511"/>
                <a:ext cx="226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3" name="Line 15514"/>
              <p:cNvSpPr>
                <a:spLocks noChangeShapeType="1"/>
              </p:cNvSpPr>
              <p:nvPr/>
            </p:nvSpPr>
            <p:spPr bwMode="auto">
              <a:xfrm>
                <a:off x="4754" y="3451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4" name="Oval 15515"/>
              <p:cNvSpPr>
                <a:spLocks noChangeArrowheads="1"/>
              </p:cNvSpPr>
              <p:nvPr/>
            </p:nvSpPr>
            <p:spPr bwMode="auto">
              <a:xfrm>
                <a:off x="7000" y="34260"/>
                <a:ext cx="24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5" name="Rectangle 15516"/>
              <p:cNvSpPr>
                <a:spLocks noChangeArrowheads="1"/>
              </p:cNvSpPr>
              <p:nvPr/>
            </p:nvSpPr>
            <p:spPr bwMode="auto">
              <a:xfrm>
                <a:off x="7056" y="34273"/>
                <a:ext cx="134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94-Missouri-pubescens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46" name="Line 15517"/>
              <p:cNvSpPr>
                <a:spLocks noChangeShapeType="1"/>
              </p:cNvSpPr>
              <p:nvPr/>
            </p:nvSpPr>
            <p:spPr bwMode="auto">
              <a:xfrm flipH="1">
                <a:off x="1996" y="42120"/>
                <a:ext cx="1619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7" name="Line 15518"/>
              <p:cNvSpPr>
                <a:spLocks noChangeShapeType="1"/>
              </p:cNvSpPr>
              <p:nvPr/>
            </p:nvSpPr>
            <p:spPr bwMode="auto">
              <a:xfrm flipV="1">
                <a:off x="1996" y="41850"/>
                <a:ext cx="0" cy="27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8" name="Oval 15519"/>
              <p:cNvSpPr>
                <a:spLocks noChangeArrowheads="1"/>
              </p:cNvSpPr>
              <p:nvPr/>
            </p:nvSpPr>
            <p:spPr bwMode="auto">
              <a:xfrm>
                <a:off x="3591" y="41876"/>
                <a:ext cx="25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49" name="Rectangle 15520"/>
              <p:cNvSpPr>
                <a:spLocks noChangeArrowheads="1"/>
              </p:cNvSpPr>
              <p:nvPr/>
            </p:nvSpPr>
            <p:spPr bwMode="auto">
              <a:xfrm>
                <a:off x="3648" y="41883"/>
                <a:ext cx="10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9-Czech-Bor_SLO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50" name="Line 15521"/>
              <p:cNvSpPr>
                <a:spLocks noChangeShapeType="1"/>
              </p:cNvSpPr>
              <p:nvPr/>
            </p:nvSpPr>
            <p:spPr bwMode="auto">
              <a:xfrm flipH="1">
                <a:off x="1030" y="99374"/>
                <a:ext cx="20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1" name="Line 15522"/>
              <p:cNvSpPr>
                <a:spLocks noChangeShapeType="1"/>
              </p:cNvSpPr>
              <p:nvPr/>
            </p:nvSpPr>
            <p:spPr bwMode="auto">
              <a:xfrm>
                <a:off x="1030" y="9937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2" name="Oval 15523"/>
              <p:cNvSpPr>
                <a:spLocks noChangeArrowheads="1"/>
              </p:cNvSpPr>
              <p:nvPr/>
            </p:nvSpPr>
            <p:spPr bwMode="auto">
              <a:xfrm>
                <a:off x="3023" y="9913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3" name="Rectangle 15524"/>
              <p:cNvSpPr>
                <a:spLocks noChangeArrowheads="1"/>
              </p:cNvSpPr>
              <p:nvPr/>
            </p:nvSpPr>
            <p:spPr bwMode="auto">
              <a:xfrm>
                <a:off x="3080" y="99136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54" name="Line 15525"/>
              <p:cNvSpPr>
                <a:spLocks noChangeShapeType="1"/>
              </p:cNvSpPr>
              <p:nvPr/>
            </p:nvSpPr>
            <p:spPr bwMode="auto">
              <a:xfrm flipH="1">
                <a:off x="2723" y="61090"/>
                <a:ext cx="2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5" name="Line 15526"/>
              <p:cNvSpPr>
                <a:spLocks noChangeShapeType="1"/>
              </p:cNvSpPr>
              <p:nvPr/>
            </p:nvSpPr>
            <p:spPr bwMode="auto">
              <a:xfrm flipV="1">
                <a:off x="2723" y="6103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6" name="Oval 15527"/>
              <p:cNvSpPr>
                <a:spLocks noChangeArrowheads="1"/>
              </p:cNvSpPr>
              <p:nvPr/>
            </p:nvSpPr>
            <p:spPr bwMode="auto">
              <a:xfrm>
                <a:off x="2930" y="6085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7" name="Rectangle 15528"/>
              <p:cNvSpPr>
                <a:spLocks noChangeArrowheads="1"/>
              </p:cNvSpPr>
              <p:nvPr/>
            </p:nvSpPr>
            <p:spPr bwMode="auto">
              <a:xfrm>
                <a:off x="2986" y="60853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58" name="Line 15529"/>
              <p:cNvSpPr>
                <a:spLocks noChangeShapeType="1"/>
              </p:cNvSpPr>
              <p:nvPr/>
            </p:nvSpPr>
            <p:spPr bwMode="auto">
              <a:xfrm flipH="1">
                <a:off x="3143" y="-49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59" name="Line 15530"/>
              <p:cNvSpPr>
                <a:spLocks noChangeShapeType="1"/>
              </p:cNvSpPr>
              <p:nvPr/>
            </p:nvSpPr>
            <p:spPr bwMode="auto">
              <a:xfrm flipV="1">
                <a:off x="3143" y="-50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0" name="Oval 15531"/>
              <p:cNvSpPr>
                <a:spLocks noChangeArrowheads="1"/>
              </p:cNvSpPr>
              <p:nvPr/>
            </p:nvSpPr>
            <p:spPr bwMode="auto">
              <a:xfrm>
                <a:off x="3119" y="-519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1" name="Rectangle 15532"/>
              <p:cNvSpPr>
                <a:spLocks noChangeArrowheads="1"/>
              </p:cNvSpPr>
              <p:nvPr/>
            </p:nvSpPr>
            <p:spPr bwMode="auto">
              <a:xfrm>
                <a:off x="3177" y="-5184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62" name="Line 15533"/>
              <p:cNvSpPr>
                <a:spLocks noChangeShapeType="1"/>
              </p:cNvSpPr>
              <p:nvPr/>
            </p:nvSpPr>
            <p:spPr bwMode="auto">
              <a:xfrm flipH="1">
                <a:off x="807" y="113425"/>
                <a:ext cx="6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3" name="Line 15534"/>
              <p:cNvSpPr>
                <a:spLocks noChangeShapeType="1"/>
              </p:cNvSpPr>
              <p:nvPr/>
            </p:nvSpPr>
            <p:spPr bwMode="auto">
              <a:xfrm flipV="1">
                <a:off x="807" y="11333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4" name="Oval 15535"/>
              <p:cNvSpPr>
                <a:spLocks noChangeArrowheads="1"/>
              </p:cNvSpPr>
              <p:nvPr/>
            </p:nvSpPr>
            <p:spPr bwMode="auto">
              <a:xfrm>
                <a:off x="1470" y="11317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5" name="Rectangle 15536"/>
              <p:cNvSpPr>
                <a:spLocks noChangeArrowheads="1"/>
              </p:cNvSpPr>
              <p:nvPr/>
            </p:nvSpPr>
            <p:spPr bwMode="auto">
              <a:xfrm>
                <a:off x="1527" y="113188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66" name="Line 15537"/>
              <p:cNvSpPr>
                <a:spLocks noChangeShapeType="1"/>
              </p:cNvSpPr>
              <p:nvPr/>
            </p:nvSpPr>
            <p:spPr bwMode="auto">
              <a:xfrm flipH="1">
                <a:off x="2687" y="698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7" name="Line 15538"/>
              <p:cNvSpPr>
                <a:spLocks noChangeShapeType="1"/>
              </p:cNvSpPr>
              <p:nvPr/>
            </p:nvSpPr>
            <p:spPr bwMode="auto">
              <a:xfrm flipV="1">
                <a:off x="2687" y="6981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8" name="Oval 15539"/>
              <p:cNvSpPr>
                <a:spLocks noChangeArrowheads="1"/>
              </p:cNvSpPr>
              <p:nvPr/>
            </p:nvSpPr>
            <p:spPr bwMode="auto">
              <a:xfrm>
                <a:off x="2663" y="6961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69" name="Rectangle 15540"/>
              <p:cNvSpPr>
                <a:spLocks noChangeArrowheads="1"/>
              </p:cNvSpPr>
              <p:nvPr/>
            </p:nvSpPr>
            <p:spPr bwMode="auto">
              <a:xfrm>
                <a:off x="2721" y="69629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70" name="Line 15541"/>
              <p:cNvSpPr>
                <a:spLocks noChangeShapeType="1"/>
              </p:cNvSpPr>
              <p:nvPr/>
            </p:nvSpPr>
            <p:spPr bwMode="auto">
              <a:xfrm flipH="1">
                <a:off x="3093" y="23150"/>
                <a:ext cx="5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1" name="Line 15542"/>
              <p:cNvSpPr>
                <a:spLocks noChangeShapeType="1"/>
              </p:cNvSpPr>
              <p:nvPr/>
            </p:nvSpPr>
            <p:spPr bwMode="auto">
              <a:xfrm flipV="1">
                <a:off x="3093" y="2309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2" name="Oval 15543"/>
              <p:cNvSpPr>
                <a:spLocks noChangeArrowheads="1"/>
              </p:cNvSpPr>
              <p:nvPr/>
            </p:nvSpPr>
            <p:spPr bwMode="auto">
              <a:xfrm>
                <a:off x="3581" y="22906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3" name="Rectangle 15544"/>
              <p:cNvSpPr>
                <a:spLocks noChangeArrowheads="1"/>
              </p:cNvSpPr>
              <p:nvPr/>
            </p:nvSpPr>
            <p:spPr bwMode="auto">
              <a:xfrm>
                <a:off x="3638" y="22912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74" name="Line 15545"/>
              <p:cNvSpPr>
                <a:spLocks noChangeShapeType="1"/>
              </p:cNvSpPr>
              <p:nvPr/>
            </p:nvSpPr>
            <p:spPr bwMode="auto">
              <a:xfrm flipH="1">
                <a:off x="3093" y="23037"/>
                <a:ext cx="3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5" name="Line 15546"/>
              <p:cNvSpPr>
                <a:spLocks noChangeShapeType="1"/>
              </p:cNvSpPr>
              <p:nvPr/>
            </p:nvSpPr>
            <p:spPr bwMode="auto">
              <a:xfrm>
                <a:off x="3093" y="23037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6" name="Oval 15547"/>
              <p:cNvSpPr>
                <a:spLocks noChangeArrowheads="1"/>
              </p:cNvSpPr>
              <p:nvPr/>
            </p:nvSpPr>
            <p:spPr bwMode="auto">
              <a:xfrm>
                <a:off x="3441" y="2278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7" name="Rectangle 15548"/>
              <p:cNvSpPr>
                <a:spLocks noChangeArrowheads="1"/>
              </p:cNvSpPr>
              <p:nvPr/>
            </p:nvSpPr>
            <p:spPr bwMode="auto">
              <a:xfrm>
                <a:off x="3498" y="22800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78" name="Line 15549"/>
              <p:cNvSpPr>
                <a:spLocks noChangeShapeType="1"/>
              </p:cNvSpPr>
              <p:nvPr/>
            </p:nvSpPr>
            <p:spPr bwMode="auto">
              <a:xfrm flipH="1">
                <a:off x="1277" y="101833"/>
                <a:ext cx="14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79" name="Line 15550"/>
              <p:cNvSpPr>
                <a:spLocks noChangeShapeType="1"/>
              </p:cNvSpPr>
              <p:nvPr/>
            </p:nvSpPr>
            <p:spPr bwMode="auto">
              <a:xfrm flipV="1">
                <a:off x="1277" y="10172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0" name="Oval 15551"/>
              <p:cNvSpPr>
                <a:spLocks noChangeArrowheads="1"/>
              </p:cNvSpPr>
              <p:nvPr/>
            </p:nvSpPr>
            <p:spPr bwMode="auto">
              <a:xfrm>
                <a:off x="2701" y="101589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1" name="Rectangle 15552"/>
              <p:cNvSpPr>
                <a:spLocks noChangeArrowheads="1"/>
              </p:cNvSpPr>
              <p:nvPr/>
            </p:nvSpPr>
            <p:spPr bwMode="auto">
              <a:xfrm>
                <a:off x="2758" y="101596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82" name="Line 15553"/>
              <p:cNvSpPr>
                <a:spLocks noChangeShapeType="1"/>
              </p:cNvSpPr>
              <p:nvPr/>
            </p:nvSpPr>
            <p:spPr bwMode="auto">
              <a:xfrm flipH="1">
                <a:off x="955" y="92470"/>
                <a:ext cx="18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3" name="Line 15554"/>
              <p:cNvSpPr>
                <a:spLocks noChangeShapeType="1"/>
              </p:cNvSpPr>
              <p:nvPr/>
            </p:nvSpPr>
            <p:spPr bwMode="auto">
              <a:xfrm flipV="1">
                <a:off x="955" y="9236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4" name="Oval 15555"/>
              <p:cNvSpPr>
                <a:spLocks noChangeArrowheads="1"/>
              </p:cNvSpPr>
              <p:nvPr/>
            </p:nvSpPr>
            <p:spPr bwMode="auto">
              <a:xfrm>
                <a:off x="2733" y="9222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5" name="Rectangle 15556"/>
              <p:cNvSpPr>
                <a:spLocks noChangeArrowheads="1"/>
              </p:cNvSpPr>
              <p:nvPr/>
            </p:nvSpPr>
            <p:spPr bwMode="auto">
              <a:xfrm>
                <a:off x="2790" y="92233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86" name="Line 15557"/>
              <p:cNvSpPr>
                <a:spLocks noChangeShapeType="1"/>
              </p:cNvSpPr>
              <p:nvPr/>
            </p:nvSpPr>
            <p:spPr bwMode="auto">
              <a:xfrm flipH="1">
                <a:off x="3179" y="695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7" name="Line 15558"/>
              <p:cNvSpPr>
                <a:spLocks noChangeShapeType="1"/>
              </p:cNvSpPr>
              <p:nvPr/>
            </p:nvSpPr>
            <p:spPr bwMode="auto">
              <a:xfrm flipV="1">
                <a:off x="3179" y="694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8" name="Oval 15559"/>
              <p:cNvSpPr>
                <a:spLocks noChangeArrowheads="1"/>
              </p:cNvSpPr>
              <p:nvPr/>
            </p:nvSpPr>
            <p:spPr bwMode="auto">
              <a:xfrm>
                <a:off x="3155" y="69267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89" name="Rectangle 15560"/>
              <p:cNvSpPr>
                <a:spLocks noChangeArrowheads="1"/>
              </p:cNvSpPr>
              <p:nvPr/>
            </p:nvSpPr>
            <p:spPr bwMode="auto">
              <a:xfrm>
                <a:off x="3213" y="69280"/>
                <a:ext cx="3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FIN82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90" name="Line 15561"/>
              <p:cNvSpPr>
                <a:spLocks noChangeShapeType="1"/>
              </p:cNvSpPr>
              <p:nvPr/>
            </p:nvSpPr>
            <p:spPr bwMode="auto">
              <a:xfrm flipH="1">
                <a:off x="3715" y="6319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1" name="Line 15562"/>
              <p:cNvSpPr>
                <a:spLocks noChangeShapeType="1"/>
              </p:cNvSpPr>
              <p:nvPr/>
            </p:nvSpPr>
            <p:spPr bwMode="auto">
              <a:xfrm flipV="1">
                <a:off x="3715" y="631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2" name="Oval 15563"/>
              <p:cNvSpPr>
                <a:spLocks noChangeArrowheads="1"/>
              </p:cNvSpPr>
              <p:nvPr/>
            </p:nvSpPr>
            <p:spPr bwMode="auto">
              <a:xfrm>
                <a:off x="3691" y="6294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3" name="Rectangle 15564"/>
              <p:cNvSpPr>
                <a:spLocks noChangeArrowheads="1"/>
              </p:cNvSpPr>
              <p:nvPr/>
            </p:nvSpPr>
            <p:spPr bwMode="auto">
              <a:xfrm>
                <a:off x="3749" y="62956"/>
                <a:ext cx="15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HU-1_Ylane_C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94" name="Line 15565"/>
              <p:cNvSpPr>
                <a:spLocks noChangeShapeType="1"/>
              </p:cNvSpPr>
              <p:nvPr/>
            </p:nvSpPr>
            <p:spPr bwMode="auto">
              <a:xfrm flipH="1">
                <a:off x="797" y="102651"/>
                <a:ext cx="16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5" name="Line 15566"/>
              <p:cNvSpPr>
                <a:spLocks noChangeShapeType="1"/>
              </p:cNvSpPr>
              <p:nvPr/>
            </p:nvSpPr>
            <p:spPr bwMode="auto">
              <a:xfrm flipV="1">
                <a:off x="797" y="10259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6" name="Oval 15567"/>
              <p:cNvSpPr>
                <a:spLocks noChangeArrowheads="1"/>
              </p:cNvSpPr>
              <p:nvPr/>
            </p:nvSpPr>
            <p:spPr bwMode="auto">
              <a:xfrm>
                <a:off x="2445" y="102400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7" name="Rectangle 15568"/>
              <p:cNvSpPr>
                <a:spLocks noChangeArrowheads="1"/>
              </p:cNvSpPr>
              <p:nvPr/>
            </p:nvSpPr>
            <p:spPr bwMode="auto">
              <a:xfrm>
                <a:off x="2501" y="102414"/>
                <a:ext cx="128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HU-10_Valkeakoski_W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98" name="Line 15569"/>
              <p:cNvSpPr>
                <a:spLocks noChangeShapeType="1"/>
              </p:cNvSpPr>
              <p:nvPr/>
            </p:nvSpPr>
            <p:spPr bwMode="auto">
              <a:xfrm flipH="1">
                <a:off x="797" y="102539"/>
                <a:ext cx="14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99" name="Line 15570"/>
              <p:cNvSpPr>
                <a:spLocks noChangeShapeType="1"/>
              </p:cNvSpPr>
              <p:nvPr/>
            </p:nvSpPr>
            <p:spPr bwMode="auto">
              <a:xfrm>
                <a:off x="797" y="10253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0" name="Oval 15571"/>
              <p:cNvSpPr>
                <a:spLocks noChangeArrowheads="1"/>
              </p:cNvSpPr>
              <p:nvPr/>
            </p:nvSpPr>
            <p:spPr bwMode="auto">
              <a:xfrm>
                <a:off x="2195" y="10230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1" name="Rectangle 15572"/>
              <p:cNvSpPr>
                <a:spLocks noChangeArrowheads="1"/>
              </p:cNvSpPr>
              <p:nvPr/>
            </p:nvSpPr>
            <p:spPr bwMode="auto">
              <a:xfrm>
                <a:off x="2252" y="102301"/>
                <a:ext cx="128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HU-11_Valkeakoski_W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02" name="Line 15573"/>
              <p:cNvSpPr>
                <a:spLocks noChangeShapeType="1"/>
              </p:cNvSpPr>
              <p:nvPr/>
            </p:nvSpPr>
            <p:spPr bwMode="auto">
              <a:xfrm flipH="1">
                <a:off x="2414" y="70223"/>
                <a:ext cx="8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3" name="Line 15574"/>
              <p:cNvSpPr>
                <a:spLocks noChangeShapeType="1"/>
              </p:cNvSpPr>
              <p:nvPr/>
            </p:nvSpPr>
            <p:spPr bwMode="auto">
              <a:xfrm flipV="1">
                <a:off x="2414" y="7011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4" name="Oval 15575"/>
              <p:cNvSpPr>
                <a:spLocks noChangeArrowheads="1"/>
              </p:cNvSpPr>
              <p:nvPr/>
            </p:nvSpPr>
            <p:spPr bwMode="auto">
              <a:xfrm>
                <a:off x="3222" y="69979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5" name="Rectangle 15576"/>
              <p:cNvSpPr>
                <a:spLocks noChangeArrowheads="1"/>
              </p:cNvSpPr>
              <p:nvPr/>
            </p:nvSpPr>
            <p:spPr bwMode="auto">
              <a:xfrm>
                <a:off x="3279" y="69985"/>
                <a:ext cx="108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HU-12_8F_Kitee_C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06" name="Line 15577"/>
              <p:cNvSpPr>
                <a:spLocks noChangeShapeType="1"/>
              </p:cNvSpPr>
              <p:nvPr/>
            </p:nvSpPr>
            <p:spPr bwMode="auto">
              <a:xfrm flipH="1">
                <a:off x="3308" y="-18299"/>
                <a:ext cx="2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7" name="Line 15578"/>
              <p:cNvSpPr>
                <a:spLocks noChangeShapeType="1"/>
              </p:cNvSpPr>
              <p:nvPr/>
            </p:nvSpPr>
            <p:spPr bwMode="auto">
              <a:xfrm flipV="1">
                <a:off x="3308" y="-183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8" name="Oval 15579"/>
              <p:cNvSpPr>
                <a:spLocks noChangeArrowheads="1"/>
              </p:cNvSpPr>
              <p:nvPr/>
            </p:nvSpPr>
            <p:spPr bwMode="auto">
              <a:xfrm>
                <a:off x="3508" y="-1854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09" name="Rectangle 15580"/>
              <p:cNvSpPr>
                <a:spLocks noChangeArrowheads="1"/>
              </p:cNvSpPr>
              <p:nvPr/>
            </p:nvSpPr>
            <p:spPr bwMode="auto">
              <a:xfrm>
                <a:off x="3566" y="-18536"/>
                <a:ext cx="116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HU-13_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Lempaala_C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10" name="Line 15581"/>
              <p:cNvSpPr>
                <a:spLocks noChangeShapeType="1"/>
              </p:cNvSpPr>
              <p:nvPr/>
            </p:nvSpPr>
            <p:spPr bwMode="auto">
              <a:xfrm flipH="1">
                <a:off x="1208" y="100548"/>
                <a:ext cx="22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1" name="Line 15582"/>
              <p:cNvSpPr>
                <a:spLocks noChangeShapeType="1"/>
              </p:cNvSpPr>
              <p:nvPr/>
            </p:nvSpPr>
            <p:spPr bwMode="auto">
              <a:xfrm flipV="1">
                <a:off x="1208" y="100284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2" name="Oval 15583"/>
              <p:cNvSpPr>
                <a:spLocks noChangeArrowheads="1"/>
              </p:cNvSpPr>
              <p:nvPr/>
            </p:nvSpPr>
            <p:spPr bwMode="auto">
              <a:xfrm>
                <a:off x="3481" y="100310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3" name="Rectangle 15584"/>
              <p:cNvSpPr>
                <a:spLocks noChangeArrowheads="1"/>
              </p:cNvSpPr>
              <p:nvPr/>
            </p:nvSpPr>
            <p:spPr bwMode="auto">
              <a:xfrm>
                <a:off x="3537" y="100310"/>
                <a:ext cx="10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HU-14_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14" name="Line 15585"/>
              <p:cNvSpPr>
                <a:spLocks noChangeShapeType="1"/>
              </p:cNvSpPr>
              <p:nvPr/>
            </p:nvSpPr>
            <p:spPr bwMode="auto">
              <a:xfrm flipH="1">
                <a:off x="2516" y="99730"/>
                <a:ext cx="6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5" name="Line 15586"/>
              <p:cNvSpPr>
                <a:spLocks noChangeShapeType="1"/>
              </p:cNvSpPr>
              <p:nvPr/>
            </p:nvSpPr>
            <p:spPr bwMode="auto">
              <a:xfrm flipV="1">
                <a:off x="2516" y="996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6" name="Oval 15587"/>
              <p:cNvSpPr>
                <a:spLocks noChangeArrowheads="1"/>
              </p:cNvSpPr>
              <p:nvPr/>
            </p:nvSpPr>
            <p:spPr bwMode="auto">
              <a:xfrm>
                <a:off x="3173" y="9947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7" name="Rectangle 15588"/>
              <p:cNvSpPr>
                <a:spLocks noChangeArrowheads="1"/>
              </p:cNvSpPr>
              <p:nvPr/>
            </p:nvSpPr>
            <p:spPr bwMode="auto">
              <a:xfrm>
                <a:off x="3229" y="99493"/>
                <a:ext cx="9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HU-15_Lammi_W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18" name="Line 15589"/>
              <p:cNvSpPr>
                <a:spLocks noChangeShapeType="1"/>
              </p:cNvSpPr>
              <p:nvPr/>
            </p:nvSpPr>
            <p:spPr bwMode="auto">
              <a:xfrm flipH="1">
                <a:off x="2737" y="99961"/>
                <a:ext cx="6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19" name="Line 15590"/>
              <p:cNvSpPr>
                <a:spLocks noChangeShapeType="1"/>
              </p:cNvSpPr>
              <p:nvPr/>
            </p:nvSpPr>
            <p:spPr bwMode="auto">
              <a:xfrm flipV="1">
                <a:off x="2737" y="9990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0" name="Oval 15591"/>
              <p:cNvSpPr>
                <a:spLocks noChangeArrowheads="1"/>
              </p:cNvSpPr>
              <p:nvPr/>
            </p:nvSpPr>
            <p:spPr bwMode="auto">
              <a:xfrm>
                <a:off x="3394" y="9971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1" name="Rectangle 15592"/>
              <p:cNvSpPr>
                <a:spLocks noChangeArrowheads="1"/>
              </p:cNvSpPr>
              <p:nvPr/>
            </p:nvSpPr>
            <p:spPr bwMode="auto">
              <a:xfrm>
                <a:off x="3451" y="99723"/>
                <a:ext cx="9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HU-16_Lammi_W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22" name="Line 15593"/>
              <p:cNvSpPr>
                <a:spLocks noChangeShapeType="1"/>
              </p:cNvSpPr>
              <p:nvPr/>
            </p:nvSpPr>
            <p:spPr bwMode="auto">
              <a:xfrm flipH="1">
                <a:off x="2516" y="99611"/>
                <a:ext cx="10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3" name="Line 15594"/>
              <p:cNvSpPr>
                <a:spLocks noChangeShapeType="1"/>
              </p:cNvSpPr>
              <p:nvPr/>
            </p:nvSpPr>
            <p:spPr bwMode="auto">
              <a:xfrm>
                <a:off x="2516" y="9961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4" name="Oval 15595"/>
              <p:cNvSpPr>
                <a:spLocks noChangeArrowheads="1"/>
              </p:cNvSpPr>
              <p:nvPr/>
            </p:nvSpPr>
            <p:spPr bwMode="auto">
              <a:xfrm>
                <a:off x="3581" y="99361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5" name="Rectangle 15596"/>
              <p:cNvSpPr>
                <a:spLocks noChangeArrowheads="1"/>
              </p:cNvSpPr>
              <p:nvPr/>
            </p:nvSpPr>
            <p:spPr bwMode="auto">
              <a:xfrm>
                <a:off x="3637" y="99374"/>
                <a:ext cx="9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HU-17_Lammi_W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26" name="Line 15597"/>
              <p:cNvSpPr>
                <a:spLocks noChangeShapeType="1"/>
              </p:cNvSpPr>
              <p:nvPr/>
            </p:nvSpPr>
            <p:spPr bwMode="auto">
              <a:xfrm flipH="1">
                <a:off x="2364" y="25378"/>
                <a:ext cx="10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7" name="Line 15598"/>
              <p:cNvSpPr>
                <a:spLocks noChangeShapeType="1"/>
              </p:cNvSpPr>
              <p:nvPr/>
            </p:nvSpPr>
            <p:spPr bwMode="auto">
              <a:xfrm flipV="1">
                <a:off x="2364" y="253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8" name="Oval 15599"/>
              <p:cNvSpPr>
                <a:spLocks noChangeArrowheads="1"/>
              </p:cNvSpPr>
              <p:nvPr/>
            </p:nvSpPr>
            <p:spPr bwMode="auto">
              <a:xfrm>
                <a:off x="3362" y="25128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29" name="Rectangle 15600"/>
              <p:cNvSpPr>
                <a:spLocks noChangeArrowheads="1"/>
              </p:cNvSpPr>
              <p:nvPr/>
            </p:nvSpPr>
            <p:spPr bwMode="auto">
              <a:xfrm>
                <a:off x="3419" y="25141"/>
                <a:ext cx="9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HU-18_Lammi_W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30" name="Line 15601"/>
              <p:cNvSpPr>
                <a:spLocks noChangeShapeType="1"/>
              </p:cNvSpPr>
              <p:nvPr/>
            </p:nvSpPr>
            <p:spPr bwMode="auto">
              <a:xfrm flipH="1">
                <a:off x="2364" y="25260"/>
                <a:ext cx="11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1" name="Line 15602"/>
              <p:cNvSpPr>
                <a:spLocks noChangeShapeType="1"/>
              </p:cNvSpPr>
              <p:nvPr/>
            </p:nvSpPr>
            <p:spPr bwMode="auto">
              <a:xfrm>
                <a:off x="2364" y="2526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2" name="Oval 15603"/>
              <p:cNvSpPr>
                <a:spLocks noChangeArrowheads="1"/>
              </p:cNvSpPr>
              <p:nvPr/>
            </p:nvSpPr>
            <p:spPr bwMode="auto">
              <a:xfrm>
                <a:off x="3528" y="2501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3" name="Rectangle 15604"/>
              <p:cNvSpPr>
                <a:spLocks noChangeArrowheads="1"/>
              </p:cNvSpPr>
              <p:nvPr/>
            </p:nvSpPr>
            <p:spPr bwMode="auto">
              <a:xfrm>
                <a:off x="3585" y="25022"/>
                <a:ext cx="99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HU-19_Lammi_W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34" name="Line 15605"/>
              <p:cNvSpPr>
                <a:spLocks noChangeShapeType="1"/>
              </p:cNvSpPr>
              <p:nvPr/>
            </p:nvSpPr>
            <p:spPr bwMode="auto">
              <a:xfrm flipH="1">
                <a:off x="2717" y="9270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5" name="Line 15606"/>
              <p:cNvSpPr>
                <a:spLocks noChangeShapeType="1"/>
              </p:cNvSpPr>
              <p:nvPr/>
            </p:nvSpPr>
            <p:spPr bwMode="auto">
              <a:xfrm flipV="1">
                <a:off x="2717" y="926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6" name="Oval 15607"/>
              <p:cNvSpPr>
                <a:spLocks noChangeArrowheads="1"/>
              </p:cNvSpPr>
              <p:nvPr/>
            </p:nvSpPr>
            <p:spPr bwMode="auto">
              <a:xfrm>
                <a:off x="2694" y="9245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7" name="Rectangle 15608"/>
              <p:cNvSpPr>
                <a:spLocks noChangeArrowheads="1"/>
              </p:cNvSpPr>
              <p:nvPr/>
            </p:nvSpPr>
            <p:spPr bwMode="auto">
              <a:xfrm>
                <a:off x="2751" y="92464"/>
                <a:ext cx="8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HU-2_Ylane_C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38" name="Line 15609"/>
              <p:cNvSpPr>
                <a:spLocks noChangeShapeType="1"/>
              </p:cNvSpPr>
              <p:nvPr/>
            </p:nvSpPr>
            <p:spPr bwMode="auto">
              <a:xfrm flipH="1">
                <a:off x="2557" y="9785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39" name="Line 15610"/>
              <p:cNvSpPr>
                <a:spLocks noChangeShapeType="1"/>
              </p:cNvSpPr>
              <p:nvPr/>
            </p:nvSpPr>
            <p:spPr bwMode="auto">
              <a:xfrm flipV="1">
                <a:off x="2557" y="9776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0" name="Oval 15611"/>
              <p:cNvSpPr>
                <a:spLocks noChangeArrowheads="1"/>
              </p:cNvSpPr>
              <p:nvPr/>
            </p:nvSpPr>
            <p:spPr bwMode="auto">
              <a:xfrm>
                <a:off x="2535" y="9760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1" name="Rectangle 15612"/>
              <p:cNvSpPr>
                <a:spLocks noChangeArrowheads="1"/>
              </p:cNvSpPr>
              <p:nvPr/>
            </p:nvSpPr>
            <p:spPr bwMode="auto">
              <a:xfrm>
                <a:off x="2591" y="97613"/>
                <a:ext cx="81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HU-20_Lammi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42" name="Line 15613"/>
              <p:cNvSpPr>
                <a:spLocks noChangeShapeType="1"/>
              </p:cNvSpPr>
              <p:nvPr/>
            </p:nvSpPr>
            <p:spPr bwMode="auto">
              <a:xfrm flipH="1">
                <a:off x="3192" y="1823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3" name="Line 15614"/>
              <p:cNvSpPr>
                <a:spLocks noChangeShapeType="1"/>
              </p:cNvSpPr>
              <p:nvPr/>
            </p:nvSpPr>
            <p:spPr bwMode="auto">
              <a:xfrm flipV="1">
                <a:off x="3192" y="1817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4" name="Oval 15615"/>
              <p:cNvSpPr>
                <a:spLocks noChangeArrowheads="1"/>
              </p:cNvSpPr>
              <p:nvPr/>
            </p:nvSpPr>
            <p:spPr bwMode="auto">
              <a:xfrm>
                <a:off x="3168" y="17993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5" name="Rectangle 15616"/>
              <p:cNvSpPr>
                <a:spLocks noChangeArrowheads="1"/>
              </p:cNvSpPr>
              <p:nvPr/>
            </p:nvSpPr>
            <p:spPr bwMode="auto">
              <a:xfrm>
                <a:off x="3226" y="18000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HU-21_Kokkola_W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46" name="Line 15617"/>
              <p:cNvSpPr>
                <a:spLocks noChangeShapeType="1"/>
              </p:cNvSpPr>
              <p:nvPr/>
            </p:nvSpPr>
            <p:spPr bwMode="auto">
              <a:xfrm flipH="1">
                <a:off x="2088" y="18587"/>
                <a:ext cx="15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7" name="Line 15618"/>
              <p:cNvSpPr>
                <a:spLocks noChangeShapeType="1"/>
              </p:cNvSpPr>
              <p:nvPr/>
            </p:nvSpPr>
            <p:spPr bwMode="auto">
              <a:xfrm flipV="1">
                <a:off x="2088" y="1847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8" name="Oval 15619"/>
              <p:cNvSpPr>
                <a:spLocks noChangeArrowheads="1"/>
              </p:cNvSpPr>
              <p:nvPr/>
            </p:nvSpPr>
            <p:spPr bwMode="auto">
              <a:xfrm>
                <a:off x="3613" y="18343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49" name="Rectangle 15620"/>
              <p:cNvSpPr>
                <a:spLocks noChangeArrowheads="1"/>
              </p:cNvSpPr>
              <p:nvPr/>
            </p:nvSpPr>
            <p:spPr bwMode="auto">
              <a:xfrm>
                <a:off x="3670" y="18349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HU-22_Kokkola_W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50" name="Line 15621"/>
              <p:cNvSpPr>
                <a:spLocks noChangeShapeType="1"/>
              </p:cNvSpPr>
              <p:nvPr/>
            </p:nvSpPr>
            <p:spPr bwMode="auto">
              <a:xfrm flipH="1">
                <a:off x="3192" y="1811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1" name="Line 15622"/>
              <p:cNvSpPr>
                <a:spLocks noChangeShapeType="1"/>
              </p:cNvSpPr>
              <p:nvPr/>
            </p:nvSpPr>
            <p:spPr bwMode="auto">
              <a:xfrm>
                <a:off x="3192" y="181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2" name="Oval 15623"/>
              <p:cNvSpPr>
                <a:spLocks noChangeArrowheads="1"/>
              </p:cNvSpPr>
              <p:nvPr/>
            </p:nvSpPr>
            <p:spPr bwMode="auto">
              <a:xfrm>
                <a:off x="3168" y="1787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3" name="Rectangle 15624"/>
              <p:cNvSpPr>
                <a:spLocks noChangeArrowheads="1"/>
              </p:cNvSpPr>
              <p:nvPr/>
            </p:nvSpPr>
            <p:spPr bwMode="auto">
              <a:xfrm>
                <a:off x="3226" y="17881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HU-23_Kokkola_W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54" name="Line 15625"/>
              <p:cNvSpPr>
                <a:spLocks noChangeShapeType="1"/>
              </p:cNvSpPr>
              <p:nvPr/>
            </p:nvSpPr>
            <p:spPr bwMode="auto">
              <a:xfrm>
                <a:off x="3192" y="183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5" name="Line 15626"/>
              <p:cNvSpPr>
                <a:spLocks noChangeShapeType="1"/>
              </p:cNvSpPr>
              <p:nvPr/>
            </p:nvSpPr>
            <p:spPr bwMode="auto">
              <a:xfrm flipV="1">
                <a:off x="3192" y="1826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6" name="Oval 15627"/>
              <p:cNvSpPr>
                <a:spLocks noChangeArrowheads="1"/>
              </p:cNvSpPr>
              <p:nvPr/>
            </p:nvSpPr>
            <p:spPr bwMode="auto">
              <a:xfrm>
                <a:off x="3168" y="1810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7" name="Rectangle 15628"/>
              <p:cNvSpPr>
                <a:spLocks noChangeArrowheads="1"/>
              </p:cNvSpPr>
              <p:nvPr/>
            </p:nvSpPr>
            <p:spPr bwMode="auto">
              <a:xfrm>
                <a:off x="3225" y="18112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HU-24_Kokkola_W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58" name="Line 15629"/>
              <p:cNvSpPr>
                <a:spLocks noChangeShapeType="1"/>
              </p:cNvSpPr>
              <p:nvPr/>
            </p:nvSpPr>
            <p:spPr bwMode="auto">
              <a:xfrm flipH="1">
                <a:off x="3191" y="1846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59" name="Line 15630"/>
              <p:cNvSpPr>
                <a:spLocks noChangeShapeType="1"/>
              </p:cNvSpPr>
              <p:nvPr/>
            </p:nvSpPr>
            <p:spPr bwMode="auto">
              <a:xfrm flipV="1">
                <a:off x="3191" y="1836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0" name="Oval 15631"/>
              <p:cNvSpPr>
                <a:spLocks noChangeArrowheads="1"/>
              </p:cNvSpPr>
              <p:nvPr/>
            </p:nvSpPr>
            <p:spPr bwMode="auto">
              <a:xfrm>
                <a:off x="3168" y="1822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1" name="Rectangle 15632"/>
              <p:cNvSpPr>
                <a:spLocks noChangeArrowheads="1"/>
              </p:cNvSpPr>
              <p:nvPr/>
            </p:nvSpPr>
            <p:spPr bwMode="auto">
              <a:xfrm>
                <a:off x="3225" y="18231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HU-25_Kokkola_W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62" name="Line 15633"/>
              <p:cNvSpPr>
                <a:spLocks noChangeShapeType="1"/>
              </p:cNvSpPr>
              <p:nvPr/>
            </p:nvSpPr>
            <p:spPr bwMode="auto">
              <a:xfrm flipH="1">
                <a:off x="1350" y="79355"/>
                <a:ext cx="15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3" name="Line 15634"/>
              <p:cNvSpPr>
                <a:spLocks noChangeShapeType="1"/>
              </p:cNvSpPr>
              <p:nvPr/>
            </p:nvSpPr>
            <p:spPr bwMode="auto">
              <a:xfrm flipV="1">
                <a:off x="1350" y="7923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4" name="Oval 15635"/>
              <p:cNvSpPr>
                <a:spLocks noChangeArrowheads="1"/>
              </p:cNvSpPr>
              <p:nvPr/>
            </p:nvSpPr>
            <p:spPr bwMode="auto">
              <a:xfrm>
                <a:off x="2870" y="7911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5" name="Rectangle 15636"/>
              <p:cNvSpPr>
                <a:spLocks noChangeArrowheads="1"/>
              </p:cNvSpPr>
              <p:nvPr/>
            </p:nvSpPr>
            <p:spPr bwMode="auto">
              <a:xfrm>
                <a:off x="2927" y="79118"/>
                <a:ext cx="9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HU-26_Sysma_C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66" name="Line 15637"/>
              <p:cNvSpPr>
                <a:spLocks noChangeShapeType="1"/>
              </p:cNvSpPr>
              <p:nvPr/>
            </p:nvSpPr>
            <p:spPr bwMode="auto">
              <a:xfrm flipH="1">
                <a:off x="895" y="113306"/>
                <a:ext cx="3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7" name="Line 15638"/>
              <p:cNvSpPr>
                <a:spLocks noChangeShapeType="1"/>
              </p:cNvSpPr>
              <p:nvPr/>
            </p:nvSpPr>
            <p:spPr bwMode="auto">
              <a:xfrm flipV="1">
                <a:off x="895" y="11324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8" name="Oval 15639"/>
              <p:cNvSpPr>
                <a:spLocks noChangeArrowheads="1"/>
              </p:cNvSpPr>
              <p:nvPr/>
            </p:nvSpPr>
            <p:spPr bwMode="auto">
              <a:xfrm>
                <a:off x="1215" y="11305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69" name="Rectangle 15640"/>
              <p:cNvSpPr>
                <a:spLocks noChangeArrowheads="1"/>
              </p:cNvSpPr>
              <p:nvPr/>
            </p:nvSpPr>
            <p:spPr bwMode="auto">
              <a:xfrm>
                <a:off x="1272" y="113069"/>
                <a:ext cx="126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HU-27_Somerniemi_C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70" name="Line 15641"/>
              <p:cNvSpPr>
                <a:spLocks noChangeShapeType="1"/>
              </p:cNvSpPr>
              <p:nvPr/>
            </p:nvSpPr>
            <p:spPr bwMode="auto">
              <a:xfrm>
                <a:off x="3668" y="656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1" name="Line 15642"/>
              <p:cNvSpPr>
                <a:spLocks noChangeShapeType="1"/>
              </p:cNvSpPr>
              <p:nvPr/>
            </p:nvSpPr>
            <p:spPr bwMode="auto">
              <a:xfrm flipV="1">
                <a:off x="3668" y="6559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2" name="Oval 15643"/>
              <p:cNvSpPr>
                <a:spLocks noChangeArrowheads="1"/>
              </p:cNvSpPr>
              <p:nvPr/>
            </p:nvSpPr>
            <p:spPr bwMode="auto">
              <a:xfrm>
                <a:off x="3644" y="6541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3" name="Rectangle 15644"/>
              <p:cNvSpPr>
                <a:spLocks noChangeArrowheads="1"/>
              </p:cNvSpPr>
              <p:nvPr/>
            </p:nvSpPr>
            <p:spPr bwMode="auto">
              <a:xfrm>
                <a:off x="3701" y="65416"/>
                <a:ext cx="12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HU-28_Somerniemi_W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74" name="Line 15645"/>
              <p:cNvSpPr>
                <a:spLocks noChangeShapeType="1"/>
              </p:cNvSpPr>
              <p:nvPr/>
            </p:nvSpPr>
            <p:spPr bwMode="auto">
              <a:xfrm>
                <a:off x="3668" y="655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5" name="Line 15646"/>
              <p:cNvSpPr>
                <a:spLocks noChangeShapeType="1"/>
              </p:cNvSpPr>
              <p:nvPr/>
            </p:nvSpPr>
            <p:spPr bwMode="auto">
              <a:xfrm>
                <a:off x="3668" y="655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6" name="Oval 15647"/>
              <p:cNvSpPr>
                <a:spLocks noChangeArrowheads="1"/>
              </p:cNvSpPr>
              <p:nvPr/>
            </p:nvSpPr>
            <p:spPr bwMode="auto">
              <a:xfrm>
                <a:off x="3644" y="6528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7" name="Rectangle 15648"/>
              <p:cNvSpPr>
                <a:spLocks noChangeArrowheads="1"/>
              </p:cNvSpPr>
              <p:nvPr/>
            </p:nvSpPr>
            <p:spPr bwMode="auto">
              <a:xfrm>
                <a:off x="3701" y="65297"/>
                <a:ext cx="12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HU-29_Somerniemi_W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78" name="Line 15649"/>
              <p:cNvSpPr>
                <a:spLocks noChangeShapeType="1"/>
              </p:cNvSpPr>
              <p:nvPr/>
            </p:nvSpPr>
            <p:spPr bwMode="auto">
              <a:xfrm flipH="1">
                <a:off x="1060" y="68231"/>
                <a:ext cx="18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79" name="Line 15650"/>
              <p:cNvSpPr>
                <a:spLocks noChangeShapeType="1"/>
              </p:cNvSpPr>
              <p:nvPr/>
            </p:nvSpPr>
            <p:spPr bwMode="auto">
              <a:xfrm flipV="1">
                <a:off x="1060" y="6812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0" name="Oval 15651"/>
              <p:cNvSpPr>
                <a:spLocks noChangeArrowheads="1"/>
              </p:cNvSpPr>
              <p:nvPr/>
            </p:nvSpPr>
            <p:spPr bwMode="auto">
              <a:xfrm>
                <a:off x="2887" y="67987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1" name="Rectangle 15652"/>
              <p:cNvSpPr>
                <a:spLocks noChangeArrowheads="1"/>
              </p:cNvSpPr>
              <p:nvPr/>
            </p:nvSpPr>
            <p:spPr bwMode="auto">
              <a:xfrm>
                <a:off x="2944" y="67994"/>
                <a:ext cx="8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HU-3_Ylane_C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82" name="Line 15653"/>
              <p:cNvSpPr>
                <a:spLocks noChangeShapeType="1"/>
              </p:cNvSpPr>
              <p:nvPr/>
            </p:nvSpPr>
            <p:spPr bwMode="auto">
              <a:xfrm flipH="1">
                <a:off x="3667" y="657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3" name="Line 15654"/>
              <p:cNvSpPr>
                <a:spLocks noChangeShapeType="1"/>
              </p:cNvSpPr>
              <p:nvPr/>
            </p:nvSpPr>
            <p:spPr bwMode="auto">
              <a:xfrm flipV="1">
                <a:off x="3667" y="6568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4" name="Oval 15655"/>
              <p:cNvSpPr>
                <a:spLocks noChangeArrowheads="1"/>
              </p:cNvSpPr>
              <p:nvPr/>
            </p:nvSpPr>
            <p:spPr bwMode="auto">
              <a:xfrm>
                <a:off x="3644" y="6553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5" name="Rectangle 15656"/>
              <p:cNvSpPr>
                <a:spLocks noChangeArrowheads="1"/>
              </p:cNvSpPr>
              <p:nvPr/>
            </p:nvSpPr>
            <p:spPr bwMode="auto">
              <a:xfrm>
                <a:off x="3701" y="65534"/>
                <a:ext cx="12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HU-30_Somerniemi_W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86" name="Line 15657"/>
              <p:cNvSpPr>
                <a:spLocks noChangeShapeType="1"/>
              </p:cNvSpPr>
              <p:nvPr/>
            </p:nvSpPr>
            <p:spPr bwMode="auto">
              <a:xfrm flipH="1">
                <a:off x="3666" y="6589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7" name="Line 15658"/>
              <p:cNvSpPr>
                <a:spLocks noChangeShapeType="1"/>
              </p:cNvSpPr>
              <p:nvPr/>
            </p:nvSpPr>
            <p:spPr bwMode="auto">
              <a:xfrm flipV="1">
                <a:off x="3666" y="65785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8" name="Oval 15659"/>
              <p:cNvSpPr>
                <a:spLocks noChangeArrowheads="1"/>
              </p:cNvSpPr>
              <p:nvPr/>
            </p:nvSpPr>
            <p:spPr bwMode="auto">
              <a:xfrm>
                <a:off x="3644" y="65647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89" name="Rectangle 15660"/>
              <p:cNvSpPr>
                <a:spLocks noChangeArrowheads="1"/>
              </p:cNvSpPr>
              <p:nvPr/>
            </p:nvSpPr>
            <p:spPr bwMode="auto">
              <a:xfrm>
                <a:off x="3701" y="65653"/>
                <a:ext cx="12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HU-31_Somerniemi_W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90" name="Line 15661"/>
              <p:cNvSpPr>
                <a:spLocks noChangeShapeType="1"/>
              </p:cNvSpPr>
              <p:nvPr/>
            </p:nvSpPr>
            <p:spPr bwMode="auto">
              <a:xfrm flipH="1">
                <a:off x="4039" y="121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1" name="Line 15662"/>
              <p:cNvSpPr>
                <a:spLocks noChangeShapeType="1"/>
              </p:cNvSpPr>
              <p:nvPr/>
            </p:nvSpPr>
            <p:spPr bwMode="auto">
              <a:xfrm flipV="1">
                <a:off x="4039" y="1208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2" name="Oval 15663"/>
              <p:cNvSpPr>
                <a:spLocks noChangeArrowheads="1"/>
              </p:cNvSpPr>
              <p:nvPr/>
            </p:nvSpPr>
            <p:spPr bwMode="auto">
              <a:xfrm>
                <a:off x="4016" y="11901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3" name="Rectangle 15664"/>
              <p:cNvSpPr>
                <a:spLocks noChangeArrowheads="1"/>
              </p:cNvSpPr>
              <p:nvPr/>
            </p:nvSpPr>
            <p:spPr bwMode="auto">
              <a:xfrm>
                <a:off x="4073" y="11907"/>
                <a:ext cx="99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HU-32_Elimaki_C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94" name="Line 15665"/>
              <p:cNvSpPr>
                <a:spLocks noChangeShapeType="1"/>
              </p:cNvSpPr>
              <p:nvPr/>
            </p:nvSpPr>
            <p:spPr bwMode="auto">
              <a:xfrm flipH="1">
                <a:off x="1708" y="84505"/>
                <a:ext cx="10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5" name="Line 15666"/>
              <p:cNvSpPr>
                <a:spLocks noChangeShapeType="1"/>
              </p:cNvSpPr>
              <p:nvPr/>
            </p:nvSpPr>
            <p:spPr bwMode="auto">
              <a:xfrm flipV="1">
                <a:off x="1708" y="8444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6" name="Oval 15667"/>
              <p:cNvSpPr>
                <a:spLocks noChangeArrowheads="1"/>
              </p:cNvSpPr>
              <p:nvPr/>
            </p:nvSpPr>
            <p:spPr bwMode="auto">
              <a:xfrm>
                <a:off x="2747" y="8425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7" name="Rectangle 15668"/>
              <p:cNvSpPr>
                <a:spLocks noChangeArrowheads="1"/>
              </p:cNvSpPr>
              <p:nvPr/>
            </p:nvSpPr>
            <p:spPr bwMode="auto">
              <a:xfrm>
                <a:off x="2804" y="84267"/>
                <a:ext cx="94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HU-33_Toijala_C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198" name="Line 15669"/>
              <p:cNvSpPr>
                <a:spLocks noChangeShapeType="1"/>
              </p:cNvSpPr>
              <p:nvPr/>
            </p:nvSpPr>
            <p:spPr bwMode="auto">
              <a:xfrm flipH="1">
                <a:off x="3226" y="856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199" name="Line 15670"/>
              <p:cNvSpPr>
                <a:spLocks noChangeShapeType="1"/>
              </p:cNvSpPr>
              <p:nvPr/>
            </p:nvSpPr>
            <p:spPr bwMode="auto">
              <a:xfrm flipV="1">
                <a:off x="3226" y="8561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0" name="Oval 15671"/>
              <p:cNvSpPr>
                <a:spLocks noChangeArrowheads="1"/>
              </p:cNvSpPr>
              <p:nvPr/>
            </p:nvSpPr>
            <p:spPr bwMode="auto">
              <a:xfrm>
                <a:off x="3203" y="85435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1" name="Rectangle 15672"/>
              <p:cNvSpPr>
                <a:spLocks noChangeArrowheads="1"/>
              </p:cNvSpPr>
              <p:nvPr/>
            </p:nvSpPr>
            <p:spPr bwMode="auto">
              <a:xfrm>
                <a:off x="3260" y="85441"/>
                <a:ext cx="94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HU-34_Toijala_C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02" name="Line 15673"/>
              <p:cNvSpPr>
                <a:spLocks noChangeShapeType="1"/>
              </p:cNvSpPr>
              <p:nvPr/>
            </p:nvSpPr>
            <p:spPr bwMode="auto">
              <a:xfrm flipH="1">
                <a:off x="2710" y="12494"/>
                <a:ext cx="9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3" name="Line 15674"/>
              <p:cNvSpPr>
                <a:spLocks noChangeShapeType="1"/>
              </p:cNvSpPr>
              <p:nvPr/>
            </p:nvSpPr>
            <p:spPr bwMode="auto">
              <a:xfrm flipV="1">
                <a:off x="2710" y="12441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4" name="Oval 15675"/>
              <p:cNvSpPr>
                <a:spLocks noChangeArrowheads="1"/>
              </p:cNvSpPr>
              <p:nvPr/>
            </p:nvSpPr>
            <p:spPr bwMode="auto">
              <a:xfrm>
                <a:off x="3649" y="12250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5" name="Rectangle 15676"/>
              <p:cNvSpPr>
                <a:spLocks noChangeArrowheads="1"/>
              </p:cNvSpPr>
              <p:nvPr/>
            </p:nvSpPr>
            <p:spPr bwMode="auto">
              <a:xfrm>
                <a:off x="3706" y="12257"/>
                <a:ext cx="10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HU-35_Elimaki_W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06" name="Line 15677"/>
              <p:cNvSpPr>
                <a:spLocks noChangeShapeType="1"/>
              </p:cNvSpPr>
              <p:nvPr/>
            </p:nvSpPr>
            <p:spPr bwMode="auto">
              <a:xfrm flipH="1">
                <a:off x="3164" y="684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7" name="Line 15678"/>
              <p:cNvSpPr>
                <a:spLocks noChangeShapeType="1"/>
              </p:cNvSpPr>
              <p:nvPr/>
            </p:nvSpPr>
            <p:spPr bwMode="auto">
              <a:xfrm flipV="1">
                <a:off x="3164" y="6840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8" name="Oval 15679"/>
              <p:cNvSpPr>
                <a:spLocks noChangeArrowheads="1"/>
              </p:cNvSpPr>
              <p:nvPr/>
            </p:nvSpPr>
            <p:spPr bwMode="auto">
              <a:xfrm>
                <a:off x="3142" y="68225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09" name="Rectangle 15680"/>
              <p:cNvSpPr>
                <a:spLocks noChangeArrowheads="1"/>
              </p:cNvSpPr>
              <p:nvPr/>
            </p:nvSpPr>
            <p:spPr bwMode="auto">
              <a:xfrm>
                <a:off x="3198" y="68225"/>
                <a:ext cx="11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HU-36_Kesalahti_C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10" name="Line 15681"/>
              <p:cNvSpPr>
                <a:spLocks noChangeShapeType="1"/>
              </p:cNvSpPr>
              <p:nvPr/>
            </p:nvSpPr>
            <p:spPr bwMode="auto">
              <a:xfrm flipH="1">
                <a:off x="3164" y="683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1" name="Line 15682"/>
              <p:cNvSpPr>
                <a:spLocks noChangeShapeType="1"/>
              </p:cNvSpPr>
              <p:nvPr/>
            </p:nvSpPr>
            <p:spPr bwMode="auto">
              <a:xfrm>
                <a:off x="3164" y="6835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2" name="Oval 15683"/>
              <p:cNvSpPr>
                <a:spLocks noChangeArrowheads="1"/>
              </p:cNvSpPr>
              <p:nvPr/>
            </p:nvSpPr>
            <p:spPr bwMode="auto">
              <a:xfrm>
                <a:off x="3142" y="6810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3" name="Rectangle 15684"/>
              <p:cNvSpPr>
                <a:spLocks noChangeArrowheads="1"/>
              </p:cNvSpPr>
              <p:nvPr/>
            </p:nvSpPr>
            <p:spPr bwMode="auto">
              <a:xfrm>
                <a:off x="3198" y="68113"/>
                <a:ext cx="11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HU-37_Kesalahti_C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14" name="Line 15685"/>
              <p:cNvSpPr>
                <a:spLocks noChangeShapeType="1"/>
              </p:cNvSpPr>
              <p:nvPr/>
            </p:nvSpPr>
            <p:spPr bwMode="auto">
              <a:xfrm flipH="1">
                <a:off x="3164" y="6858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5" name="Line 15686"/>
              <p:cNvSpPr>
                <a:spLocks noChangeShapeType="1"/>
              </p:cNvSpPr>
              <p:nvPr/>
            </p:nvSpPr>
            <p:spPr bwMode="auto">
              <a:xfrm flipV="1">
                <a:off x="3164" y="6849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6" name="Oval 15687"/>
              <p:cNvSpPr>
                <a:spLocks noChangeArrowheads="1"/>
              </p:cNvSpPr>
              <p:nvPr/>
            </p:nvSpPr>
            <p:spPr bwMode="auto">
              <a:xfrm>
                <a:off x="3140" y="68337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7" name="Rectangle 15688"/>
              <p:cNvSpPr>
                <a:spLocks noChangeArrowheads="1"/>
              </p:cNvSpPr>
              <p:nvPr/>
            </p:nvSpPr>
            <p:spPr bwMode="auto">
              <a:xfrm>
                <a:off x="3198" y="68343"/>
                <a:ext cx="11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HU-38_Kesalahti_C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218" name="Line 15689"/>
              <p:cNvSpPr>
                <a:spLocks noChangeShapeType="1"/>
              </p:cNvSpPr>
              <p:nvPr/>
            </p:nvSpPr>
            <p:spPr bwMode="auto">
              <a:xfrm flipH="1">
                <a:off x="3308" y="-18411"/>
                <a:ext cx="2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19" name="Line 15690"/>
              <p:cNvSpPr>
                <a:spLocks noChangeShapeType="1"/>
              </p:cNvSpPr>
              <p:nvPr/>
            </p:nvSpPr>
            <p:spPr bwMode="auto">
              <a:xfrm>
                <a:off x="3308" y="-18411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220" name="Oval 15691"/>
              <p:cNvSpPr>
                <a:spLocks noChangeArrowheads="1"/>
              </p:cNvSpPr>
              <p:nvPr/>
            </p:nvSpPr>
            <p:spPr bwMode="auto">
              <a:xfrm>
                <a:off x="3503" y="-1866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8" name="Group 15893"/>
            <p:cNvGrpSpPr>
              <a:grpSpLocks/>
            </p:cNvGrpSpPr>
            <p:nvPr/>
          </p:nvGrpSpPr>
          <p:grpSpPr bwMode="auto">
            <a:xfrm>
              <a:off x="1664947" y="-5080071"/>
              <a:ext cx="8361363" cy="203376213"/>
              <a:chOff x="176" y="-22875"/>
              <a:chExt cx="5267" cy="128111"/>
            </a:xfrm>
          </p:grpSpPr>
          <p:sp>
            <p:nvSpPr>
              <p:cNvPr id="21821" name="Rectangle 15693"/>
              <p:cNvSpPr>
                <a:spLocks noChangeArrowheads="1"/>
              </p:cNvSpPr>
              <p:nvPr/>
            </p:nvSpPr>
            <p:spPr bwMode="auto">
              <a:xfrm>
                <a:off x="3560" y="-18648"/>
                <a:ext cx="91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HU-39_Urjala_C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22" name="Line 15694"/>
              <p:cNvSpPr>
                <a:spLocks noChangeShapeType="1"/>
              </p:cNvSpPr>
              <p:nvPr/>
            </p:nvSpPr>
            <p:spPr bwMode="auto">
              <a:xfrm flipH="1">
                <a:off x="2872" y="75491"/>
                <a:ext cx="4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3" name="Line 15695"/>
              <p:cNvSpPr>
                <a:spLocks noChangeShapeType="1"/>
              </p:cNvSpPr>
              <p:nvPr/>
            </p:nvSpPr>
            <p:spPr bwMode="auto">
              <a:xfrm flipV="1">
                <a:off x="2872" y="75227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4" name="Oval 15696"/>
              <p:cNvSpPr>
                <a:spLocks noChangeArrowheads="1"/>
              </p:cNvSpPr>
              <p:nvPr/>
            </p:nvSpPr>
            <p:spPr bwMode="auto">
              <a:xfrm>
                <a:off x="3291" y="75241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5" name="Rectangle 15697"/>
              <p:cNvSpPr>
                <a:spLocks noChangeArrowheads="1"/>
              </p:cNvSpPr>
              <p:nvPr/>
            </p:nvSpPr>
            <p:spPr bwMode="auto">
              <a:xfrm>
                <a:off x="3348" y="75254"/>
                <a:ext cx="75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HU-4_Mikkeli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26" name="Line 15698"/>
              <p:cNvSpPr>
                <a:spLocks noChangeShapeType="1"/>
              </p:cNvSpPr>
              <p:nvPr/>
            </p:nvSpPr>
            <p:spPr bwMode="auto">
              <a:xfrm flipH="1">
                <a:off x="2723" y="60972"/>
                <a:ext cx="2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7" name="Line 15699"/>
              <p:cNvSpPr>
                <a:spLocks noChangeShapeType="1"/>
              </p:cNvSpPr>
              <p:nvPr/>
            </p:nvSpPr>
            <p:spPr bwMode="auto">
              <a:xfrm>
                <a:off x="2723" y="6097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8" name="Oval 15700"/>
              <p:cNvSpPr>
                <a:spLocks noChangeArrowheads="1"/>
              </p:cNvSpPr>
              <p:nvPr/>
            </p:nvSpPr>
            <p:spPr bwMode="auto">
              <a:xfrm>
                <a:off x="2911" y="60734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9" name="Rectangle 15701"/>
              <p:cNvSpPr>
                <a:spLocks noChangeArrowheads="1"/>
              </p:cNvSpPr>
              <p:nvPr/>
            </p:nvSpPr>
            <p:spPr bwMode="auto">
              <a:xfrm>
                <a:off x="2968" y="60734"/>
                <a:ext cx="116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HU-40_Elonkierto_C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30" name="Line 15702"/>
              <p:cNvSpPr>
                <a:spLocks noChangeShapeType="1"/>
              </p:cNvSpPr>
              <p:nvPr/>
            </p:nvSpPr>
            <p:spPr bwMode="auto">
              <a:xfrm flipH="1">
                <a:off x="1874" y="66939"/>
                <a:ext cx="17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1" name="Line 15703"/>
              <p:cNvSpPr>
                <a:spLocks noChangeShapeType="1"/>
              </p:cNvSpPr>
              <p:nvPr/>
            </p:nvSpPr>
            <p:spPr bwMode="auto">
              <a:xfrm flipV="1">
                <a:off x="1874" y="66728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2" name="Oval 15704"/>
              <p:cNvSpPr>
                <a:spLocks noChangeArrowheads="1"/>
              </p:cNvSpPr>
              <p:nvPr/>
            </p:nvSpPr>
            <p:spPr bwMode="auto">
              <a:xfrm>
                <a:off x="3561" y="66695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3" name="Rectangle 15705"/>
              <p:cNvSpPr>
                <a:spLocks noChangeArrowheads="1"/>
              </p:cNvSpPr>
              <p:nvPr/>
            </p:nvSpPr>
            <p:spPr bwMode="auto">
              <a:xfrm>
                <a:off x="3618" y="66702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HU-41_Jokioinen_C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34" name="Line 15706"/>
              <p:cNvSpPr>
                <a:spLocks noChangeShapeType="1"/>
              </p:cNvSpPr>
              <p:nvPr/>
            </p:nvSpPr>
            <p:spPr bwMode="auto">
              <a:xfrm>
                <a:off x="2632" y="578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5" name="Line 15707"/>
              <p:cNvSpPr>
                <a:spLocks noChangeShapeType="1"/>
              </p:cNvSpPr>
              <p:nvPr/>
            </p:nvSpPr>
            <p:spPr bwMode="auto">
              <a:xfrm flipV="1">
                <a:off x="2632" y="57694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6" name="Oval 15708"/>
              <p:cNvSpPr>
                <a:spLocks noChangeArrowheads="1"/>
              </p:cNvSpPr>
              <p:nvPr/>
            </p:nvSpPr>
            <p:spPr bwMode="auto">
              <a:xfrm>
                <a:off x="2609" y="57563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7" name="Rectangle 15709"/>
              <p:cNvSpPr>
                <a:spLocks noChangeArrowheads="1"/>
              </p:cNvSpPr>
              <p:nvPr/>
            </p:nvSpPr>
            <p:spPr bwMode="auto">
              <a:xfrm>
                <a:off x="2665" y="57569"/>
                <a:ext cx="95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HU-42_Sakyla_C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38" name="Line 15710"/>
              <p:cNvSpPr>
                <a:spLocks noChangeShapeType="1"/>
              </p:cNvSpPr>
              <p:nvPr/>
            </p:nvSpPr>
            <p:spPr bwMode="auto">
              <a:xfrm flipH="1">
                <a:off x="176" y="105229"/>
                <a:ext cx="12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39" name="Line 15711"/>
              <p:cNvSpPr>
                <a:spLocks noChangeShapeType="1"/>
              </p:cNvSpPr>
              <p:nvPr/>
            </p:nvSpPr>
            <p:spPr bwMode="auto">
              <a:xfrm flipV="1">
                <a:off x="176" y="1051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0" name="Oval 15712"/>
              <p:cNvSpPr>
                <a:spLocks noChangeArrowheads="1"/>
              </p:cNvSpPr>
              <p:nvPr/>
            </p:nvSpPr>
            <p:spPr bwMode="auto">
              <a:xfrm>
                <a:off x="1365" y="10499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1" name="Rectangle 15713"/>
              <p:cNvSpPr>
                <a:spLocks noChangeArrowheads="1"/>
              </p:cNvSpPr>
              <p:nvPr/>
            </p:nvSpPr>
            <p:spPr bwMode="auto">
              <a:xfrm>
                <a:off x="1422" y="104992"/>
                <a:ext cx="120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HU-43_Tervakoski_C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42" name="Line 15714"/>
              <p:cNvSpPr>
                <a:spLocks noChangeShapeType="1"/>
              </p:cNvSpPr>
              <p:nvPr/>
            </p:nvSpPr>
            <p:spPr bwMode="auto">
              <a:xfrm flipH="1">
                <a:off x="3241" y="-116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3" name="Line 15715"/>
              <p:cNvSpPr>
                <a:spLocks noChangeShapeType="1"/>
              </p:cNvSpPr>
              <p:nvPr/>
            </p:nvSpPr>
            <p:spPr bwMode="auto">
              <a:xfrm flipV="1">
                <a:off x="3241" y="-11679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4" name="Oval 15716"/>
              <p:cNvSpPr>
                <a:spLocks noChangeArrowheads="1"/>
              </p:cNvSpPr>
              <p:nvPr/>
            </p:nvSpPr>
            <p:spPr bwMode="auto">
              <a:xfrm>
                <a:off x="3218" y="-1187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5" name="Rectangle 15717"/>
              <p:cNvSpPr>
                <a:spLocks noChangeArrowheads="1"/>
              </p:cNvSpPr>
              <p:nvPr/>
            </p:nvSpPr>
            <p:spPr bwMode="auto">
              <a:xfrm>
                <a:off x="3275" y="-11863"/>
                <a:ext cx="120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HU-44_Tervakoski_C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46" name="Line 15718"/>
              <p:cNvSpPr>
                <a:spLocks noChangeShapeType="1"/>
              </p:cNvSpPr>
              <p:nvPr/>
            </p:nvSpPr>
            <p:spPr bwMode="auto">
              <a:xfrm flipH="1">
                <a:off x="3241" y="-117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7" name="Line 15719"/>
              <p:cNvSpPr>
                <a:spLocks noChangeShapeType="1"/>
              </p:cNvSpPr>
              <p:nvPr/>
            </p:nvSpPr>
            <p:spPr bwMode="auto">
              <a:xfrm>
                <a:off x="3241" y="-1173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8" name="Oval 15720"/>
              <p:cNvSpPr>
                <a:spLocks noChangeArrowheads="1"/>
              </p:cNvSpPr>
              <p:nvPr/>
            </p:nvSpPr>
            <p:spPr bwMode="auto">
              <a:xfrm>
                <a:off x="3218" y="-1198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49" name="Rectangle 15721"/>
              <p:cNvSpPr>
                <a:spLocks noChangeArrowheads="1"/>
              </p:cNvSpPr>
              <p:nvPr/>
            </p:nvSpPr>
            <p:spPr bwMode="auto">
              <a:xfrm>
                <a:off x="3275" y="-11976"/>
                <a:ext cx="120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HU-45_Tervakoski_C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50" name="Line 15722"/>
              <p:cNvSpPr>
                <a:spLocks noChangeShapeType="1"/>
              </p:cNvSpPr>
              <p:nvPr/>
            </p:nvSpPr>
            <p:spPr bwMode="auto">
              <a:xfrm flipH="1">
                <a:off x="2943" y="-12094"/>
                <a:ext cx="3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1" name="Line 15723"/>
              <p:cNvSpPr>
                <a:spLocks noChangeShapeType="1"/>
              </p:cNvSpPr>
              <p:nvPr/>
            </p:nvSpPr>
            <p:spPr bwMode="auto">
              <a:xfrm flipV="1">
                <a:off x="2943" y="-12424"/>
                <a:ext cx="0" cy="33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2" name="Oval 15724"/>
              <p:cNvSpPr>
                <a:spLocks noChangeArrowheads="1"/>
              </p:cNvSpPr>
              <p:nvPr/>
            </p:nvSpPr>
            <p:spPr bwMode="auto">
              <a:xfrm>
                <a:off x="3228" y="-12338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3" name="Rectangle 15725"/>
              <p:cNvSpPr>
                <a:spLocks noChangeArrowheads="1"/>
              </p:cNvSpPr>
              <p:nvPr/>
            </p:nvSpPr>
            <p:spPr bwMode="auto">
              <a:xfrm>
                <a:off x="3286" y="-12332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HU-46_Jokioinen_C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54" name="Line 15726"/>
              <p:cNvSpPr>
                <a:spLocks noChangeShapeType="1"/>
              </p:cNvSpPr>
              <p:nvPr/>
            </p:nvSpPr>
            <p:spPr bwMode="auto">
              <a:xfrm flipH="1">
                <a:off x="2984" y="-22394"/>
                <a:ext cx="1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5" name="Line 15727"/>
              <p:cNvSpPr>
                <a:spLocks noChangeShapeType="1"/>
              </p:cNvSpPr>
              <p:nvPr/>
            </p:nvSpPr>
            <p:spPr bwMode="auto">
              <a:xfrm flipV="1">
                <a:off x="2984" y="-2249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6" name="Oval 15728"/>
              <p:cNvSpPr>
                <a:spLocks noChangeArrowheads="1"/>
              </p:cNvSpPr>
              <p:nvPr/>
            </p:nvSpPr>
            <p:spPr bwMode="auto">
              <a:xfrm>
                <a:off x="3102" y="-22644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7" name="Rectangle 15729"/>
              <p:cNvSpPr>
                <a:spLocks noChangeArrowheads="1"/>
              </p:cNvSpPr>
              <p:nvPr/>
            </p:nvSpPr>
            <p:spPr bwMode="auto">
              <a:xfrm>
                <a:off x="3160" y="-22631"/>
                <a:ext cx="12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HU-47_Suonenjoki_C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58" name="Line 15730"/>
              <p:cNvSpPr>
                <a:spLocks noChangeShapeType="1"/>
              </p:cNvSpPr>
              <p:nvPr/>
            </p:nvSpPr>
            <p:spPr bwMode="auto">
              <a:xfrm flipH="1">
                <a:off x="1570" y="94455"/>
                <a:ext cx="11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59" name="Line 15731"/>
              <p:cNvSpPr>
                <a:spLocks noChangeShapeType="1"/>
              </p:cNvSpPr>
              <p:nvPr/>
            </p:nvSpPr>
            <p:spPr bwMode="auto">
              <a:xfrm flipV="1">
                <a:off x="1570" y="9427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0" name="Oval 15732"/>
              <p:cNvSpPr>
                <a:spLocks noChangeArrowheads="1"/>
              </p:cNvSpPr>
              <p:nvPr/>
            </p:nvSpPr>
            <p:spPr bwMode="auto">
              <a:xfrm>
                <a:off x="2718" y="9421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1" name="Rectangle 15733"/>
              <p:cNvSpPr>
                <a:spLocks noChangeArrowheads="1"/>
              </p:cNvSpPr>
              <p:nvPr/>
            </p:nvSpPr>
            <p:spPr bwMode="auto">
              <a:xfrm>
                <a:off x="2775" y="94217"/>
                <a:ext cx="117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HU-48_Sastamala_C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62" name="Line 15734"/>
              <p:cNvSpPr>
                <a:spLocks noChangeShapeType="1"/>
              </p:cNvSpPr>
              <p:nvPr/>
            </p:nvSpPr>
            <p:spPr bwMode="auto">
              <a:xfrm flipH="1">
                <a:off x="2992" y="82982"/>
                <a:ext cx="1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3" name="Line 15735"/>
              <p:cNvSpPr>
                <a:spLocks noChangeShapeType="1"/>
              </p:cNvSpPr>
              <p:nvPr/>
            </p:nvSpPr>
            <p:spPr bwMode="auto">
              <a:xfrm flipV="1">
                <a:off x="2992" y="8289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4" name="Oval 15736"/>
              <p:cNvSpPr>
                <a:spLocks noChangeArrowheads="1"/>
              </p:cNvSpPr>
              <p:nvPr/>
            </p:nvSpPr>
            <p:spPr bwMode="auto">
              <a:xfrm>
                <a:off x="3118" y="8273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5" name="Rectangle 15737"/>
              <p:cNvSpPr>
                <a:spLocks noChangeArrowheads="1"/>
              </p:cNvSpPr>
              <p:nvPr/>
            </p:nvSpPr>
            <p:spPr bwMode="auto">
              <a:xfrm>
                <a:off x="3175" y="82744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HU-49_Mietoinen_C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66" name="Line 15738"/>
              <p:cNvSpPr>
                <a:spLocks noChangeShapeType="1"/>
              </p:cNvSpPr>
              <p:nvPr/>
            </p:nvSpPr>
            <p:spPr bwMode="auto">
              <a:xfrm flipH="1">
                <a:off x="1547" y="53244"/>
                <a:ext cx="17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7" name="Line 15739"/>
              <p:cNvSpPr>
                <a:spLocks noChangeShapeType="1"/>
              </p:cNvSpPr>
              <p:nvPr/>
            </p:nvSpPr>
            <p:spPr bwMode="auto">
              <a:xfrm flipV="1">
                <a:off x="1547" y="5318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8" name="Oval 15740"/>
              <p:cNvSpPr>
                <a:spLocks noChangeArrowheads="1"/>
              </p:cNvSpPr>
              <p:nvPr/>
            </p:nvSpPr>
            <p:spPr bwMode="auto">
              <a:xfrm>
                <a:off x="3265" y="53000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69" name="Rectangle 15741"/>
              <p:cNvSpPr>
                <a:spLocks noChangeArrowheads="1"/>
              </p:cNvSpPr>
              <p:nvPr/>
            </p:nvSpPr>
            <p:spPr bwMode="auto">
              <a:xfrm>
                <a:off x="3322" y="53006"/>
                <a:ext cx="91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HU-5_Mikkeli_C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70" name="Line 15742"/>
              <p:cNvSpPr>
                <a:spLocks noChangeShapeType="1"/>
              </p:cNvSpPr>
              <p:nvPr/>
            </p:nvSpPr>
            <p:spPr bwMode="auto">
              <a:xfrm flipH="1">
                <a:off x="3310" y="56053"/>
                <a:ext cx="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1" name="Line 15743"/>
              <p:cNvSpPr>
                <a:spLocks noChangeShapeType="1"/>
              </p:cNvSpPr>
              <p:nvPr/>
            </p:nvSpPr>
            <p:spPr bwMode="auto">
              <a:xfrm flipV="1">
                <a:off x="3310" y="5599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2" name="Oval 15744"/>
              <p:cNvSpPr>
                <a:spLocks noChangeArrowheads="1"/>
              </p:cNvSpPr>
              <p:nvPr/>
            </p:nvSpPr>
            <p:spPr bwMode="auto">
              <a:xfrm>
                <a:off x="3370" y="55809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3" name="Rectangle 15745"/>
              <p:cNvSpPr>
                <a:spLocks noChangeArrowheads="1"/>
              </p:cNvSpPr>
              <p:nvPr/>
            </p:nvSpPr>
            <p:spPr bwMode="auto">
              <a:xfrm>
                <a:off x="3427" y="55815"/>
                <a:ext cx="94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HU-50_Espoo_C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74" name="Line 15746"/>
              <p:cNvSpPr>
                <a:spLocks noChangeShapeType="1"/>
              </p:cNvSpPr>
              <p:nvPr/>
            </p:nvSpPr>
            <p:spPr bwMode="auto">
              <a:xfrm flipH="1">
                <a:off x="3092" y="534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5" name="Line 15747"/>
              <p:cNvSpPr>
                <a:spLocks noChangeShapeType="1"/>
              </p:cNvSpPr>
              <p:nvPr/>
            </p:nvSpPr>
            <p:spPr bwMode="auto">
              <a:xfrm flipV="1">
                <a:off x="3092" y="53422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6" name="Oval 15748"/>
              <p:cNvSpPr>
                <a:spLocks noChangeArrowheads="1"/>
              </p:cNvSpPr>
              <p:nvPr/>
            </p:nvSpPr>
            <p:spPr bwMode="auto">
              <a:xfrm>
                <a:off x="3069" y="53230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7" name="Rectangle 15749"/>
              <p:cNvSpPr>
                <a:spLocks noChangeArrowheads="1"/>
              </p:cNvSpPr>
              <p:nvPr/>
            </p:nvSpPr>
            <p:spPr bwMode="auto">
              <a:xfrm>
                <a:off x="3126" y="53237"/>
                <a:ext cx="94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HU-51_Espoo_C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78" name="Line 15750"/>
              <p:cNvSpPr>
                <a:spLocks noChangeShapeType="1"/>
              </p:cNvSpPr>
              <p:nvPr/>
            </p:nvSpPr>
            <p:spPr bwMode="auto">
              <a:xfrm flipH="1">
                <a:off x="3092" y="533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79" name="Line 15751"/>
              <p:cNvSpPr>
                <a:spLocks noChangeShapeType="1"/>
              </p:cNvSpPr>
              <p:nvPr/>
            </p:nvSpPr>
            <p:spPr bwMode="auto">
              <a:xfrm>
                <a:off x="3092" y="5336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0" name="Oval 15752"/>
              <p:cNvSpPr>
                <a:spLocks noChangeArrowheads="1"/>
              </p:cNvSpPr>
              <p:nvPr/>
            </p:nvSpPr>
            <p:spPr bwMode="auto">
              <a:xfrm>
                <a:off x="3069" y="53118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1" name="Rectangle 15753"/>
              <p:cNvSpPr>
                <a:spLocks noChangeArrowheads="1"/>
              </p:cNvSpPr>
              <p:nvPr/>
            </p:nvSpPr>
            <p:spPr bwMode="auto">
              <a:xfrm>
                <a:off x="3126" y="53125"/>
                <a:ext cx="94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HU-52_Espoo_C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82" name="Line 15754"/>
              <p:cNvSpPr>
                <a:spLocks noChangeShapeType="1"/>
              </p:cNvSpPr>
              <p:nvPr/>
            </p:nvSpPr>
            <p:spPr bwMode="auto">
              <a:xfrm flipH="1">
                <a:off x="1523" y="55354"/>
                <a:ext cx="18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3" name="Line 15755"/>
              <p:cNvSpPr>
                <a:spLocks noChangeShapeType="1"/>
              </p:cNvSpPr>
              <p:nvPr/>
            </p:nvSpPr>
            <p:spPr bwMode="auto">
              <a:xfrm flipV="1">
                <a:off x="1523" y="5529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4" name="Oval 15756"/>
              <p:cNvSpPr>
                <a:spLocks noChangeArrowheads="1"/>
              </p:cNvSpPr>
              <p:nvPr/>
            </p:nvSpPr>
            <p:spPr bwMode="auto">
              <a:xfrm>
                <a:off x="3379" y="55110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5" name="Rectangle 15757"/>
              <p:cNvSpPr>
                <a:spLocks noChangeArrowheads="1"/>
              </p:cNvSpPr>
              <p:nvPr/>
            </p:nvSpPr>
            <p:spPr bwMode="auto">
              <a:xfrm>
                <a:off x="3435" y="55116"/>
                <a:ext cx="112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HU-53_Kuusamo_C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86" name="Line 15758"/>
              <p:cNvSpPr>
                <a:spLocks noChangeShapeType="1"/>
              </p:cNvSpPr>
              <p:nvPr/>
            </p:nvSpPr>
            <p:spPr bwMode="auto">
              <a:xfrm flipH="1">
                <a:off x="1376" y="79705"/>
                <a:ext cx="15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7" name="Line 15759"/>
              <p:cNvSpPr>
                <a:spLocks noChangeShapeType="1"/>
              </p:cNvSpPr>
              <p:nvPr/>
            </p:nvSpPr>
            <p:spPr bwMode="auto">
              <a:xfrm flipV="1">
                <a:off x="1376" y="7964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8" name="Oval 15760"/>
              <p:cNvSpPr>
                <a:spLocks noChangeArrowheads="1"/>
              </p:cNvSpPr>
              <p:nvPr/>
            </p:nvSpPr>
            <p:spPr bwMode="auto">
              <a:xfrm>
                <a:off x="2856" y="79461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89" name="Rectangle 15761"/>
              <p:cNvSpPr>
                <a:spLocks noChangeArrowheads="1"/>
              </p:cNvSpPr>
              <p:nvPr/>
            </p:nvSpPr>
            <p:spPr bwMode="auto">
              <a:xfrm>
                <a:off x="2913" y="79467"/>
                <a:ext cx="114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HU-54_Kokemaki_C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90" name="Line 15762"/>
              <p:cNvSpPr>
                <a:spLocks noChangeShapeType="1"/>
              </p:cNvSpPr>
              <p:nvPr/>
            </p:nvSpPr>
            <p:spPr bwMode="auto">
              <a:xfrm flipH="1">
                <a:off x="2918" y="-4010"/>
                <a:ext cx="2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1" name="Line 15763"/>
              <p:cNvSpPr>
                <a:spLocks noChangeShapeType="1"/>
              </p:cNvSpPr>
              <p:nvPr/>
            </p:nvSpPr>
            <p:spPr bwMode="auto">
              <a:xfrm flipV="1">
                <a:off x="2918" y="-407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2" name="Oval 15764"/>
              <p:cNvSpPr>
                <a:spLocks noChangeArrowheads="1"/>
              </p:cNvSpPr>
              <p:nvPr/>
            </p:nvSpPr>
            <p:spPr bwMode="auto">
              <a:xfrm>
                <a:off x="3152" y="-4254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3" name="Rectangle 15765"/>
              <p:cNvSpPr>
                <a:spLocks noChangeArrowheads="1"/>
              </p:cNvSpPr>
              <p:nvPr/>
            </p:nvSpPr>
            <p:spPr bwMode="auto">
              <a:xfrm>
                <a:off x="3209" y="-4248"/>
                <a:ext cx="97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HU-55_Mikkeli_C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94" name="Line 15766"/>
              <p:cNvSpPr>
                <a:spLocks noChangeShapeType="1"/>
              </p:cNvSpPr>
              <p:nvPr/>
            </p:nvSpPr>
            <p:spPr bwMode="auto">
              <a:xfrm flipH="1">
                <a:off x="3143" y="66827"/>
                <a:ext cx="1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5" name="Line 15767"/>
              <p:cNvSpPr>
                <a:spLocks noChangeShapeType="1"/>
              </p:cNvSpPr>
              <p:nvPr/>
            </p:nvSpPr>
            <p:spPr bwMode="auto">
              <a:xfrm flipV="1">
                <a:off x="3143" y="6673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6" name="Oval 15768"/>
              <p:cNvSpPr>
                <a:spLocks noChangeArrowheads="1"/>
              </p:cNvSpPr>
              <p:nvPr/>
            </p:nvSpPr>
            <p:spPr bwMode="auto">
              <a:xfrm>
                <a:off x="3277" y="6657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7" name="Rectangle 15769"/>
              <p:cNvSpPr>
                <a:spLocks noChangeArrowheads="1"/>
              </p:cNvSpPr>
              <p:nvPr/>
            </p:nvSpPr>
            <p:spPr bwMode="auto">
              <a:xfrm>
                <a:off x="3333" y="66589"/>
                <a:ext cx="91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HU-56_Urjala_C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98" name="Line 15770"/>
              <p:cNvSpPr>
                <a:spLocks noChangeShapeType="1"/>
              </p:cNvSpPr>
              <p:nvPr/>
            </p:nvSpPr>
            <p:spPr bwMode="auto">
              <a:xfrm flipH="1">
                <a:off x="1564" y="33574"/>
                <a:ext cx="19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99" name="Line 15771"/>
              <p:cNvSpPr>
                <a:spLocks noChangeShapeType="1"/>
              </p:cNvSpPr>
              <p:nvPr/>
            </p:nvSpPr>
            <p:spPr bwMode="auto">
              <a:xfrm>
                <a:off x="1564" y="3357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0" name="Oval 15772"/>
              <p:cNvSpPr>
                <a:spLocks noChangeArrowheads="1"/>
              </p:cNvSpPr>
              <p:nvPr/>
            </p:nvSpPr>
            <p:spPr bwMode="auto">
              <a:xfrm>
                <a:off x="3506" y="33330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1" name="Rectangle 15773"/>
              <p:cNvSpPr>
                <a:spLocks noChangeArrowheads="1"/>
              </p:cNvSpPr>
              <p:nvPr/>
            </p:nvSpPr>
            <p:spPr bwMode="auto">
              <a:xfrm>
                <a:off x="3562" y="33337"/>
                <a:ext cx="95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HU-57_Masku_C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02" name="Line 15774"/>
              <p:cNvSpPr>
                <a:spLocks noChangeShapeType="1"/>
              </p:cNvSpPr>
              <p:nvPr/>
            </p:nvSpPr>
            <p:spPr bwMode="auto">
              <a:xfrm flipH="1">
                <a:off x="3022" y="-14198"/>
                <a:ext cx="1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3" name="Line 15775"/>
              <p:cNvSpPr>
                <a:spLocks noChangeShapeType="1"/>
              </p:cNvSpPr>
              <p:nvPr/>
            </p:nvSpPr>
            <p:spPr bwMode="auto">
              <a:xfrm flipV="1">
                <a:off x="3022" y="-1425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4" name="Oval 15776"/>
              <p:cNvSpPr>
                <a:spLocks noChangeArrowheads="1"/>
              </p:cNvSpPr>
              <p:nvPr/>
            </p:nvSpPr>
            <p:spPr bwMode="auto">
              <a:xfrm>
                <a:off x="3195" y="-14442"/>
                <a:ext cx="23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5" name="Rectangle 15777"/>
              <p:cNvSpPr>
                <a:spLocks noChangeArrowheads="1"/>
              </p:cNvSpPr>
              <p:nvPr/>
            </p:nvSpPr>
            <p:spPr bwMode="auto">
              <a:xfrm>
                <a:off x="3251" y="-14435"/>
                <a:ext cx="122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HU-58_Mantyharju_C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06" name="Line 15778"/>
              <p:cNvSpPr>
                <a:spLocks noChangeShapeType="1"/>
              </p:cNvSpPr>
              <p:nvPr/>
            </p:nvSpPr>
            <p:spPr bwMode="auto">
              <a:xfrm flipH="1">
                <a:off x="3195" y="613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7" name="Line 15779"/>
              <p:cNvSpPr>
                <a:spLocks noChangeShapeType="1"/>
              </p:cNvSpPr>
              <p:nvPr/>
            </p:nvSpPr>
            <p:spPr bwMode="auto">
              <a:xfrm flipV="1">
                <a:off x="3195" y="6126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8" name="Oval 15780"/>
              <p:cNvSpPr>
                <a:spLocks noChangeArrowheads="1"/>
              </p:cNvSpPr>
              <p:nvPr/>
            </p:nvSpPr>
            <p:spPr bwMode="auto">
              <a:xfrm>
                <a:off x="3173" y="6108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09" name="Rectangle 15781"/>
              <p:cNvSpPr>
                <a:spLocks noChangeArrowheads="1"/>
              </p:cNvSpPr>
              <p:nvPr/>
            </p:nvSpPr>
            <p:spPr bwMode="auto">
              <a:xfrm>
                <a:off x="3229" y="61084"/>
                <a:ext cx="96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HU-59_Piikkio_C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10" name="Line 15782"/>
              <p:cNvSpPr>
                <a:spLocks noChangeShapeType="1"/>
              </p:cNvSpPr>
              <p:nvPr/>
            </p:nvSpPr>
            <p:spPr bwMode="auto">
              <a:xfrm flipH="1">
                <a:off x="2671" y="51252"/>
                <a:ext cx="5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1" name="Line 15783"/>
              <p:cNvSpPr>
                <a:spLocks noChangeShapeType="1"/>
              </p:cNvSpPr>
              <p:nvPr/>
            </p:nvSpPr>
            <p:spPr bwMode="auto">
              <a:xfrm flipV="1">
                <a:off x="2671" y="51127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2" name="Oval 15784"/>
              <p:cNvSpPr>
                <a:spLocks noChangeArrowheads="1"/>
              </p:cNvSpPr>
              <p:nvPr/>
            </p:nvSpPr>
            <p:spPr bwMode="auto">
              <a:xfrm>
                <a:off x="3164" y="5100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3" name="Rectangle 15785"/>
              <p:cNvSpPr>
                <a:spLocks noChangeArrowheads="1"/>
              </p:cNvSpPr>
              <p:nvPr/>
            </p:nvSpPr>
            <p:spPr bwMode="auto">
              <a:xfrm>
                <a:off x="3221" y="51015"/>
                <a:ext cx="78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HU-6_Juva_C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14" name="Line 15786"/>
              <p:cNvSpPr>
                <a:spLocks noChangeShapeType="1"/>
              </p:cNvSpPr>
              <p:nvPr/>
            </p:nvSpPr>
            <p:spPr bwMode="auto">
              <a:xfrm flipH="1">
                <a:off x="2816" y="71977"/>
                <a:ext cx="2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5" name="Line 15787"/>
              <p:cNvSpPr>
                <a:spLocks noChangeShapeType="1"/>
              </p:cNvSpPr>
              <p:nvPr/>
            </p:nvSpPr>
            <p:spPr bwMode="auto">
              <a:xfrm flipV="1">
                <a:off x="2816" y="7191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6" name="Oval 15788"/>
              <p:cNvSpPr>
                <a:spLocks noChangeArrowheads="1"/>
              </p:cNvSpPr>
              <p:nvPr/>
            </p:nvSpPr>
            <p:spPr bwMode="auto">
              <a:xfrm>
                <a:off x="3057" y="71739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7" name="Rectangle 15789"/>
              <p:cNvSpPr>
                <a:spLocks noChangeArrowheads="1"/>
              </p:cNvSpPr>
              <p:nvPr/>
            </p:nvSpPr>
            <p:spPr bwMode="auto">
              <a:xfrm>
                <a:off x="3113" y="71739"/>
                <a:ext cx="93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HU-60_Nivala_C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18" name="Line 15790"/>
              <p:cNvSpPr>
                <a:spLocks noChangeShapeType="1"/>
              </p:cNvSpPr>
              <p:nvPr/>
            </p:nvSpPr>
            <p:spPr bwMode="auto">
              <a:xfrm flipH="1">
                <a:off x="3112" y="70691"/>
                <a:ext cx="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19" name="Line 15791"/>
              <p:cNvSpPr>
                <a:spLocks noChangeShapeType="1"/>
              </p:cNvSpPr>
              <p:nvPr/>
            </p:nvSpPr>
            <p:spPr bwMode="auto">
              <a:xfrm flipV="1">
                <a:off x="3112" y="7063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0" name="Oval 15792"/>
              <p:cNvSpPr>
                <a:spLocks noChangeArrowheads="1"/>
              </p:cNvSpPr>
              <p:nvPr/>
            </p:nvSpPr>
            <p:spPr bwMode="auto">
              <a:xfrm>
                <a:off x="3132" y="7044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1" name="Rectangle 15793"/>
              <p:cNvSpPr>
                <a:spLocks noChangeArrowheads="1"/>
              </p:cNvSpPr>
              <p:nvPr/>
            </p:nvSpPr>
            <p:spPr bwMode="auto">
              <a:xfrm>
                <a:off x="3189" y="70453"/>
                <a:ext cx="13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HU-61_Hameenlinna_C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22" name="Line 15794"/>
              <p:cNvSpPr>
                <a:spLocks noChangeShapeType="1"/>
              </p:cNvSpPr>
              <p:nvPr/>
            </p:nvSpPr>
            <p:spPr bwMode="auto">
              <a:xfrm flipH="1">
                <a:off x="3112" y="70572"/>
                <a:ext cx="1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3" name="Line 15795"/>
              <p:cNvSpPr>
                <a:spLocks noChangeShapeType="1"/>
              </p:cNvSpPr>
              <p:nvPr/>
            </p:nvSpPr>
            <p:spPr bwMode="auto">
              <a:xfrm>
                <a:off x="3112" y="7057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4" name="Oval 15796"/>
              <p:cNvSpPr>
                <a:spLocks noChangeArrowheads="1"/>
              </p:cNvSpPr>
              <p:nvPr/>
            </p:nvSpPr>
            <p:spPr bwMode="auto">
              <a:xfrm>
                <a:off x="3265" y="7032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5" name="Rectangle 15797"/>
              <p:cNvSpPr>
                <a:spLocks noChangeArrowheads="1"/>
              </p:cNvSpPr>
              <p:nvPr/>
            </p:nvSpPr>
            <p:spPr bwMode="auto">
              <a:xfrm>
                <a:off x="3322" y="70335"/>
                <a:ext cx="13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HU-62_Hameenlinna_C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26" name="Line 15798"/>
              <p:cNvSpPr>
                <a:spLocks noChangeShapeType="1"/>
              </p:cNvSpPr>
              <p:nvPr/>
            </p:nvSpPr>
            <p:spPr bwMode="auto">
              <a:xfrm>
                <a:off x="3173" y="622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7" name="Line 15799"/>
              <p:cNvSpPr>
                <a:spLocks noChangeShapeType="1"/>
              </p:cNvSpPr>
              <p:nvPr/>
            </p:nvSpPr>
            <p:spPr bwMode="auto">
              <a:xfrm flipV="1">
                <a:off x="3173" y="6219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8" name="Oval 15800"/>
              <p:cNvSpPr>
                <a:spLocks noChangeArrowheads="1"/>
              </p:cNvSpPr>
              <p:nvPr/>
            </p:nvSpPr>
            <p:spPr bwMode="auto">
              <a:xfrm>
                <a:off x="3150" y="6201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29" name="Rectangle 15801"/>
              <p:cNvSpPr>
                <a:spLocks noChangeArrowheads="1"/>
              </p:cNvSpPr>
              <p:nvPr/>
            </p:nvSpPr>
            <p:spPr bwMode="auto">
              <a:xfrm>
                <a:off x="3207" y="62020"/>
                <a:ext cx="96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HU-63_Piikkio_C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30" name="Line 15802"/>
              <p:cNvSpPr>
                <a:spLocks noChangeShapeType="1"/>
              </p:cNvSpPr>
              <p:nvPr/>
            </p:nvSpPr>
            <p:spPr bwMode="auto">
              <a:xfrm flipH="1">
                <a:off x="3173" y="623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1" name="Line 15803"/>
              <p:cNvSpPr>
                <a:spLocks noChangeShapeType="1"/>
              </p:cNvSpPr>
              <p:nvPr/>
            </p:nvSpPr>
            <p:spPr bwMode="auto">
              <a:xfrm flipV="1">
                <a:off x="3173" y="6229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2" name="Oval 15804"/>
              <p:cNvSpPr>
                <a:spLocks noChangeArrowheads="1"/>
              </p:cNvSpPr>
              <p:nvPr/>
            </p:nvSpPr>
            <p:spPr bwMode="auto">
              <a:xfrm>
                <a:off x="3150" y="6213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3" name="Rectangle 15805"/>
              <p:cNvSpPr>
                <a:spLocks noChangeArrowheads="1"/>
              </p:cNvSpPr>
              <p:nvPr/>
            </p:nvSpPr>
            <p:spPr bwMode="auto">
              <a:xfrm>
                <a:off x="3207" y="62139"/>
                <a:ext cx="96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HU-64_Piikkio_C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34" name="Line 15806"/>
              <p:cNvSpPr>
                <a:spLocks noChangeShapeType="1"/>
              </p:cNvSpPr>
              <p:nvPr/>
            </p:nvSpPr>
            <p:spPr bwMode="auto">
              <a:xfrm flipH="1">
                <a:off x="2929" y="6408"/>
                <a:ext cx="4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5" name="Line 15807"/>
              <p:cNvSpPr>
                <a:spLocks noChangeShapeType="1"/>
              </p:cNvSpPr>
              <p:nvPr/>
            </p:nvSpPr>
            <p:spPr bwMode="auto">
              <a:xfrm flipV="1">
                <a:off x="2929" y="634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6" name="Oval 15808"/>
              <p:cNvSpPr>
                <a:spLocks noChangeArrowheads="1"/>
              </p:cNvSpPr>
              <p:nvPr/>
            </p:nvSpPr>
            <p:spPr bwMode="auto">
              <a:xfrm>
                <a:off x="3336" y="615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7" name="Rectangle 15809"/>
              <p:cNvSpPr>
                <a:spLocks noChangeArrowheads="1"/>
              </p:cNvSpPr>
              <p:nvPr/>
            </p:nvSpPr>
            <p:spPr bwMode="auto">
              <a:xfrm>
                <a:off x="3393" y="6171"/>
                <a:ext cx="99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HU-65_Elimaki_C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38" name="Line 15810"/>
              <p:cNvSpPr>
                <a:spLocks noChangeShapeType="1"/>
              </p:cNvSpPr>
              <p:nvPr/>
            </p:nvSpPr>
            <p:spPr bwMode="auto">
              <a:xfrm flipH="1">
                <a:off x="2710" y="12382"/>
                <a:ext cx="10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39" name="Line 15811"/>
              <p:cNvSpPr>
                <a:spLocks noChangeShapeType="1"/>
              </p:cNvSpPr>
              <p:nvPr/>
            </p:nvSpPr>
            <p:spPr bwMode="auto">
              <a:xfrm>
                <a:off x="2710" y="1238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0" name="Oval 15812"/>
              <p:cNvSpPr>
                <a:spLocks noChangeArrowheads="1"/>
              </p:cNvSpPr>
              <p:nvPr/>
            </p:nvSpPr>
            <p:spPr bwMode="auto">
              <a:xfrm>
                <a:off x="3712" y="1213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1" name="Rectangle 15813"/>
              <p:cNvSpPr>
                <a:spLocks noChangeArrowheads="1"/>
              </p:cNvSpPr>
              <p:nvPr/>
            </p:nvSpPr>
            <p:spPr bwMode="auto">
              <a:xfrm>
                <a:off x="3768" y="12145"/>
                <a:ext cx="10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HU-66_Elimaki_W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42" name="Line 15814"/>
              <p:cNvSpPr>
                <a:spLocks noChangeShapeType="1"/>
              </p:cNvSpPr>
              <p:nvPr/>
            </p:nvSpPr>
            <p:spPr bwMode="auto">
              <a:xfrm flipH="1">
                <a:off x="4039" y="120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3" name="Line 15815"/>
              <p:cNvSpPr>
                <a:spLocks noChangeShapeType="1"/>
              </p:cNvSpPr>
              <p:nvPr/>
            </p:nvSpPr>
            <p:spPr bwMode="auto">
              <a:xfrm>
                <a:off x="4039" y="1202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4" name="Oval 15816"/>
              <p:cNvSpPr>
                <a:spLocks noChangeArrowheads="1"/>
              </p:cNvSpPr>
              <p:nvPr/>
            </p:nvSpPr>
            <p:spPr bwMode="auto">
              <a:xfrm>
                <a:off x="4016" y="1178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5" name="Rectangle 15817"/>
              <p:cNvSpPr>
                <a:spLocks noChangeArrowheads="1"/>
              </p:cNvSpPr>
              <p:nvPr/>
            </p:nvSpPr>
            <p:spPr bwMode="auto">
              <a:xfrm>
                <a:off x="4073" y="11788"/>
                <a:ext cx="102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HU-67_Elimaki_W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46" name="Line 15818"/>
              <p:cNvSpPr>
                <a:spLocks noChangeShapeType="1"/>
              </p:cNvSpPr>
              <p:nvPr/>
            </p:nvSpPr>
            <p:spPr bwMode="auto">
              <a:xfrm flipH="1">
                <a:off x="1710" y="95042"/>
                <a:ext cx="16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7" name="Line 15819"/>
              <p:cNvSpPr>
                <a:spLocks noChangeShapeType="1"/>
              </p:cNvSpPr>
              <p:nvPr/>
            </p:nvSpPr>
            <p:spPr bwMode="auto">
              <a:xfrm flipV="1">
                <a:off x="1710" y="9498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8" name="Oval 15820"/>
              <p:cNvSpPr>
                <a:spLocks noChangeArrowheads="1"/>
              </p:cNvSpPr>
              <p:nvPr/>
            </p:nvSpPr>
            <p:spPr bwMode="auto">
              <a:xfrm>
                <a:off x="3359" y="94798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49" name="Rectangle 15821"/>
              <p:cNvSpPr>
                <a:spLocks noChangeArrowheads="1"/>
              </p:cNvSpPr>
              <p:nvPr/>
            </p:nvSpPr>
            <p:spPr bwMode="auto">
              <a:xfrm>
                <a:off x="3416" y="94804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HU-68_Jokioinen_C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50" name="Line 15822"/>
              <p:cNvSpPr>
                <a:spLocks noChangeShapeType="1"/>
              </p:cNvSpPr>
              <p:nvPr/>
            </p:nvSpPr>
            <p:spPr bwMode="auto">
              <a:xfrm flipH="1">
                <a:off x="1935" y="94811"/>
                <a:ext cx="10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1" name="Line 15823"/>
              <p:cNvSpPr>
                <a:spLocks noChangeShapeType="1"/>
              </p:cNvSpPr>
              <p:nvPr/>
            </p:nvSpPr>
            <p:spPr bwMode="auto">
              <a:xfrm flipV="1">
                <a:off x="1935" y="9471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2" name="Oval 15824"/>
              <p:cNvSpPr>
                <a:spLocks noChangeArrowheads="1"/>
              </p:cNvSpPr>
              <p:nvPr/>
            </p:nvSpPr>
            <p:spPr bwMode="auto">
              <a:xfrm>
                <a:off x="2930" y="9456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3" name="Rectangle 15825"/>
              <p:cNvSpPr>
                <a:spLocks noChangeArrowheads="1"/>
              </p:cNvSpPr>
              <p:nvPr/>
            </p:nvSpPr>
            <p:spPr bwMode="auto">
              <a:xfrm>
                <a:off x="2986" y="94574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HU-69_Jokioinen_C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54" name="Line 15826"/>
              <p:cNvSpPr>
                <a:spLocks noChangeShapeType="1"/>
              </p:cNvSpPr>
              <p:nvPr/>
            </p:nvSpPr>
            <p:spPr bwMode="auto">
              <a:xfrm flipH="1">
                <a:off x="3264" y="72563"/>
                <a:ext cx="2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5" name="Line 15827"/>
              <p:cNvSpPr>
                <a:spLocks noChangeShapeType="1"/>
              </p:cNvSpPr>
              <p:nvPr/>
            </p:nvSpPr>
            <p:spPr bwMode="auto">
              <a:xfrm flipV="1">
                <a:off x="3264" y="7250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6" name="Oval 15828"/>
              <p:cNvSpPr>
                <a:spLocks noChangeArrowheads="1"/>
              </p:cNvSpPr>
              <p:nvPr/>
            </p:nvSpPr>
            <p:spPr bwMode="auto">
              <a:xfrm>
                <a:off x="3508" y="72319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7" name="Rectangle 15829"/>
              <p:cNvSpPr>
                <a:spLocks noChangeArrowheads="1"/>
              </p:cNvSpPr>
              <p:nvPr/>
            </p:nvSpPr>
            <p:spPr bwMode="auto">
              <a:xfrm>
                <a:off x="3565" y="72326"/>
                <a:ext cx="93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HU-7_Halikko_C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58" name="Line 15830"/>
              <p:cNvSpPr>
                <a:spLocks noChangeShapeType="1"/>
              </p:cNvSpPr>
              <p:nvPr/>
            </p:nvSpPr>
            <p:spPr bwMode="auto">
              <a:xfrm>
                <a:off x="2906" y="9469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59" name="Line 15831"/>
              <p:cNvSpPr>
                <a:spLocks noChangeShapeType="1"/>
              </p:cNvSpPr>
              <p:nvPr/>
            </p:nvSpPr>
            <p:spPr bwMode="auto">
              <a:xfrm flipV="1">
                <a:off x="2906" y="9463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0" name="Oval 15832"/>
              <p:cNvSpPr>
                <a:spLocks noChangeArrowheads="1"/>
              </p:cNvSpPr>
              <p:nvPr/>
            </p:nvSpPr>
            <p:spPr bwMode="auto">
              <a:xfrm>
                <a:off x="2882" y="94448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1" name="Rectangle 15833"/>
              <p:cNvSpPr>
                <a:spLocks noChangeArrowheads="1"/>
              </p:cNvSpPr>
              <p:nvPr/>
            </p:nvSpPr>
            <p:spPr bwMode="auto">
              <a:xfrm>
                <a:off x="2939" y="94455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HU-70_Jokioinen_C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62" name="Line 15834"/>
              <p:cNvSpPr>
                <a:spLocks noChangeShapeType="1"/>
              </p:cNvSpPr>
              <p:nvPr/>
            </p:nvSpPr>
            <p:spPr bwMode="auto">
              <a:xfrm>
                <a:off x="2906" y="945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3" name="Line 15835"/>
              <p:cNvSpPr>
                <a:spLocks noChangeShapeType="1"/>
              </p:cNvSpPr>
              <p:nvPr/>
            </p:nvSpPr>
            <p:spPr bwMode="auto">
              <a:xfrm>
                <a:off x="2906" y="9457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4" name="Oval 15836"/>
              <p:cNvSpPr>
                <a:spLocks noChangeArrowheads="1"/>
              </p:cNvSpPr>
              <p:nvPr/>
            </p:nvSpPr>
            <p:spPr bwMode="auto">
              <a:xfrm>
                <a:off x="2882" y="94330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5" name="Rectangle 15837"/>
              <p:cNvSpPr>
                <a:spLocks noChangeArrowheads="1"/>
              </p:cNvSpPr>
              <p:nvPr/>
            </p:nvSpPr>
            <p:spPr bwMode="auto">
              <a:xfrm>
                <a:off x="2939" y="94336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HU-71_Jokioinen_C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66" name="Line 15838"/>
              <p:cNvSpPr>
                <a:spLocks noChangeShapeType="1"/>
              </p:cNvSpPr>
              <p:nvPr/>
            </p:nvSpPr>
            <p:spPr bwMode="auto">
              <a:xfrm flipH="1">
                <a:off x="1710" y="94923"/>
                <a:ext cx="14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7" name="Line 15839"/>
              <p:cNvSpPr>
                <a:spLocks noChangeShapeType="1"/>
              </p:cNvSpPr>
              <p:nvPr/>
            </p:nvSpPr>
            <p:spPr bwMode="auto">
              <a:xfrm>
                <a:off x="1710" y="9492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8" name="Oval 15840"/>
              <p:cNvSpPr>
                <a:spLocks noChangeArrowheads="1"/>
              </p:cNvSpPr>
              <p:nvPr/>
            </p:nvSpPr>
            <p:spPr bwMode="auto">
              <a:xfrm>
                <a:off x="3107" y="9467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69" name="Rectangle 15841"/>
              <p:cNvSpPr>
                <a:spLocks noChangeArrowheads="1"/>
              </p:cNvSpPr>
              <p:nvPr/>
            </p:nvSpPr>
            <p:spPr bwMode="auto">
              <a:xfrm>
                <a:off x="3164" y="94686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HU-72_Jokioinen_C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70" name="Line 15842"/>
              <p:cNvSpPr>
                <a:spLocks noChangeShapeType="1"/>
              </p:cNvSpPr>
              <p:nvPr/>
            </p:nvSpPr>
            <p:spPr bwMode="auto">
              <a:xfrm flipH="1">
                <a:off x="2615" y="94105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1" name="Line 15843"/>
              <p:cNvSpPr>
                <a:spLocks noChangeShapeType="1"/>
              </p:cNvSpPr>
              <p:nvPr/>
            </p:nvSpPr>
            <p:spPr bwMode="auto">
              <a:xfrm flipV="1">
                <a:off x="2615" y="9404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2" name="Oval 15844"/>
              <p:cNvSpPr>
                <a:spLocks noChangeArrowheads="1"/>
              </p:cNvSpPr>
              <p:nvPr/>
            </p:nvSpPr>
            <p:spPr bwMode="auto">
              <a:xfrm>
                <a:off x="2703" y="93868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3" name="Rectangle 15845"/>
              <p:cNvSpPr>
                <a:spLocks noChangeArrowheads="1"/>
              </p:cNvSpPr>
              <p:nvPr/>
            </p:nvSpPr>
            <p:spPr bwMode="auto">
              <a:xfrm>
                <a:off x="2759" y="93868"/>
                <a:ext cx="113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HU-73_Jokioinen_C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74" name="Line 15846"/>
              <p:cNvSpPr>
                <a:spLocks noChangeShapeType="1"/>
              </p:cNvSpPr>
              <p:nvPr/>
            </p:nvSpPr>
            <p:spPr bwMode="auto">
              <a:xfrm flipH="1">
                <a:off x="2427" y="22681"/>
                <a:ext cx="14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5" name="Line 15847"/>
              <p:cNvSpPr>
                <a:spLocks noChangeShapeType="1"/>
              </p:cNvSpPr>
              <p:nvPr/>
            </p:nvSpPr>
            <p:spPr bwMode="auto">
              <a:xfrm flipV="1">
                <a:off x="2427" y="22550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6" name="Oval 15848"/>
              <p:cNvSpPr>
                <a:spLocks noChangeArrowheads="1"/>
              </p:cNvSpPr>
              <p:nvPr/>
            </p:nvSpPr>
            <p:spPr bwMode="auto">
              <a:xfrm>
                <a:off x="3885" y="2243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7" name="Rectangle 15849"/>
              <p:cNvSpPr>
                <a:spLocks noChangeArrowheads="1"/>
              </p:cNvSpPr>
              <p:nvPr/>
            </p:nvSpPr>
            <p:spPr bwMode="auto">
              <a:xfrm>
                <a:off x="3942" y="22444"/>
                <a:ext cx="11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HU-74_Parikkala_C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78" name="Line 15850"/>
              <p:cNvSpPr>
                <a:spLocks noChangeShapeType="1"/>
              </p:cNvSpPr>
              <p:nvPr/>
            </p:nvSpPr>
            <p:spPr bwMode="auto">
              <a:xfrm>
                <a:off x="3613" y="194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79" name="Line 15851"/>
              <p:cNvSpPr>
                <a:spLocks noChangeShapeType="1"/>
              </p:cNvSpPr>
              <p:nvPr/>
            </p:nvSpPr>
            <p:spPr bwMode="auto">
              <a:xfrm flipV="1">
                <a:off x="3613" y="1934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0" name="Oval 15852"/>
              <p:cNvSpPr>
                <a:spLocks noChangeArrowheads="1"/>
              </p:cNvSpPr>
              <p:nvPr/>
            </p:nvSpPr>
            <p:spPr bwMode="auto">
              <a:xfrm>
                <a:off x="3589" y="19154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1" name="Rectangle 15853"/>
              <p:cNvSpPr>
                <a:spLocks noChangeArrowheads="1"/>
              </p:cNvSpPr>
              <p:nvPr/>
            </p:nvSpPr>
            <p:spPr bwMode="auto">
              <a:xfrm>
                <a:off x="3646" y="19167"/>
                <a:ext cx="11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HU-75_Parikkala_C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82" name="Line 15854"/>
              <p:cNvSpPr>
                <a:spLocks noChangeShapeType="1"/>
              </p:cNvSpPr>
              <p:nvPr/>
            </p:nvSpPr>
            <p:spPr bwMode="auto">
              <a:xfrm flipH="1">
                <a:off x="3120" y="-226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3" name="Line 15855"/>
              <p:cNvSpPr>
                <a:spLocks noChangeShapeType="1"/>
              </p:cNvSpPr>
              <p:nvPr/>
            </p:nvSpPr>
            <p:spPr bwMode="auto">
              <a:xfrm flipV="1">
                <a:off x="3120" y="-2269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4" name="Oval 15856"/>
              <p:cNvSpPr>
                <a:spLocks noChangeArrowheads="1"/>
              </p:cNvSpPr>
              <p:nvPr/>
            </p:nvSpPr>
            <p:spPr bwMode="auto">
              <a:xfrm>
                <a:off x="3097" y="-2287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5" name="Rectangle 15857"/>
              <p:cNvSpPr>
                <a:spLocks noChangeArrowheads="1"/>
              </p:cNvSpPr>
              <p:nvPr/>
            </p:nvSpPr>
            <p:spPr bwMode="auto">
              <a:xfrm>
                <a:off x="3154" y="-22868"/>
                <a:ext cx="121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HU-76_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Aanekoski_C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86" name="Line 15858"/>
              <p:cNvSpPr>
                <a:spLocks noChangeShapeType="1"/>
              </p:cNvSpPr>
              <p:nvPr/>
            </p:nvSpPr>
            <p:spPr bwMode="auto">
              <a:xfrm>
                <a:off x="3164" y="686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7" name="Line 15859"/>
              <p:cNvSpPr>
                <a:spLocks noChangeShapeType="1"/>
              </p:cNvSpPr>
              <p:nvPr/>
            </p:nvSpPr>
            <p:spPr bwMode="auto">
              <a:xfrm flipV="1">
                <a:off x="3164" y="68594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8" name="Oval 15860"/>
              <p:cNvSpPr>
                <a:spLocks noChangeArrowheads="1"/>
              </p:cNvSpPr>
              <p:nvPr/>
            </p:nvSpPr>
            <p:spPr bwMode="auto">
              <a:xfrm>
                <a:off x="3140" y="68456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89" name="Rectangle 15861"/>
              <p:cNvSpPr>
                <a:spLocks noChangeArrowheads="1"/>
              </p:cNvSpPr>
              <p:nvPr/>
            </p:nvSpPr>
            <p:spPr bwMode="auto">
              <a:xfrm>
                <a:off x="3197" y="68462"/>
                <a:ext cx="111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HU-77_Kesalahti_C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90" name="Line 15862"/>
              <p:cNvSpPr>
                <a:spLocks noChangeShapeType="1"/>
              </p:cNvSpPr>
              <p:nvPr/>
            </p:nvSpPr>
            <p:spPr bwMode="auto">
              <a:xfrm flipH="1">
                <a:off x="3887" y="11327"/>
                <a:ext cx="1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1" name="Line 15863"/>
              <p:cNvSpPr>
                <a:spLocks noChangeShapeType="1"/>
              </p:cNvSpPr>
              <p:nvPr/>
            </p:nvSpPr>
            <p:spPr bwMode="auto">
              <a:xfrm flipV="1">
                <a:off x="3887" y="1120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2" name="Oval 15864"/>
              <p:cNvSpPr>
                <a:spLocks noChangeArrowheads="1"/>
              </p:cNvSpPr>
              <p:nvPr/>
            </p:nvSpPr>
            <p:spPr bwMode="auto">
              <a:xfrm>
                <a:off x="3991" y="1108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3" name="Rectangle 15865"/>
              <p:cNvSpPr>
                <a:spLocks noChangeArrowheads="1"/>
              </p:cNvSpPr>
              <p:nvPr/>
            </p:nvSpPr>
            <p:spPr bwMode="auto">
              <a:xfrm>
                <a:off x="4048" y="11090"/>
                <a:ext cx="13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HU-78_ </a:t>
                </a:r>
                <a:r>
                  <a:rPr kumimoji="0" lang="en-US" altLang="en-US" sz="15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Suomussalmi_C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94" name="Line 15866"/>
              <p:cNvSpPr>
                <a:spLocks noChangeShapeType="1"/>
              </p:cNvSpPr>
              <p:nvPr/>
            </p:nvSpPr>
            <p:spPr bwMode="auto">
              <a:xfrm flipH="1">
                <a:off x="3209" y="66708"/>
                <a:ext cx="1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5" name="Line 15867"/>
              <p:cNvSpPr>
                <a:spLocks noChangeShapeType="1"/>
              </p:cNvSpPr>
              <p:nvPr/>
            </p:nvSpPr>
            <p:spPr bwMode="auto">
              <a:xfrm flipV="1">
                <a:off x="3209" y="6664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6" name="Oval 15868"/>
              <p:cNvSpPr>
                <a:spLocks noChangeArrowheads="1"/>
              </p:cNvSpPr>
              <p:nvPr/>
            </p:nvSpPr>
            <p:spPr bwMode="auto">
              <a:xfrm>
                <a:off x="3292" y="6646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7" name="Rectangle 15869"/>
              <p:cNvSpPr>
                <a:spLocks noChangeArrowheads="1"/>
              </p:cNvSpPr>
              <p:nvPr/>
            </p:nvSpPr>
            <p:spPr bwMode="auto">
              <a:xfrm>
                <a:off x="3349" y="66471"/>
                <a:ext cx="89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HU-79_Iittala_C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998" name="Line 15870"/>
              <p:cNvSpPr>
                <a:spLocks noChangeShapeType="1"/>
              </p:cNvSpPr>
              <p:nvPr/>
            </p:nvSpPr>
            <p:spPr bwMode="auto">
              <a:xfrm flipH="1">
                <a:off x="3200" y="67176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999" name="Line 15871"/>
              <p:cNvSpPr>
                <a:spLocks noChangeShapeType="1"/>
              </p:cNvSpPr>
              <p:nvPr/>
            </p:nvSpPr>
            <p:spPr bwMode="auto">
              <a:xfrm flipV="1">
                <a:off x="3200" y="6711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0" name="Oval 15872"/>
              <p:cNvSpPr>
                <a:spLocks noChangeArrowheads="1"/>
              </p:cNvSpPr>
              <p:nvPr/>
            </p:nvSpPr>
            <p:spPr bwMode="auto">
              <a:xfrm>
                <a:off x="3287" y="6692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1" name="Rectangle 15873"/>
              <p:cNvSpPr>
                <a:spLocks noChangeArrowheads="1"/>
              </p:cNvSpPr>
              <p:nvPr/>
            </p:nvSpPr>
            <p:spPr bwMode="auto">
              <a:xfrm>
                <a:off x="3344" y="66939"/>
                <a:ext cx="8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HU-8_Toijala_C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02" name="Line 15874"/>
              <p:cNvSpPr>
                <a:spLocks noChangeShapeType="1"/>
              </p:cNvSpPr>
              <p:nvPr/>
            </p:nvSpPr>
            <p:spPr bwMode="auto">
              <a:xfrm flipH="1">
                <a:off x="3112" y="83918"/>
                <a:ext cx="1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3" name="Line 15875"/>
              <p:cNvSpPr>
                <a:spLocks noChangeShapeType="1"/>
              </p:cNvSpPr>
              <p:nvPr/>
            </p:nvSpPr>
            <p:spPr bwMode="auto">
              <a:xfrm flipV="1">
                <a:off x="3112" y="8383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4" name="Oval 15876"/>
              <p:cNvSpPr>
                <a:spLocks noChangeArrowheads="1"/>
              </p:cNvSpPr>
              <p:nvPr/>
            </p:nvSpPr>
            <p:spPr bwMode="auto">
              <a:xfrm>
                <a:off x="3240" y="83674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5" name="Rectangle 15877"/>
              <p:cNvSpPr>
                <a:spLocks noChangeArrowheads="1"/>
              </p:cNvSpPr>
              <p:nvPr/>
            </p:nvSpPr>
            <p:spPr bwMode="auto">
              <a:xfrm>
                <a:off x="3296" y="83681"/>
                <a:ext cx="112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HU-80_Jalasjarvi_C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06" name="Line 15878"/>
              <p:cNvSpPr>
                <a:spLocks noChangeShapeType="1"/>
              </p:cNvSpPr>
              <p:nvPr/>
            </p:nvSpPr>
            <p:spPr bwMode="auto">
              <a:xfrm flipH="1">
                <a:off x="3209" y="66589"/>
                <a:ext cx="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7" name="Line 15879"/>
              <p:cNvSpPr>
                <a:spLocks noChangeShapeType="1"/>
              </p:cNvSpPr>
              <p:nvPr/>
            </p:nvSpPr>
            <p:spPr bwMode="auto">
              <a:xfrm>
                <a:off x="3209" y="6658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8" name="Oval 15880"/>
              <p:cNvSpPr>
                <a:spLocks noChangeArrowheads="1"/>
              </p:cNvSpPr>
              <p:nvPr/>
            </p:nvSpPr>
            <p:spPr bwMode="auto">
              <a:xfrm>
                <a:off x="3299" y="6634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09" name="Rectangle 15881"/>
              <p:cNvSpPr>
                <a:spLocks noChangeArrowheads="1"/>
              </p:cNvSpPr>
              <p:nvPr/>
            </p:nvSpPr>
            <p:spPr bwMode="auto">
              <a:xfrm>
                <a:off x="3356" y="66352"/>
                <a:ext cx="90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HU-81_Nokia_C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10" name="Line 15882"/>
              <p:cNvSpPr>
                <a:spLocks noChangeShapeType="1"/>
              </p:cNvSpPr>
              <p:nvPr/>
            </p:nvSpPr>
            <p:spPr bwMode="auto">
              <a:xfrm flipH="1">
                <a:off x="1147" y="63899"/>
                <a:ext cx="18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1" name="Line 15883"/>
              <p:cNvSpPr>
                <a:spLocks noChangeShapeType="1"/>
              </p:cNvSpPr>
              <p:nvPr/>
            </p:nvSpPr>
            <p:spPr bwMode="auto">
              <a:xfrm flipV="1">
                <a:off x="1147" y="63807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2" name="Oval 15884"/>
              <p:cNvSpPr>
                <a:spLocks noChangeArrowheads="1"/>
              </p:cNvSpPr>
              <p:nvPr/>
            </p:nvSpPr>
            <p:spPr bwMode="auto">
              <a:xfrm>
                <a:off x="2977" y="6365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3" name="Rectangle 15885"/>
              <p:cNvSpPr>
                <a:spLocks noChangeArrowheads="1"/>
              </p:cNvSpPr>
              <p:nvPr/>
            </p:nvSpPr>
            <p:spPr bwMode="auto">
              <a:xfrm>
                <a:off x="3035" y="63662"/>
                <a:ext cx="83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HU-82_Salo_C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14" name="Line 15886"/>
              <p:cNvSpPr>
                <a:spLocks noChangeShapeType="1"/>
              </p:cNvSpPr>
              <p:nvPr/>
            </p:nvSpPr>
            <p:spPr bwMode="auto">
              <a:xfrm flipH="1">
                <a:off x="3397" y="641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5" name="Line 15887"/>
              <p:cNvSpPr>
                <a:spLocks noChangeShapeType="1"/>
              </p:cNvSpPr>
              <p:nvPr/>
            </p:nvSpPr>
            <p:spPr bwMode="auto">
              <a:xfrm flipV="1">
                <a:off x="3397" y="640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6" name="Oval 15888"/>
              <p:cNvSpPr>
                <a:spLocks noChangeArrowheads="1"/>
              </p:cNvSpPr>
              <p:nvPr/>
            </p:nvSpPr>
            <p:spPr bwMode="auto">
              <a:xfrm>
                <a:off x="3374" y="6388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7" name="Rectangle 15889"/>
              <p:cNvSpPr>
                <a:spLocks noChangeArrowheads="1"/>
              </p:cNvSpPr>
              <p:nvPr/>
            </p:nvSpPr>
            <p:spPr bwMode="auto">
              <a:xfrm>
                <a:off x="3431" y="63893"/>
                <a:ext cx="119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HU-83_Taipalsaari_C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2018" name="Line 15890"/>
              <p:cNvSpPr>
                <a:spLocks noChangeShapeType="1"/>
              </p:cNvSpPr>
              <p:nvPr/>
            </p:nvSpPr>
            <p:spPr bwMode="auto">
              <a:xfrm flipH="1">
                <a:off x="2906" y="-4248"/>
                <a:ext cx="3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19" name="Line 15891"/>
              <p:cNvSpPr>
                <a:spLocks noChangeShapeType="1"/>
              </p:cNvSpPr>
              <p:nvPr/>
            </p:nvSpPr>
            <p:spPr bwMode="auto">
              <a:xfrm flipV="1">
                <a:off x="2906" y="-4571"/>
                <a:ext cx="0" cy="32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2020" name="Oval 15892"/>
              <p:cNvSpPr>
                <a:spLocks noChangeArrowheads="1"/>
              </p:cNvSpPr>
              <p:nvPr/>
            </p:nvSpPr>
            <p:spPr bwMode="auto">
              <a:xfrm>
                <a:off x="3272" y="-4485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89" name="Group 16094"/>
            <p:cNvGrpSpPr>
              <a:grpSpLocks/>
            </p:cNvGrpSpPr>
            <p:nvPr/>
          </p:nvGrpSpPr>
          <p:grpSpPr bwMode="auto">
            <a:xfrm>
              <a:off x="2860334" y="-10272784"/>
              <a:ext cx="8937626" cy="215634888"/>
              <a:chOff x="929" y="-26146"/>
              <a:chExt cx="5630" cy="135833"/>
            </a:xfrm>
          </p:grpSpPr>
          <p:sp>
            <p:nvSpPr>
              <p:cNvPr id="21621" name="Rectangle 15894"/>
              <p:cNvSpPr>
                <a:spLocks noChangeArrowheads="1"/>
              </p:cNvSpPr>
              <p:nvPr/>
            </p:nvSpPr>
            <p:spPr bwMode="auto">
              <a:xfrm>
                <a:off x="3330" y="-4485"/>
                <a:ext cx="120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HU-84_Haukivuori_C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22" name="Line 15895"/>
              <p:cNvSpPr>
                <a:spLocks noChangeShapeType="1"/>
              </p:cNvSpPr>
              <p:nvPr/>
            </p:nvSpPr>
            <p:spPr bwMode="auto">
              <a:xfrm flipH="1">
                <a:off x="2827" y="489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3" name="Line 15896"/>
              <p:cNvSpPr>
                <a:spLocks noChangeShapeType="1"/>
              </p:cNvSpPr>
              <p:nvPr/>
            </p:nvSpPr>
            <p:spPr bwMode="auto">
              <a:xfrm flipV="1">
                <a:off x="2827" y="48799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4" name="Oval 15897"/>
              <p:cNvSpPr>
                <a:spLocks noChangeArrowheads="1"/>
              </p:cNvSpPr>
              <p:nvPr/>
            </p:nvSpPr>
            <p:spPr bwMode="auto">
              <a:xfrm>
                <a:off x="2804" y="48668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5" name="Rectangle 15898"/>
              <p:cNvSpPr>
                <a:spLocks noChangeArrowheads="1"/>
              </p:cNvSpPr>
              <p:nvPr/>
            </p:nvSpPr>
            <p:spPr bwMode="auto">
              <a:xfrm>
                <a:off x="2861" y="48674"/>
                <a:ext cx="1220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HU-85_Savonlinna_C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26" name="Line 15899"/>
              <p:cNvSpPr>
                <a:spLocks noChangeShapeType="1"/>
              </p:cNvSpPr>
              <p:nvPr/>
            </p:nvSpPr>
            <p:spPr bwMode="auto">
              <a:xfrm flipH="1">
                <a:off x="1465" y="102071"/>
                <a:ext cx="10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7" name="Line 15900"/>
              <p:cNvSpPr>
                <a:spLocks noChangeShapeType="1"/>
              </p:cNvSpPr>
              <p:nvPr/>
            </p:nvSpPr>
            <p:spPr bwMode="auto">
              <a:xfrm flipV="1">
                <a:off x="1465" y="10201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8" name="Oval 15901"/>
              <p:cNvSpPr>
                <a:spLocks noChangeArrowheads="1"/>
              </p:cNvSpPr>
              <p:nvPr/>
            </p:nvSpPr>
            <p:spPr bwMode="auto">
              <a:xfrm>
                <a:off x="2500" y="10182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9" name="Rectangle 15902"/>
              <p:cNvSpPr>
                <a:spLocks noChangeArrowheads="1"/>
              </p:cNvSpPr>
              <p:nvPr/>
            </p:nvSpPr>
            <p:spPr bwMode="auto">
              <a:xfrm>
                <a:off x="2557" y="101833"/>
                <a:ext cx="11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HU-86_Humppila_C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30" name="Line 15903"/>
              <p:cNvSpPr>
                <a:spLocks noChangeShapeType="1"/>
              </p:cNvSpPr>
              <p:nvPr/>
            </p:nvSpPr>
            <p:spPr bwMode="auto">
              <a:xfrm flipH="1">
                <a:off x="1465" y="101952"/>
                <a:ext cx="11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1" name="Line 15904"/>
              <p:cNvSpPr>
                <a:spLocks noChangeShapeType="1"/>
              </p:cNvSpPr>
              <p:nvPr/>
            </p:nvSpPr>
            <p:spPr bwMode="auto">
              <a:xfrm>
                <a:off x="1465" y="10195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2" name="Oval 15905"/>
              <p:cNvSpPr>
                <a:spLocks noChangeArrowheads="1"/>
              </p:cNvSpPr>
              <p:nvPr/>
            </p:nvSpPr>
            <p:spPr bwMode="auto">
              <a:xfrm>
                <a:off x="2594" y="10170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3" name="Rectangle 15906"/>
              <p:cNvSpPr>
                <a:spLocks noChangeArrowheads="1"/>
              </p:cNvSpPr>
              <p:nvPr/>
            </p:nvSpPr>
            <p:spPr bwMode="auto">
              <a:xfrm>
                <a:off x="2650" y="101715"/>
                <a:ext cx="11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HU-87_Humppila_C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34" name="Line 15907"/>
              <p:cNvSpPr>
                <a:spLocks noChangeShapeType="1"/>
              </p:cNvSpPr>
              <p:nvPr/>
            </p:nvSpPr>
            <p:spPr bwMode="auto">
              <a:xfrm flipH="1">
                <a:off x="3120" y="-227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5" name="Line 15908"/>
              <p:cNvSpPr>
                <a:spLocks noChangeShapeType="1"/>
              </p:cNvSpPr>
              <p:nvPr/>
            </p:nvSpPr>
            <p:spPr bwMode="auto">
              <a:xfrm>
                <a:off x="3120" y="-22743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6" name="Oval 15909"/>
              <p:cNvSpPr>
                <a:spLocks noChangeArrowheads="1"/>
              </p:cNvSpPr>
              <p:nvPr/>
            </p:nvSpPr>
            <p:spPr bwMode="auto">
              <a:xfrm>
                <a:off x="3097" y="-2299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7" name="Rectangle 15910"/>
              <p:cNvSpPr>
                <a:spLocks noChangeArrowheads="1"/>
              </p:cNvSpPr>
              <p:nvPr/>
            </p:nvSpPr>
            <p:spPr bwMode="auto">
              <a:xfrm>
                <a:off x="3154" y="-22981"/>
                <a:ext cx="99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HU-88_Kuopio_C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38" name="Line 15911"/>
              <p:cNvSpPr>
                <a:spLocks noChangeShapeType="1"/>
              </p:cNvSpPr>
              <p:nvPr/>
            </p:nvSpPr>
            <p:spPr bwMode="auto">
              <a:xfrm flipH="1">
                <a:off x="2379" y="36034"/>
                <a:ext cx="27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39" name="Line 15912"/>
              <p:cNvSpPr>
                <a:spLocks noChangeShapeType="1"/>
              </p:cNvSpPr>
              <p:nvPr/>
            </p:nvSpPr>
            <p:spPr bwMode="auto">
              <a:xfrm flipV="1">
                <a:off x="2379" y="35724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0" name="Oval 15913"/>
              <p:cNvSpPr>
                <a:spLocks noChangeArrowheads="1"/>
              </p:cNvSpPr>
              <p:nvPr/>
            </p:nvSpPr>
            <p:spPr bwMode="auto">
              <a:xfrm>
                <a:off x="5134" y="3578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1" name="Rectangle 15914"/>
              <p:cNvSpPr>
                <a:spLocks noChangeArrowheads="1"/>
              </p:cNvSpPr>
              <p:nvPr/>
            </p:nvSpPr>
            <p:spPr bwMode="auto">
              <a:xfrm>
                <a:off x="5191" y="35796"/>
                <a:ext cx="136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HU-89_Uusikaupunki_C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42" name="Line 15915"/>
              <p:cNvSpPr>
                <a:spLocks noChangeShapeType="1"/>
              </p:cNvSpPr>
              <p:nvPr/>
            </p:nvSpPr>
            <p:spPr bwMode="auto">
              <a:xfrm flipH="1">
                <a:off x="3200" y="67058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3" name="Line 15916"/>
              <p:cNvSpPr>
                <a:spLocks noChangeShapeType="1"/>
              </p:cNvSpPr>
              <p:nvPr/>
            </p:nvSpPr>
            <p:spPr bwMode="auto">
              <a:xfrm>
                <a:off x="3200" y="670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4" name="Oval 15917"/>
              <p:cNvSpPr>
                <a:spLocks noChangeArrowheads="1"/>
              </p:cNvSpPr>
              <p:nvPr/>
            </p:nvSpPr>
            <p:spPr bwMode="auto">
              <a:xfrm>
                <a:off x="3288" y="6681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5" name="Rectangle 15918"/>
              <p:cNvSpPr>
                <a:spLocks noChangeArrowheads="1"/>
              </p:cNvSpPr>
              <p:nvPr/>
            </p:nvSpPr>
            <p:spPr bwMode="auto">
              <a:xfrm>
                <a:off x="3345" y="66820"/>
                <a:ext cx="88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HU-9_Toijala_C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46" name="Line 15919"/>
              <p:cNvSpPr>
                <a:spLocks noChangeShapeType="1"/>
              </p:cNvSpPr>
              <p:nvPr/>
            </p:nvSpPr>
            <p:spPr bwMode="auto">
              <a:xfrm flipH="1">
                <a:off x="1424" y="17532"/>
                <a:ext cx="21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7" name="Line 15920"/>
              <p:cNvSpPr>
                <a:spLocks noChangeShapeType="1"/>
              </p:cNvSpPr>
              <p:nvPr/>
            </p:nvSpPr>
            <p:spPr bwMode="auto">
              <a:xfrm flipV="1">
                <a:off x="1424" y="1742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8" name="Oval 15921"/>
              <p:cNvSpPr>
                <a:spLocks noChangeArrowheads="1"/>
              </p:cNvSpPr>
              <p:nvPr/>
            </p:nvSpPr>
            <p:spPr bwMode="auto">
              <a:xfrm>
                <a:off x="3546" y="1729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49" name="Rectangle 15922"/>
              <p:cNvSpPr>
                <a:spLocks noChangeArrowheads="1"/>
              </p:cNvSpPr>
              <p:nvPr/>
            </p:nvSpPr>
            <p:spPr bwMode="auto">
              <a:xfrm>
                <a:off x="3603" y="17294"/>
                <a:ext cx="136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HU-90_Uusikaupunki_C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50" name="Line 15923"/>
              <p:cNvSpPr>
                <a:spLocks noChangeShapeType="1"/>
              </p:cNvSpPr>
              <p:nvPr/>
            </p:nvSpPr>
            <p:spPr bwMode="auto">
              <a:xfrm flipH="1">
                <a:off x="2739" y="24791"/>
                <a:ext cx="7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1" name="Line 15924"/>
              <p:cNvSpPr>
                <a:spLocks noChangeShapeType="1"/>
              </p:cNvSpPr>
              <p:nvPr/>
            </p:nvSpPr>
            <p:spPr bwMode="auto">
              <a:xfrm flipV="1">
                <a:off x="2739" y="2473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2" name="Oval 15925"/>
              <p:cNvSpPr>
                <a:spLocks noChangeArrowheads="1"/>
              </p:cNvSpPr>
              <p:nvPr/>
            </p:nvSpPr>
            <p:spPr bwMode="auto">
              <a:xfrm>
                <a:off x="3447" y="2454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3" name="Rectangle 15926"/>
              <p:cNvSpPr>
                <a:spLocks noChangeArrowheads="1"/>
              </p:cNvSpPr>
              <p:nvPr/>
            </p:nvSpPr>
            <p:spPr bwMode="auto">
              <a:xfrm>
                <a:off x="3505" y="24554"/>
                <a:ext cx="107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HU-91_Paltamo_W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54" name="Line 15927"/>
              <p:cNvSpPr>
                <a:spLocks noChangeShapeType="1"/>
              </p:cNvSpPr>
              <p:nvPr/>
            </p:nvSpPr>
            <p:spPr bwMode="auto">
              <a:xfrm flipH="1">
                <a:off x="1566" y="102888"/>
                <a:ext cx="6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5" name="Line 15928"/>
              <p:cNvSpPr>
                <a:spLocks noChangeShapeType="1"/>
              </p:cNvSpPr>
              <p:nvPr/>
            </p:nvSpPr>
            <p:spPr bwMode="auto">
              <a:xfrm flipV="1">
                <a:off x="1566" y="1028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6" name="Oval 15929"/>
              <p:cNvSpPr>
                <a:spLocks noChangeArrowheads="1"/>
              </p:cNvSpPr>
              <p:nvPr/>
            </p:nvSpPr>
            <p:spPr bwMode="auto">
              <a:xfrm>
                <a:off x="2182" y="10265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7" name="Rectangle 15930"/>
              <p:cNvSpPr>
                <a:spLocks noChangeArrowheads="1"/>
              </p:cNvSpPr>
              <p:nvPr/>
            </p:nvSpPr>
            <p:spPr bwMode="auto">
              <a:xfrm>
                <a:off x="2239" y="102651"/>
                <a:ext cx="91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HU-92_Kotka_C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58" name="Line 15931"/>
              <p:cNvSpPr>
                <a:spLocks noChangeShapeType="1"/>
              </p:cNvSpPr>
              <p:nvPr/>
            </p:nvSpPr>
            <p:spPr bwMode="auto">
              <a:xfrm flipH="1">
                <a:off x="3486" y="94343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59" name="Line 15932"/>
              <p:cNvSpPr>
                <a:spLocks noChangeShapeType="1"/>
              </p:cNvSpPr>
              <p:nvPr/>
            </p:nvSpPr>
            <p:spPr bwMode="auto">
              <a:xfrm flipV="1">
                <a:off x="3486" y="9428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0" name="Oval 15933"/>
              <p:cNvSpPr>
                <a:spLocks noChangeArrowheads="1"/>
              </p:cNvSpPr>
              <p:nvPr/>
            </p:nvSpPr>
            <p:spPr bwMode="auto">
              <a:xfrm>
                <a:off x="3582" y="94099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1" name="Rectangle 15934"/>
              <p:cNvSpPr>
                <a:spLocks noChangeArrowheads="1"/>
              </p:cNvSpPr>
              <p:nvPr/>
            </p:nvSpPr>
            <p:spPr bwMode="auto">
              <a:xfrm>
                <a:off x="3639" y="94105"/>
                <a:ext cx="99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HU-93_Loimaa_C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62" name="Line 15935"/>
              <p:cNvSpPr>
                <a:spLocks noChangeShapeType="1"/>
              </p:cNvSpPr>
              <p:nvPr/>
            </p:nvSpPr>
            <p:spPr bwMode="auto">
              <a:xfrm flipH="1">
                <a:off x="3486" y="94224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3" name="Line 15936"/>
              <p:cNvSpPr>
                <a:spLocks noChangeShapeType="1"/>
              </p:cNvSpPr>
              <p:nvPr/>
            </p:nvSpPr>
            <p:spPr bwMode="auto">
              <a:xfrm>
                <a:off x="3486" y="9422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4" name="Oval 15937"/>
              <p:cNvSpPr>
                <a:spLocks noChangeArrowheads="1"/>
              </p:cNvSpPr>
              <p:nvPr/>
            </p:nvSpPr>
            <p:spPr bwMode="auto">
              <a:xfrm>
                <a:off x="3565" y="93987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5" name="Rectangle 15938"/>
              <p:cNvSpPr>
                <a:spLocks noChangeArrowheads="1"/>
              </p:cNvSpPr>
              <p:nvPr/>
            </p:nvSpPr>
            <p:spPr bwMode="auto">
              <a:xfrm>
                <a:off x="3622" y="93987"/>
                <a:ext cx="99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HU-94_Loimaa_C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66" name="Line 15939"/>
              <p:cNvSpPr>
                <a:spLocks noChangeShapeType="1"/>
              </p:cNvSpPr>
              <p:nvPr/>
            </p:nvSpPr>
            <p:spPr bwMode="auto">
              <a:xfrm flipH="1">
                <a:off x="2143" y="36146"/>
                <a:ext cx="24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7" name="Line 15940"/>
              <p:cNvSpPr>
                <a:spLocks noChangeShapeType="1"/>
              </p:cNvSpPr>
              <p:nvPr/>
            </p:nvSpPr>
            <p:spPr bwMode="auto">
              <a:xfrm flipV="1">
                <a:off x="2143" y="35935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8" name="Oval 15941"/>
              <p:cNvSpPr>
                <a:spLocks noChangeArrowheads="1"/>
              </p:cNvSpPr>
              <p:nvPr/>
            </p:nvSpPr>
            <p:spPr bwMode="auto">
              <a:xfrm>
                <a:off x="4604" y="3590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69" name="Rectangle 15942"/>
              <p:cNvSpPr>
                <a:spLocks noChangeArrowheads="1"/>
              </p:cNvSpPr>
              <p:nvPr/>
            </p:nvSpPr>
            <p:spPr bwMode="auto">
              <a:xfrm>
                <a:off x="4662" y="35909"/>
                <a:ext cx="120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HU-95_Savitaipale_C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70" name="Line 15943"/>
              <p:cNvSpPr>
                <a:spLocks noChangeShapeType="1"/>
              </p:cNvSpPr>
              <p:nvPr/>
            </p:nvSpPr>
            <p:spPr bwMode="auto">
              <a:xfrm flipH="1">
                <a:off x="4494" y="11795"/>
                <a:ext cx="4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1" name="Line 15944"/>
              <p:cNvSpPr>
                <a:spLocks noChangeShapeType="1"/>
              </p:cNvSpPr>
              <p:nvPr/>
            </p:nvSpPr>
            <p:spPr bwMode="auto">
              <a:xfrm flipV="1">
                <a:off x="4494" y="1173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2" name="Oval 15945"/>
              <p:cNvSpPr>
                <a:spLocks noChangeArrowheads="1"/>
              </p:cNvSpPr>
              <p:nvPr/>
            </p:nvSpPr>
            <p:spPr bwMode="auto">
              <a:xfrm>
                <a:off x="4890" y="1155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3" name="Rectangle 15946"/>
              <p:cNvSpPr>
                <a:spLocks noChangeArrowheads="1"/>
              </p:cNvSpPr>
              <p:nvPr/>
            </p:nvSpPr>
            <p:spPr bwMode="auto">
              <a:xfrm>
                <a:off x="4947" y="11558"/>
                <a:ext cx="104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HU-96_Paltamo_C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74" name="Line 15947"/>
              <p:cNvSpPr>
                <a:spLocks noChangeShapeType="1"/>
              </p:cNvSpPr>
              <p:nvPr/>
            </p:nvSpPr>
            <p:spPr bwMode="auto">
              <a:xfrm flipH="1">
                <a:off x="1384" y="-11039"/>
                <a:ext cx="16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5" name="Line 15948"/>
              <p:cNvSpPr>
                <a:spLocks noChangeShapeType="1"/>
              </p:cNvSpPr>
              <p:nvPr/>
            </p:nvSpPr>
            <p:spPr bwMode="auto">
              <a:xfrm flipV="1">
                <a:off x="1384" y="-11250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6" name="Oval 15949"/>
              <p:cNvSpPr>
                <a:spLocks noChangeArrowheads="1"/>
              </p:cNvSpPr>
              <p:nvPr/>
            </p:nvSpPr>
            <p:spPr bwMode="auto">
              <a:xfrm>
                <a:off x="2984" y="-1129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7" name="Rectangle 15950"/>
              <p:cNvSpPr>
                <a:spLocks noChangeArrowheads="1"/>
              </p:cNvSpPr>
              <p:nvPr/>
            </p:nvSpPr>
            <p:spPr bwMode="auto">
              <a:xfrm>
                <a:off x="3041" y="-112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LUKE-1065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78" name="Line 15951"/>
              <p:cNvSpPr>
                <a:spLocks noChangeShapeType="1"/>
              </p:cNvSpPr>
              <p:nvPr/>
            </p:nvSpPr>
            <p:spPr bwMode="auto">
              <a:xfrm>
                <a:off x="3173" y="743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79" name="Line 15952"/>
              <p:cNvSpPr>
                <a:spLocks noChangeShapeType="1"/>
              </p:cNvSpPr>
              <p:nvPr/>
            </p:nvSpPr>
            <p:spPr bwMode="auto">
              <a:xfrm flipV="1">
                <a:off x="3173" y="742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0" name="Oval 15953"/>
              <p:cNvSpPr>
                <a:spLocks noChangeArrowheads="1"/>
              </p:cNvSpPr>
              <p:nvPr/>
            </p:nvSpPr>
            <p:spPr bwMode="auto">
              <a:xfrm>
                <a:off x="3150" y="74080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1" name="Rectangle 15954"/>
              <p:cNvSpPr>
                <a:spLocks noChangeArrowheads="1"/>
              </p:cNvSpPr>
              <p:nvPr/>
            </p:nvSpPr>
            <p:spPr bwMode="auto">
              <a:xfrm>
                <a:off x="3207" y="740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LUKE-1238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82" name="Line 15955"/>
              <p:cNvSpPr>
                <a:spLocks noChangeShapeType="1"/>
              </p:cNvSpPr>
              <p:nvPr/>
            </p:nvSpPr>
            <p:spPr bwMode="auto">
              <a:xfrm flipH="1">
                <a:off x="2185" y="-11976"/>
                <a:ext cx="8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3" name="Line 15956"/>
              <p:cNvSpPr>
                <a:spLocks noChangeShapeType="1"/>
              </p:cNvSpPr>
              <p:nvPr/>
            </p:nvSpPr>
            <p:spPr bwMode="auto">
              <a:xfrm flipV="1">
                <a:off x="2185" y="-12200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4" name="Oval 15957"/>
              <p:cNvSpPr>
                <a:spLocks noChangeArrowheads="1"/>
              </p:cNvSpPr>
              <p:nvPr/>
            </p:nvSpPr>
            <p:spPr bwMode="auto">
              <a:xfrm>
                <a:off x="3040" y="-1222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5" name="Rectangle 15958"/>
              <p:cNvSpPr>
                <a:spLocks noChangeArrowheads="1"/>
              </p:cNvSpPr>
              <p:nvPr/>
            </p:nvSpPr>
            <p:spPr bwMode="auto">
              <a:xfrm>
                <a:off x="3097" y="-122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LUKE-1344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86" name="Line 15959"/>
              <p:cNvSpPr>
                <a:spLocks noChangeShapeType="1"/>
              </p:cNvSpPr>
              <p:nvPr/>
            </p:nvSpPr>
            <p:spPr bwMode="auto">
              <a:xfrm flipH="1">
                <a:off x="1358" y="92002"/>
                <a:ext cx="17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7" name="Line 15960"/>
              <p:cNvSpPr>
                <a:spLocks noChangeShapeType="1"/>
              </p:cNvSpPr>
              <p:nvPr/>
            </p:nvSpPr>
            <p:spPr bwMode="auto">
              <a:xfrm flipV="1">
                <a:off x="1358" y="9194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8" name="Oval 15961"/>
              <p:cNvSpPr>
                <a:spLocks noChangeArrowheads="1"/>
              </p:cNvSpPr>
              <p:nvPr/>
            </p:nvSpPr>
            <p:spPr bwMode="auto">
              <a:xfrm>
                <a:off x="3052" y="91758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89" name="Rectangle 15962"/>
              <p:cNvSpPr>
                <a:spLocks noChangeArrowheads="1"/>
              </p:cNvSpPr>
              <p:nvPr/>
            </p:nvSpPr>
            <p:spPr bwMode="auto">
              <a:xfrm>
                <a:off x="3110" y="917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LUKE-1504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90" name="Line 15963"/>
              <p:cNvSpPr>
                <a:spLocks noChangeShapeType="1"/>
              </p:cNvSpPr>
              <p:nvPr/>
            </p:nvSpPr>
            <p:spPr bwMode="auto">
              <a:xfrm flipH="1">
                <a:off x="3030" y="802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1" name="Line 15964"/>
              <p:cNvSpPr>
                <a:spLocks noChangeShapeType="1"/>
              </p:cNvSpPr>
              <p:nvPr/>
            </p:nvSpPr>
            <p:spPr bwMode="auto">
              <a:xfrm flipV="1">
                <a:off x="3030" y="8023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2" name="Oval 15965"/>
              <p:cNvSpPr>
                <a:spLocks noChangeArrowheads="1"/>
              </p:cNvSpPr>
              <p:nvPr/>
            </p:nvSpPr>
            <p:spPr bwMode="auto">
              <a:xfrm>
                <a:off x="3006" y="80041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3" name="Rectangle 15966"/>
              <p:cNvSpPr>
                <a:spLocks noChangeArrowheads="1"/>
              </p:cNvSpPr>
              <p:nvPr/>
            </p:nvSpPr>
            <p:spPr bwMode="auto">
              <a:xfrm>
                <a:off x="3064" y="800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LUKE-1690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94" name="Line 15967"/>
              <p:cNvSpPr>
                <a:spLocks noChangeShapeType="1"/>
              </p:cNvSpPr>
              <p:nvPr/>
            </p:nvSpPr>
            <p:spPr bwMode="auto">
              <a:xfrm flipH="1">
                <a:off x="2603" y="93875"/>
                <a:ext cx="1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5" name="Line 15968"/>
              <p:cNvSpPr>
                <a:spLocks noChangeShapeType="1"/>
              </p:cNvSpPr>
              <p:nvPr/>
            </p:nvSpPr>
            <p:spPr bwMode="auto">
              <a:xfrm flipV="1">
                <a:off x="2603" y="9375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6" name="Oval 15969"/>
              <p:cNvSpPr>
                <a:spLocks noChangeArrowheads="1"/>
              </p:cNvSpPr>
              <p:nvPr/>
            </p:nvSpPr>
            <p:spPr bwMode="auto">
              <a:xfrm>
                <a:off x="2706" y="9363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7" name="Rectangle 15970"/>
              <p:cNvSpPr>
                <a:spLocks noChangeArrowheads="1"/>
              </p:cNvSpPr>
              <p:nvPr/>
            </p:nvSpPr>
            <p:spPr bwMode="auto">
              <a:xfrm>
                <a:off x="2764" y="936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LUKE-1997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98" name="Line 15971"/>
              <p:cNvSpPr>
                <a:spLocks noChangeShapeType="1"/>
              </p:cNvSpPr>
              <p:nvPr/>
            </p:nvSpPr>
            <p:spPr bwMode="auto">
              <a:xfrm>
                <a:off x="3613" y="192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99" name="Line 15972"/>
              <p:cNvSpPr>
                <a:spLocks noChangeShapeType="1"/>
              </p:cNvSpPr>
              <p:nvPr/>
            </p:nvSpPr>
            <p:spPr bwMode="auto">
              <a:xfrm>
                <a:off x="3613" y="192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0" name="Oval 15973"/>
              <p:cNvSpPr>
                <a:spLocks noChangeArrowheads="1"/>
              </p:cNvSpPr>
              <p:nvPr/>
            </p:nvSpPr>
            <p:spPr bwMode="auto">
              <a:xfrm>
                <a:off x="3589" y="19035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1" name="Rectangle 15974"/>
              <p:cNvSpPr>
                <a:spLocks noChangeArrowheads="1"/>
              </p:cNvSpPr>
              <p:nvPr/>
            </p:nvSpPr>
            <p:spPr bwMode="auto">
              <a:xfrm>
                <a:off x="3646" y="19048"/>
                <a:ext cx="5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02" name="Line 15975"/>
              <p:cNvSpPr>
                <a:spLocks noChangeShapeType="1"/>
              </p:cNvSpPr>
              <p:nvPr/>
            </p:nvSpPr>
            <p:spPr bwMode="auto">
              <a:xfrm flipH="1">
                <a:off x="3298" y="-30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3" name="Line 15976"/>
              <p:cNvSpPr>
                <a:spLocks noChangeShapeType="1"/>
              </p:cNvSpPr>
              <p:nvPr/>
            </p:nvSpPr>
            <p:spPr bwMode="auto">
              <a:xfrm flipV="1">
                <a:off x="3298" y="-313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4" name="Oval 15977"/>
              <p:cNvSpPr>
                <a:spLocks noChangeArrowheads="1"/>
              </p:cNvSpPr>
              <p:nvPr/>
            </p:nvSpPr>
            <p:spPr bwMode="auto">
              <a:xfrm>
                <a:off x="3276" y="-3324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5" name="Rectangle 15978"/>
              <p:cNvSpPr>
                <a:spLocks noChangeArrowheads="1"/>
              </p:cNvSpPr>
              <p:nvPr/>
            </p:nvSpPr>
            <p:spPr bwMode="auto">
              <a:xfrm>
                <a:off x="3333" y="-33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LUKE-2053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06" name="Line 15979"/>
              <p:cNvSpPr>
                <a:spLocks noChangeShapeType="1"/>
              </p:cNvSpPr>
              <p:nvPr/>
            </p:nvSpPr>
            <p:spPr bwMode="auto">
              <a:xfrm flipH="1">
                <a:off x="2132" y="62607"/>
                <a:ext cx="11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7" name="Line 15980"/>
              <p:cNvSpPr>
                <a:spLocks noChangeShapeType="1"/>
              </p:cNvSpPr>
              <p:nvPr/>
            </p:nvSpPr>
            <p:spPr bwMode="auto">
              <a:xfrm flipV="1">
                <a:off x="2132" y="62501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8" name="Oval 15981"/>
              <p:cNvSpPr>
                <a:spLocks noChangeArrowheads="1"/>
              </p:cNvSpPr>
              <p:nvPr/>
            </p:nvSpPr>
            <p:spPr bwMode="auto">
              <a:xfrm>
                <a:off x="3277" y="6236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09" name="Rectangle 15982"/>
              <p:cNvSpPr>
                <a:spLocks noChangeArrowheads="1"/>
              </p:cNvSpPr>
              <p:nvPr/>
            </p:nvSpPr>
            <p:spPr bwMode="auto">
              <a:xfrm>
                <a:off x="3334" y="623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LUKE-2373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10" name="Line 15983"/>
              <p:cNvSpPr>
                <a:spLocks noChangeShapeType="1"/>
              </p:cNvSpPr>
              <p:nvPr/>
            </p:nvSpPr>
            <p:spPr bwMode="auto">
              <a:xfrm>
                <a:off x="3118" y="162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1" name="Line 15984"/>
              <p:cNvSpPr>
                <a:spLocks noChangeShapeType="1"/>
              </p:cNvSpPr>
              <p:nvPr/>
            </p:nvSpPr>
            <p:spPr bwMode="auto">
              <a:xfrm flipV="1">
                <a:off x="3118" y="1618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2" name="Oval 15985"/>
              <p:cNvSpPr>
                <a:spLocks noChangeArrowheads="1"/>
              </p:cNvSpPr>
              <p:nvPr/>
            </p:nvSpPr>
            <p:spPr bwMode="auto">
              <a:xfrm>
                <a:off x="3094" y="1600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3" name="Rectangle 15986"/>
              <p:cNvSpPr>
                <a:spLocks noChangeArrowheads="1"/>
              </p:cNvSpPr>
              <p:nvPr/>
            </p:nvSpPr>
            <p:spPr bwMode="auto">
              <a:xfrm>
                <a:off x="3151" y="160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14" name="Line 15987"/>
              <p:cNvSpPr>
                <a:spLocks noChangeShapeType="1"/>
              </p:cNvSpPr>
              <p:nvPr/>
            </p:nvSpPr>
            <p:spPr bwMode="auto">
              <a:xfrm flipH="1">
                <a:off x="2965" y="8813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5" name="Line 15988"/>
              <p:cNvSpPr>
                <a:spLocks noChangeShapeType="1"/>
              </p:cNvSpPr>
              <p:nvPr/>
            </p:nvSpPr>
            <p:spPr bwMode="auto">
              <a:xfrm flipV="1">
                <a:off x="2965" y="880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6" name="Oval 15989"/>
              <p:cNvSpPr>
                <a:spLocks noChangeArrowheads="1"/>
              </p:cNvSpPr>
              <p:nvPr/>
            </p:nvSpPr>
            <p:spPr bwMode="auto">
              <a:xfrm>
                <a:off x="2942" y="87894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7" name="Rectangle 15990"/>
              <p:cNvSpPr>
                <a:spLocks noChangeArrowheads="1"/>
              </p:cNvSpPr>
              <p:nvPr/>
            </p:nvSpPr>
            <p:spPr bwMode="auto">
              <a:xfrm>
                <a:off x="2999" y="879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18" name="Line 15991"/>
              <p:cNvSpPr>
                <a:spLocks noChangeShapeType="1"/>
              </p:cNvSpPr>
              <p:nvPr/>
            </p:nvSpPr>
            <p:spPr bwMode="auto">
              <a:xfrm>
                <a:off x="953" y="1093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19" name="Line 15992"/>
              <p:cNvSpPr>
                <a:spLocks noChangeShapeType="1"/>
              </p:cNvSpPr>
              <p:nvPr/>
            </p:nvSpPr>
            <p:spPr bwMode="auto">
              <a:xfrm flipV="1">
                <a:off x="953" y="10921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0" name="Oval 15993"/>
              <p:cNvSpPr>
                <a:spLocks noChangeArrowheads="1"/>
              </p:cNvSpPr>
              <p:nvPr/>
            </p:nvSpPr>
            <p:spPr bwMode="auto">
              <a:xfrm>
                <a:off x="930" y="10908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1" name="Rectangle 15994"/>
              <p:cNvSpPr>
                <a:spLocks noChangeArrowheads="1"/>
              </p:cNvSpPr>
              <p:nvPr/>
            </p:nvSpPr>
            <p:spPr bwMode="auto">
              <a:xfrm>
                <a:off x="987" y="1090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22" name="Line 15995"/>
              <p:cNvSpPr>
                <a:spLocks noChangeShapeType="1"/>
              </p:cNvSpPr>
              <p:nvPr/>
            </p:nvSpPr>
            <p:spPr bwMode="auto">
              <a:xfrm flipH="1">
                <a:off x="953" y="10944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3" name="Line 15996"/>
              <p:cNvSpPr>
                <a:spLocks noChangeShapeType="1"/>
              </p:cNvSpPr>
              <p:nvPr/>
            </p:nvSpPr>
            <p:spPr bwMode="auto">
              <a:xfrm flipV="1">
                <a:off x="953" y="109330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4" name="Oval 15997"/>
              <p:cNvSpPr>
                <a:spLocks noChangeArrowheads="1"/>
              </p:cNvSpPr>
              <p:nvPr/>
            </p:nvSpPr>
            <p:spPr bwMode="auto">
              <a:xfrm>
                <a:off x="930" y="109205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5" name="Rectangle 15998"/>
              <p:cNvSpPr>
                <a:spLocks noChangeArrowheads="1"/>
              </p:cNvSpPr>
              <p:nvPr/>
            </p:nvSpPr>
            <p:spPr bwMode="auto">
              <a:xfrm>
                <a:off x="987" y="1092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26" name="Line 15999"/>
              <p:cNvSpPr>
                <a:spLocks noChangeShapeType="1"/>
              </p:cNvSpPr>
              <p:nvPr/>
            </p:nvSpPr>
            <p:spPr bwMode="auto">
              <a:xfrm flipH="1">
                <a:off x="2965" y="8801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7" name="Line 16000"/>
              <p:cNvSpPr>
                <a:spLocks noChangeShapeType="1"/>
              </p:cNvSpPr>
              <p:nvPr/>
            </p:nvSpPr>
            <p:spPr bwMode="auto">
              <a:xfrm>
                <a:off x="2965" y="8801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8" name="Oval 16001"/>
              <p:cNvSpPr>
                <a:spLocks noChangeArrowheads="1"/>
              </p:cNvSpPr>
              <p:nvPr/>
            </p:nvSpPr>
            <p:spPr bwMode="auto">
              <a:xfrm>
                <a:off x="2942" y="87775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29" name="Rectangle 16002"/>
              <p:cNvSpPr>
                <a:spLocks noChangeArrowheads="1"/>
              </p:cNvSpPr>
              <p:nvPr/>
            </p:nvSpPr>
            <p:spPr bwMode="auto">
              <a:xfrm>
                <a:off x="2999" y="877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30" name="Line 16003"/>
              <p:cNvSpPr>
                <a:spLocks noChangeShapeType="1"/>
              </p:cNvSpPr>
              <p:nvPr/>
            </p:nvSpPr>
            <p:spPr bwMode="auto">
              <a:xfrm>
                <a:off x="2965" y="882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1" name="Line 16004"/>
              <p:cNvSpPr>
                <a:spLocks noChangeShapeType="1"/>
              </p:cNvSpPr>
              <p:nvPr/>
            </p:nvSpPr>
            <p:spPr bwMode="auto">
              <a:xfrm flipV="1">
                <a:off x="2965" y="8816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2" name="Oval 16005"/>
              <p:cNvSpPr>
                <a:spLocks noChangeArrowheads="1"/>
              </p:cNvSpPr>
              <p:nvPr/>
            </p:nvSpPr>
            <p:spPr bwMode="auto">
              <a:xfrm>
                <a:off x="2942" y="8800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3" name="Rectangle 16006"/>
              <p:cNvSpPr>
                <a:spLocks noChangeArrowheads="1"/>
              </p:cNvSpPr>
              <p:nvPr/>
            </p:nvSpPr>
            <p:spPr bwMode="auto">
              <a:xfrm>
                <a:off x="2999" y="880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LUKE-2594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34" name="Line 16007"/>
              <p:cNvSpPr>
                <a:spLocks noChangeShapeType="1"/>
              </p:cNvSpPr>
              <p:nvPr/>
            </p:nvSpPr>
            <p:spPr bwMode="auto">
              <a:xfrm flipH="1">
                <a:off x="2227" y="37082"/>
                <a:ext cx="22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5" name="Line 16008"/>
              <p:cNvSpPr>
                <a:spLocks noChangeShapeType="1"/>
              </p:cNvSpPr>
              <p:nvPr/>
            </p:nvSpPr>
            <p:spPr bwMode="auto">
              <a:xfrm>
                <a:off x="2227" y="3708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6" name="Oval 16009"/>
              <p:cNvSpPr>
                <a:spLocks noChangeArrowheads="1"/>
              </p:cNvSpPr>
              <p:nvPr/>
            </p:nvSpPr>
            <p:spPr bwMode="auto">
              <a:xfrm>
                <a:off x="4415" y="36832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7" name="Rectangle 16010"/>
              <p:cNvSpPr>
                <a:spLocks noChangeArrowheads="1"/>
              </p:cNvSpPr>
              <p:nvPr/>
            </p:nvSpPr>
            <p:spPr bwMode="auto">
              <a:xfrm>
                <a:off x="4472" y="36845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38" name="Line 16011"/>
              <p:cNvSpPr>
                <a:spLocks noChangeShapeType="1"/>
              </p:cNvSpPr>
              <p:nvPr/>
            </p:nvSpPr>
            <p:spPr bwMode="auto">
              <a:xfrm flipH="1">
                <a:off x="1233" y="92351"/>
                <a:ext cx="18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39" name="Line 16012"/>
              <p:cNvSpPr>
                <a:spLocks noChangeShapeType="1"/>
              </p:cNvSpPr>
              <p:nvPr/>
            </p:nvSpPr>
            <p:spPr bwMode="auto">
              <a:xfrm flipV="1">
                <a:off x="1233" y="9225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0" name="Oval 16013"/>
              <p:cNvSpPr>
                <a:spLocks noChangeArrowheads="1"/>
              </p:cNvSpPr>
              <p:nvPr/>
            </p:nvSpPr>
            <p:spPr bwMode="auto">
              <a:xfrm>
                <a:off x="3027" y="9210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1" name="Rectangle 16014"/>
              <p:cNvSpPr>
                <a:spLocks noChangeArrowheads="1"/>
              </p:cNvSpPr>
              <p:nvPr/>
            </p:nvSpPr>
            <p:spPr bwMode="auto">
              <a:xfrm>
                <a:off x="3085" y="921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42" name="Line 16015"/>
              <p:cNvSpPr>
                <a:spLocks noChangeShapeType="1"/>
              </p:cNvSpPr>
              <p:nvPr/>
            </p:nvSpPr>
            <p:spPr bwMode="auto">
              <a:xfrm flipH="1">
                <a:off x="3370" y="-1279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3" name="Line 16016"/>
              <p:cNvSpPr>
                <a:spLocks noChangeShapeType="1"/>
              </p:cNvSpPr>
              <p:nvPr/>
            </p:nvSpPr>
            <p:spPr bwMode="auto">
              <a:xfrm flipV="1">
                <a:off x="3370" y="-1285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4" name="Oval 16017"/>
              <p:cNvSpPr>
                <a:spLocks noChangeArrowheads="1"/>
              </p:cNvSpPr>
              <p:nvPr/>
            </p:nvSpPr>
            <p:spPr bwMode="auto">
              <a:xfrm>
                <a:off x="3348" y="-1303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5" name="Rectangle 16018"/>
              <p:cNvSpPr>
                <a:spLocks noChangeArrowheads="1"/>
              </p:cNvSpPr>
              <p:nvPr/>
            </p:nvSpPr>
            <p:spPr bwMode="auto">
              <a:xfrm>
                <a:off x="3405" y="-130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46" name="Line 16019"/>
              <p:cNvSpPr>
                <a:spLocks noChangeShapeType="1"/>
              </p:cNvSpPr>
              <p:nvPr/>
            </p:nvSpPr>
            <p:spPr bwMode="auto">
              <a:xfrm flipH="1">
                <a:off x="3370" y="-129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7" name="Line 16020"/>
              <p:cNvSpPr>
                <a:spLocks noChangeShapeType="1"/>
              </p:cNvSpPr>
              <p:nvPr/>
            </p:nvSpPr>
            <p:spPr bwMode="auto">
              <a:xfrm>
                <a:off x="3370" y="-1291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8" name="Oval 16021"/>
              <p:cNvSpPr>
                <a:spLocks noChangeArrowheads="1"/>
              </p:cNvSpPr>
              <p:nvPr/>
            </p:nvSpPr>
            <p:spPr bwMode="auto">
              <a:xfrm>
                <a:off x="3348" y="-1314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49" name="Rectangle 16022"/>
              <p:cNvSpPr>
                <a:spLocks noChangeArrowheads="1"/>
              </p:cNvSpPr>
              <p:nvPr/>
            </p:nvSpPr>
            <p:spPr bwMode="auto">
              <a:xfrm>
                <a:off x="3405" y="-131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50" name="Line 16023"/>
              <p:cNvSpPr>
                <a:spLocks noChangeShapeType="1"/>
              </p:cNvSpPr>
              <p:nvPr/>
            </p:nvSpPr>
            <p:spPr bwMode="auto">
              <a:xfrm>
                <a:off x="3370" y="-126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1" name="Line 16024"/>
              <p:cNvSpPr>
                <a:spLocks noChangeShapeType="1"/>
              </p:cNvSpPr>
              <p:nvPr/>
            </p:nvSpPr>
            <p:spPr bwMode="auto">
              <a:xfrm flipV="1">
                <a:off x="3370" y="-12767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2" name="Oval 16025"/>
              <p:cNvSpPr>
                <a:spLocks noChangeArrowheads="1"/>
              </p:cNvSpPr>
              <p:nvPr/>
            </p:nvSpPr>
            <p:spPr bwMode="auto">
              <a:xfrm>
                <a:off x="3346" y="-12918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3" name="Rectangle 16026"/>
              <p:cNvSpPr>
                <a:spLocks noChangeArrowheads="1"/>
              </p:cNvSpPr>
              <p:nvPr/>
            </p:nvSpPr>
            <p:spPr bwMode="auto">
              <a:xfrm>
                <a:off x="3404" y="-129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54" name="Line 16027"/>
              <p:cNvSpPr>
                <a:spLocks noChangeShapeType="1"/>
              </p:cNvSpPr>
              <p:nvPr/>
            </p:nvSpPr>
            <p:spPr bwMode="auto">
              <a:xfrm>
                <a:off x="3118" y="161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5" name="Line 16028"/>
              <p:cNvSpPr>
                <a:spLocks noChangeShapeType="1"/>
              </p:cNvSpPr>
              <p:nvPr/>
            </p:nvSpPr>
            <p:spPr bwMode="auto">
              <a:xfrm>
                <a:off x="3118" y="1612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6" name="Oval 16029"/>
              <p:cNvSpPr>
                <a:spLocks noChangeArrowheads="1"/>
              </p:cNvSpPr>
              <p:nvPr/>
            </p:nvSpPr>
            <p:spPr bwMode="auto">
              <a:xfrm>
                <a:off x="3094" y="1588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7" name="Rectangle 16030"/>
              <p:cNvSpPr>
                <a:spLocks noChangeArrowheads="1"/>
              </p:cNvSpPr>
              <p:nvPr/>
            </p:nvSpPr>
            <p:spPr bwMode="auto">
              <a:xfrm>
                <a:off x="3151" y="158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58" name="Line 16031"/>
              <p:cNvSpPr>
                <a:spLocks noChangeShapeType="1"/>
              </p:cNvSpPr>
              <p:nvPr/>
            </p:nvSpPr>
            <p:spPr bwMode="auto">
              <a:xfrm>
                <a:off x="3140" y="-70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59" name="Line 16032"/>
              <p:cNvSpPr>
                <a:spLocks noChangeShapeType="1"/>
              </p:cNvSpPr>
              <p:nvPr/>
            </p:nvSpPr>
            <p:spPr bwMode="auto">
              <a:xfrm flipV="1">
                <a:off x="3140" y="-711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0" name="Oval 16033"/>
              <p:cNvSpPr>
                <a:spLocks noChangeArrowheads="1"/>
              </p:cNvSpPr>
              <p:nvPr/>
            </p:nvSpPr>
            <p:spPr bwMode="auto">
              <a:xfrm>
                <a:off x="3117" y="-7307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1" name="Rectangle 16034"/>
              <p:cNvSpPr>
                <a:spLocks noChangeArrowheads="1"/>
              </p:cNvSpPr>
              <p:nvPr/>
            </p:nvSpPr>
            <p:spPr bwMode="auto">
              <a:xfrm>
                <a:off x="3173" y="-72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62" name="Line 16035"/>
              <p:cNvSpPr>
                <a:spLocks noChangeShapeType="1"/>
              </p:cNvSpPr>
              <p:nvPr/>
            </p:nvSpPr>
            <p:spPr bwMode="auto">
              <a:xfrm flipH="1">
                <a:off x="2804" y="-101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3" name="Line 16036"/>
              <p:cNvSpPr>
                <a:spLocks noChangeShapeType="1"/>
              </p:cNvSpPr>
              <p:nvPr/>
            </p:nvSpPr>
            <p:spPr bwMode="auto">
              <a:xfrm flipV="1">
                <a:off x="2804" y="-1018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4" name="Oval 16037"/>
              <p:cNvSpPr>
                <a:spLocks noChangeArrowheads="1"/>
              </p:cNvSpPr>
              <p:nvPr/>
            </p:nvSpPr>
            <p:spPr bwMode="auto">
              <a:xfrm>
                <a:off x="2780" y="-10347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5" name="Rectangle 16038"/>
              <p:cNvSpPr>
                <a:spLocks noChangeArrowheads="1"/>
              </p:cNvSpPr>
              <p:nvPr/>
            </p:nvSpPr>
            <p:spPr bwMode="auto">
              <a:xfrm>
                <a:off x="2838" y="-103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66" name="Line 16039"/>
              <p:cNvSpPr>
                <a:spLocks noChangeShapeType="1"/>
              </p:cNvSpPr>
              <p:nvPr/>
            </p:nvSpPr>
            <p:spPr bwMode="auto">
              <a:xfrm>
                <a:off x="3309" y="7291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7" name="Line 16040"/>
              <p:cNvSpPr>
                <a:spLocks noChangeShapeType="1"/>
              </p:cNvSpPr>
              <p:nvPr/>
            </p:nvSpPr>
            <p:spPr bwMode="auto">
              <a:xfrm flipV="1">
                <a:off x="3309" y="7282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8" name="Oval 16041"/>
              <p:cNvSpPr>
                <a:spLocks noChangeArrowheads="1"/>
              </p:cNvSpPr>
              <p:nvPr/>
            </p:nvSpPr>
            <p:spPr bwMode="auto">
              <a:xfrm>
                <a:off x="3285" y="7266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69" name="Rectangle 16042"/>
              <p:cNvSpPr>
                <a:spLocks noChangeArrowheads="1"/>
              </p:cNvSpPr>
              <p:nvPr/>
            </p:nvSpPr>
            <p:spPr bwMode="auto">
              <a:xfrm>
                <a:off x="3343" y="726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70" name="Line 16043"/>
              <p:cNvSpPr>
                <a:spLocks noChangeShapeType="1"/>
              </p:cNvSpPr>
              <p:nvPr/>
            </p:nvSpPr>
            <p:spPr bwMode="auto">
              <a:xfrm flipH="1">
                <a:off x="3173" y="7443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1" name="Line 16044"/>
              <p:cNvSpPr>
                <a:spLocks noChangeShapeType="1"/>
              </p:cNvSpPr>
              <p:nvPr/>
            </p:nvSpPr>
            <p:spPr bwMode="auto">
              <a:xfrm flipV="1">
                <a:off x="3173" y="7435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2" name="Oval 16045"/>
              <p:cNvSpPr>
                <a:spLocks noChangeArrowheads="1"/>
              </p:cNvSpPr>
              <p:nvPr/>
            </p:nvSpPr>
            <p:spPr bwMode="auto">
              <a:xfrm>
                <a:off x="3150" y="7419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3" name="Rectangle 16046"/>
              <p:cNvSpPr>
                <a:spLocks noChangeArrowheads="1"/>
              </p:cNvSpPr>
              <p:nvPr/>
            </p:nvSpPr>
            <p:spPr bwMode="auto">
              <a:xfrm>
                <a:off x="3207" y="741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74" name="Line 16047"/>
              <p:cNvSpPr>
                <a:spLocks noChangeShapeType="1"/>
              </p:cNvSpPr>
              <p:nvPr/>
            </p:nvSpPr>
            <p:spPr bwMode="auto">
              <a:xfrm flipH="1">
                <a:off x="2964" y="8836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5" name="Line 16048"/>
              <p:cNvSpPr>
                <a:spLocks noChangeShapeType="1"/>
              </p:cNvSpPr>
              <p:nvPr/>
            </p:nvSpPr>
            <p:spPr bwMode="auto">
              <a:xfrm flipV="1">
                <a:off x="2964" y="8827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6" name="Oval 16049"/>
              <p:cNvSpPr>
                <a:spLocks noChangeArrowheads="1"/>
              </p:cNvSpPr>
              <p:nvPr/>
            </p:nvSpPr>
            <p:spPr bwMode="auto">
              <a:xfrm>
                <a:off x="2942" y="8812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7" name="Rectangle 16050"/>
              <p:cNvSpPr>
                <a:spLocks noChangeArrowheads="1"/>
              </p:cNvSpPr>
              <p:nvPr/>
            </p:nvSpPr>
            <p:spPr bwMode="auto">
              <a:xfrm>
                <a:off x="2999" y="881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78" name="Line 16051"/>
              <p:cNvSpPr>
                <a:spLocks noChangeShapeType="1"/>
              </p:cNvSpPr>
              <p:nvPr/>
            </p:nvSpPr>
            <p:spPr bwMode="auto">
              <a:xfrm flipH="1">
                <a:off x="2743" y="88956"/>
                <a:ext cx="2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79" name="Line 16052"/>
              <p:cNvSpPr>
                <a:spLocks noChangeShapeType="1"/>
              </p:cNvSpPr>
              <p:nvPr/>
            </p:nvSpPr>
            <p:spPr bwMode="auto">
              <a:xfrm flipV="1">
                <a:off x="2743" y="88758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0" name="Oval 16053"/>
              <p:cNvSpPr>
                <a:spLocks noChangeArrowheads="1"/>
              </p:cNvSpPr>
              <p:nvPr/>
            </p:nvSpPr>
            <p:spPr bwMode="auto">
              <a:xfrm>
                <a:off x="2934" y="8870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1" name="Rectangle 16054"/>
              <p:cNvSpPr>
                <a:spLocks noChangeArrowheads="1"/>
              </p:cNvSpPr>
              <p:nvPr/>
            </p:nvSpPr>
            <p:spPr bwMode="auto">
              <a:xfrm>
                <a:off x="2991" y="8871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82" name="Line 16055"/>
              <p:cNvSpPr>
                <a:spLocks noChangeShapeType="1"/>
              </p:cNvSpPr>
              <p:nvPr/>
            </p:nvSpPr>
            <p:spPr bwMode="auto">
              <a:xfrm flipH="1">
                <a:off x="2964" y="8848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3" name="Line 16056"/>
              <p:cNvSpPr>
                <a:spLocks noChangeShapeType="1"/>
              </p:cNvSpPr>
              <p:nvPr/>
            </p:nvSpPr>
            <p:spPr bwMode="auto">
              <a:xfrm flipV="1">
                <a:off x="2964" y="8837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4" name="Oval 16057"/>
              <p:cNvSpPr>
                <a:spLocks noChangeArrowheads="1"/>
              </p:cNvSpPr>
              <p:nvPr/>
            </p:nvSpPr>
            <p:spPr bwMode="auto">
              <a:xfrm>
                <a:off x="2941" y="88243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5" name="Rectangle 16058"/>
              <p:cNvSpPr>
                <a:spLocks noChangeArrowheads="1"/>
              </p:cNvSpPr>
              <p:nvPr/>
            </p:nvSpPr>
            <p:spPr bwMode="auto">
              <a:xfrm>
                <a:off x="2998" y="882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86" name="Line 16059"/>
              <p:cNvSpPr>
                <a:spLocks noChangeShapeType="1"/>
              </p:cNvSpPr>
              <p:nvPr/>
            </p:nvSpPr>
            <p:spPr bwMode="auto">
              <a:xfrm flipH="1">
                <a:off x="1503" y="83219"/>
                <a:ext cx="14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7" name="Line 16060"/>
              <p:cNvSpPr>
                <a:spLocks noChangeShapeType="1"/>
              </p:cNvSpPr>
              <p:nvPr/>
            </p:nvSpPr>
            <p:spPr bwMode="auto">
              <a:xfrm flipV="1">
                <a:off x="1503" y="8316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8" name="Oval 16061"/>
              <p:cNvSpPr>
                <a:spLocks noChangeArrowheads="1"/>
              </p:cNvSpPr>
              <p:nvPr/>
            </p:nvSpPr>
            <p:spPr bwMode="auto">
              <a:xfrm>
                <a:off x="2904" y="82975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89" name="Rectangle 16062"/>
              <p:cNvSpPr>
                <a:spLocks noChangeArrowheads="1"/>
              </p:cNvSpPr>
              <p:nvPr/>
            </p:nvSpPr>
            <p:spPr bwMode="auto">
              <a:xfrm>
                <a:off x="2961" y="829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90" name="Line 16063"/>
              <p:cNvSpPr>
                <a:spLocks noChangeShapeType="1"/>
              </p:cNvSpPr>
              <p:nvPr/>
            </p:nvSpPr>
            <p:spPr bwMode="auto">
              <a:xfrm flipH="1">
                <a:off x="3521" y="20459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1" name="Line 16064"/>
              <p:cNvSpPr>
                <a:spLocks noChangeShapeType="1"/>
              </p:cNvSpPr>
              <p:nvPr/>
            </p:nvSpPr>
            <p:spPr bwMode="auto">
              <a:xfrm flipV="1">
                <a:off x="3521" y="2034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2" name="Oval 16065"/>
              <p:cNvSpPr>
                <a:spLocks noChangeArrowheads="1"/>
              </p:cNvSpPr>
              <p:nvPr/>
            </p:nvSpPr>
            <p:spPr bwMode="auto">
              <a:xfrm>
                <a:off x="3631" y="2021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3" name="Rectangle 16066"/>
              <p:cNvSpPr>
                <a:spLocks noChangeArrowheads="1"/>
              </p:cNvSpPr>
              <p:nvPr/>
            </p:nvSpPr>
            <p:spPr bwMode="auto">
              <a:xfrm>
                <a:off x="3688" y="202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94" name="Line 16067"/>
              <p:cNvSpPr>
                <a:spLocks noChangeShapeType="1"/>
              </p:cNvSpPr>
              <p:nvPr/>
            </p:nvSpPr>
            <p:spPr bwMode="auto">
              <a:xfrm flipH="1">
                <a:off x="3172" y="7455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5" name="Line 16068"/>
              <p:cNvSpPr>
                <a:spLocks noChangeShapeType="1"/>
              </p:cNvSpPr>
              <p:nvPr/>
            </p:nvSpPr>
            <p:spPr bwMode="auto">
              <a:xfrm flipV="1">
                <a:off x="3172" y="7444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6" name="Oval 16069"/>
              <p:cNvSpPr>
                <a:spLocks noChangeArrowheads="1"/>
              </p:cNvSpPr>
              <p:nvPr/>
            </p:nvSpPr>
            <p:spPr bwMode="auto">
              <a:xfrm>
                <a:off x="3148" y="74311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7" name="Rectangle 16070"/>
              <p:cNvSpPr>
                <a:spLocks noChangeArrowheads="1"/>
              </p:cNvSpPr>
              <p:nvPr/>
            </p:nvSpPr>
            <p:spPr bwMode="auto">
              <a:xfrm>
                <a:off x="3206" y="743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798" name="Line 16071"/>
              <p:cNvSpPr>
                <a:spLocks noChangeShapeType="1"/>
              </p:cNvSpPr>
              <p:nvPr/>
            </p:nvSpPr>
            <p:spPr bwMode="auto">
              <a:xfrm>
                <a:off x="952" y="10968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799" name="Line 16072"/>
              <p:cNvSpPr>
                <a:spLocks noChangeShapeType="1"/>
              </p:cNvSpPr>
              <p:nvPr/>
            </p:nvSpPr>
            <p:spPr bwMode="auto">
              <a:xfrm flipV="1">
                <a:off x="952" y="10956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0" name="Oval 16073"/>
              <p:cNvSpPr>
                <a:spLocks noChangeArrowheads="1"/>
              </p:cNvSpPr>
              <p:nvPr/>
            </p:nvSpPr>
            <p:spPr bwMode="auto">
              <a:xfrm>
                <a:off x="929" y="109436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1" name="Rectangle 16074"/>
              <p:cNvSpPr>
                <a:spLocks noChangeArrowheads="1"/>
              </p:cNvSpPr>
              <p:nvPr/>
            </p:nvSpPr>
            <p:spPr bwMode="auto">
              <a:xfrm>
                <a:off x="986" y="1094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02" name="Line 16075"/>
              <p:cNvSpPr>
                <a:spLocks noChangeShapeType="1"/>
              </p:cNvSpPr>
              <p:nvPr/>
            </p:nvSpPr>
            <p:spPr bwMode="auto">
              <a:xfrm flipH="1">
                <a:off x="3035" y="-2590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3" name="Line 16076"/>
              <p:cNvSpPr>
                <a:spLocks noChangeShapeType="1"/>
              </p:cNvSpPr>
              <p:nvPr/>
            </p:nvSpPr>
            <p:spPr bwMode="auto">
              <a:xfrm flipV="1">
                <a:off x="3035" y="-2602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4" name="Oval 16077"/>
              <p:cNvSpPr>
                <a:spLocks noChangeArrowheads="1"/>
              </p:cNvSpPr>
              <p:nvPr/>
            </p:nvSpPr>
            <p:spPr bwMode="auto">
              <a:xfrm>
                <a:off x="3012" y="-2614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5" name="Rectangle 16078"/>
              <p:cNvSpPr>
                <a:spLocks noChangeArrowheads="1"/>
              </p:cNvSpPr>
              <p:nvPr/>
            </p:nvSpPr>
            <p:spPr bwMode="auto">
              <a:xfrm>
                <a:off x="3069" y="-261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06" name="Line 16079"/>
              <p:cNvSpPr>
                <a:spLocks noChangeShapeType="1"/>
              </p:cNvSpPr>
              <p:nvPr/>
            </p:nvSpPr>
            <p:spPr bwMode="auto">
              <a:xfrm>
                <a:off x="3298" y="-29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7" name="Line 16080"/>
              <p:cNvSpPr>
                <a:spLocks noChangeShapeType="1"/>
              </p:cNvSpPr>
              <p:nvPr/>
            </p:nvSpPr>
            <p:spPr bwMode="auto">
              <a:xfrm flipV="1">
                <a:off x="3298" y="-304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8" name="Oval 16081"/>
              <p:cNvSpPr>
                <a:spLocks noChangeArrowheads="1"/>
              </p:cNvSpPr>
              <p:nvPr/>
            </p:nvSpPr>
            <p:spPr bwMode="auto">
              <a:xfrm>
                <a:off x="3276" y="-320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09" name="Rectangle 16082"/>
              <p:cNvSpPr>
                <a:spLocks noChangeArrowheads="1"/>
              </p:cNvSpPr>
              <p:nvPr/>
            </p:nvSpPr>
            <p:spPr bwMode="auto">
              <a:xfrm>
                <a:off x="3332" y="-31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10" name="Line 16083"/>
              <p:cNvSpPr>
                <a:spLocks noChangeShapeType="1"/>
              </p:cNvSpPr>
              <p:nvPr/>
            </p:nvSpPr>
            <p:spPr bwMode="auto">
              <a:xfrm flipH="1">
                <a:off x="1007" y="106047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1" name="Line 16084"/>
              <p:cNvSpPr>
                <a:spLocks noChangeShapeType="1"/>
              </p:cNvSpPr>
              <p:nvPr/>
            </p:nvSpPr>
            <p:spPr bwMode="auto">
              <a:xfrm flipV="1">
                <a:off x="1007" y="10599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2" name="Oval 16085"/>
              <p:cNvSpPr>
                <a:spLocks noChangeArrowheads="1"/>
              </p:cNvSpPr>
              <p:nvPr/>
            </p:nvSpPr>
            <p:spPr bwMode="auto">
              <a:xfrm>
                <a:off x="1177" y="10580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3" name="Rectangle 16086"/>
              <p:cNvSpPr>
                <a:spLocks noChangeArrowheads="1"/>
              </p:cNvSpPr>
              <p:nvPr/>
            </p:nvSpPr>
            <p:spPr bwMode="auto">
              <a:xfrm>
                <a:off x="1234" y="1058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14" name="Line 16087"/>
              <p:cNvSpPr>
                <a:spLocks noChangeShapeType="1"/>
              </p:cNvSpPr>
              <p:nvPr/>
            </p:nvSpPr>
            <p:spPr bwMode="auto">
              <a:xfrm flipH="1">
                <a:off x="3105" y="80054"/>
                <a:ext cx="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5" name="Line 16088"/>
              <p:cNvSpPr>
                <a:spLocks noChangeShapeType="1"/>
              </p:cNvSpPr>
              <p:nvPr/>
            </p:nvSpPr>
            <p:spPr bwMode="auto">
              <a:xfrm flipV="1">
                <a:off x="3105" y="7996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6" name="Oval 16089"/>
              <p:cNvSpPr>
                <a:spLocks noChangeArrowheads="1"/>
              </p:cNvSpPr>
              <p:nvPr/>
            </p:nvSpPr>
            <p:spPr bwMode="auto">
              <a:xfrm>
                <a:off x="3174" y="79810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7" name="Rectangle 16090"/>
              <p:cNvSpPr>
                <a:spLocks noChangeArrowheads="1"/>
              </p:cNvSpPr>
              <p:nvPr/>
            </p:nvSpPr>
            <p:spPr bwMode="auto">
              <a:xfrm>
                <a:off x="3230" y="798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818" name="Line 16091"/>
              <p:cNvSpPr>
                <a:spLocks noChangeShapeType="1"/>
              </p:cNvSpPr>
              <p:nvPr/>
            </p:nvSpPr>
            <p:spPr bwMode="auto">
              <a:xfrm flipH="1">
                <a:off x="1516" y="1370"/>
                <a:ext cx="16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19" name="Line 16092"/>
              <p:cNvSpPr>
                <a:spLocks noChangeShapeType="1"/>
              </p:cNvSpPr>
              <p:nvPr/>
            </p:nvSpPr>
            <p:spPr bwMode="auto">
              <a:xfrm flipV="1">
                <a:off x="1516" y="1318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820" name="Oval 16093"/>
              <p:cNvSpPr>
                <a:spLocks noChangeArrowheads="1"/>
              </p:cNvSpPr>
              <p:nvPr/>
            </p:nvSpPr>
            <p:spPr bwMode="auto">
              <a:xfrm>
                <a:off x="3138" y="112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0" name="Group 16295"/>
            <p:cNvGrpSpPr>
              <a:grpSpLocks/>
            </p:cNvGrpSpPr>
            <p:nvPr/>
          </p:nvGrpSpPr>
          <p:grpSpPr bwMode="auto">
            <a:xfrm>
              <a:off x="1333159" y="-9539359"/>
              <a:ext cx="7461250" cy="222888175"/>
              <a:chOff x="-33" y="-25684"/>
              <a:chExt cx="4700" cy="140402"/>
            </a:xfrm>
          </p:grpSpPr>
          <p:sp>
            <p:nvSpPr>
              <p:cNvPr id="21421" name="Rectangle 16095"/>
              <p:cNvSpPr>
                <a:spLocks noChangeArrowheads="1"/>
              </p:cNvSpPr>
              <p:nvPr/>
            </p:nvSpPr>
            <p:spPr bwMode="auto">
              <a:xfrm>
                <a:off x="3195" y="11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22" name="Line 16096"/>
              <p:cNvSpPr>
                <a:spLocks noChangeShapeType="1"/>
              </p:cNvSpPr>
              <p:nvPr/>
            </p:nvSpPr>
            <p:spPr bwMode="auto">
              <a:xfrm flipH="1">
                <a:off x="3397" y="640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3" name="Line 16097"/>
              <p:cNvSpPr>
                <a:spLocks noChangeShapeType="1"/>
              </p:cNvSpPr>
              <p:nvPr/>
            </p:nvSpPr>
            <p:spPr bwMode="auto">
              <a:xfrm>
                <a:off x="3397" y="6401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4" name="Oval 16098"/>
              <p:cNvSpPr>
                <a:spLocks noChangeArrowheads="1"/>
              </p:cNvSpPr>
              <p:nvPr/>
            </p:nvSpPr>
            <p:spPr bwMode="auto">
              <a:xfrm>
                <a:off x="3374" y="6377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5" name="Rectangle 16099"/>
              <p:cNvSpPr>
                <a:spLocks noChangeArrowheads="1"/>
              </p:cNvSpPr>
              <p:nvPr/>
            </p:nvSpPr>
            <p:spPr bwMode="auto">
              <a:xfrm>
                <a:off x="3431" y="637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26" name="Line 16100"/>
              <p:cNvSpPr>
                <a:spLocks noChangeShapeType="1"/>
              </p:cNvSpPr>
              <p:nvPr/>
            </p:nvSpPr>
            <p:spPr bwMode="auto">
              <a:xfrm flipH="1">
                <a:off x="2013" y="98556"/>
                <a:ext cx="4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7" name="Line 16101"/>
              <p:cNvSpPr>
                <a:spLocks noChangeShapeType="1"/>
              </p:cNvSpPr>
              <p:nvPr/>
            </p:nvSpPr>
            <p:spPr bwMode="auto">
              <a:xfrm flipV="1">
                <a:off x="2013" y="9849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8" name="Oval 16102"/>
              <p:cNvSpPr>
                <a:spLocks noChangeArrowheads="1"/>
              </p:cNvSpPr>
              <p:nvPr/>
            </p:nvSpPr>
            <p:spPr bwMode="auto">
              <a:xfrm>
                <a:off x="2471" y="9831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9" name="Rectangle 16103"/>
              <p:cNvSpPr>
                <a:spLocks noChangeArrowheads="1"/>
              </p:cNvSpPr>
              <p:nvPr/>
            </p:nvSpPr>
            <p:spPr bwMode="auto">
              <a:xfrm>
                <a:off x="2528" y="9831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30" name="Line 16104"/>
              <p:cNvSpPr>
                <a:spLocks noChangeShapeType="1"/>
              </p:cNvSpPr>
              <p:nvPr/>
            </p:nvSpPr>
            <p:spPr bwMode="auto">
              <a:xfrm flipH="1">
                <a:off x="1386" y="16714"/>
                <a:ext cx="17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1" name="Line 16105"/>
              <p:cNvSpPr>
                <a:spLocks noChangeShapeType="1"/>
              </p:cNvSpPr>
              <p:nvPr/>
            </p:nvSpPr>
            <p:spPr bwMode="auto">
              <a:xfrm flipV="1">
                <a:off x="1386" y="16510"/>
                <a:ext cx="0" cy="20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2" name="Oval 16106"/>
              <p:cNvSpPr>
                <a:spLocks noChangeArrowheads="1"/>
              </p:cNvSpPr>
              <p:nvPr/>
            </p:nvSpPr>
            <p:spPr bwMode="auto">
              <a:xfrm>
                <a:off x="3154" y="1646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3" name="Rectangle 16107"/>
              <p:cNvSpPr>
                <a:spLocks noChangeArrowheads="1"/>
              </p:cNvSpPr>
              <p:nvPr/>
            </p:nvSpPr>
            <p:spPr bwMode="auto">
              <a:xfrm>
                <a:off x="3210" y="164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34" name="Line 16108"/>
              <p:cNvSpPr>
                <a:spLocks noChangeShapeType="1"/>
              </p:cNvSpPr>
              <p:nvPr/>
            </p:nvSpPr>
            <p:spPr bwMode="auto">
              <a:xfrm>
                <a:off x="2879" y="38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5" name="Line 16109"/>
              <p:cNvSpPr>
                <a:spLocks noChangeShapeType="1"/>
              </p:cNvSpPr>
              <p:nvPr/>
            </p:nvSpPr>
            <p:spPr bwMode="auto">
              <a:xfrm flipV="1">
                <a:off x="2879" y="374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6" name="Oval 16110"/>
              <p:cNvSpPr>
                <a:spLocks noChangeArrowheads="1"/>
              </p:cNvSpPr>
              <p:nvPr/>
            </p:nvSpPr>
            <p:spPr bwMode="auto">
              <a:xfrm>
                <a:off x="2856" y="358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7" name="Rectangle 16111"/>
              <p:cNvSpPr>
                <a:spLocks noChangeArrowheads="1"/>
              </p:cNvSpPr>
              <p:nvPr/>
            </p:nvSpPr>
            <p:spPr bwMode="auto">
              <a:xfrm>
                <a:off x="2913" y="35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38" name="Line 16112"/>
              <p:cNvSpPr>
                <a:spLocks noChangeShapeType="1"/>
              </p:cNvSpPr>
              <p:nvPr/>
            </p:nvSpPr>
            <p:spPr bwMode="auto">
              <a:xfrm flipH="1">
                <a:off x="3179" y="693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39" name="Line 16113"/>
              <p:cNvSpPr>
                <a:spLocks noChangeShapeType="1"/>
              </p:cNvSpPr>
              <p:nvPr/>
            </p:nvSpPr>
            <p:spPr bwMode="auto">
              <a:xfrm>
                <a:off x="3179" y="6939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0" name="Oval 16114"/>
              <p:cNvSpPr>
                <a:spLocks noChangeArrowheads="1"/>
              </p:cNvSpPr>
              <p:nvPr/>
            </p:nvSpPr>
            <p:spPr bwMode="auto">
              <a:xfrm>
                <a:off x="3155" y="69154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1" name="Rectangle 16115"/>
              <p:cNvSpPr>
                <a:spLocks noChangeArrowheads="1"/>
              </p:cNvSpPr>
              <p:nvPr/>
            </p:nvSpPr>
            <p:spPr bwMode="auto">
              <a:xfrm>
                <a:off x="3213" y="691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42" name="Line 16116"/>
              <p:cNvSpPr>
                <a:spLocks noChangeShapeType="1"/>
              </p:cNvSpPr>
              <p:nvPr/>
            </p:nvSpPr>
            <p:spPr bwMode="auto">
              <a:xfrm>
                <a:off x="3001" y="775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3" name="Line 16117"/>
              <p:cNvSpPr>
                <a:spLocks noChangeShapeType="1"/>
              </p:cNvSpPr>
              <p:nvPr/>
            </p:nvSpPr>
            <p:spPr bwMode="auto">
              <a:xfrm flipV="1">
                <a:off x="3001" y="77542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4" name="Oval 16118"/>
              <p:cNvSpPr>
                <a:spLocks noChangeArrowheads="1"/>
              </p:cNvSpPr>
              <p:nvPr/>
            </p:nvSpPr>
            <p:spPr bwMode="auto">
              <a:xfrm>
                <a:off x="2977" y="77351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5" name="Rectangle 16119"/>
              <p:cNvSpPr>
                <a:spLocks noChangeArrowheads="1"/>
              </p:cNvSpPr>
              <p:nvPr/>
            </p:nvSpPr>
            <p:spPr bwMode="auto">
              <a:xfrm>
                <a:off x="3034" y="773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46" name="Line 16120"/>
              <p:cNvSpPr>
                <a:spLocks noChangeShapeType="1"/>
              </p:cNvSpPr>
              <p:nvPr/>
            </p:nvSpPr>
            <p:spPr bwMode="auto">
              <a:xfrm flipH="1">
                <a:off x="952" y="1097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7" name="Line 16121"/>
              <p:cNvSpPr>
                <a:spLocks noChangeShapeType="1"/>
              </p:cNvSpPr>
              <p:nvPr/>
            </p:nvSpPr>
            <p:spPr bwMode="auto">
              <a:xfrm flipV="1">
                <a:off x="952" y="10968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8" name="Oval 16122"/>
              <p:cNvSpPr>
                <a:spLocks noChangeArrowheads="1"/>
              </p:cNvSpPr>
              <p:nvPr/>
            </p:nvSpPr>
            <p:spPr bwMode="auto">
              <a:xfrm>
                <a:off x="929" y="10955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49" name="Rectangle 16123"/>
              <p:cNvSpPr>
                <a:spLocks noChangeArrowheads="1"/>
              </p:cNvSpPr>
              <p:nvPr/>
            </p:nvSpPr>
            <p:spPr bwMode="auto">
              <a:xfrm>
                <a:off x="986" y="1095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50" name="Line 16124"/>
              <p:cNvSpPr>
                <a:spLocks noChangeShapeType="1"/>
              </p:cNvSpPr>
              <p:nvPr/>
            </p:nvSpPr>
            <p:spPr bwMode="auto">
              <a:xfrm flipH="1">
                <a:off x="3282" y="-12562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1" name="Line 16125"/>
              <p:cNvSpPr>
                <a:spLocks noChangeShapeType="1"/>
              </p:cNvSpPr>
              <p:nvPr/>
            </p:nvSpPr>
            <p:spPr bwMode="auto">
              <a:xfrm flipV="1">
                <a:off x="3282" y="-1266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2" name="Oval 16126"/>
              <p:cNvSpPr>
                <a:spLocks noChangeArrowheads="1"/>
              </p:cNvSpPr>
              <p:nvPr/>
            </p:nvSpPr>
            <p:spPr bwMode="auto">
              <a:xfrm>
                <a:off x="3391" y="-12800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3" name="Rectangle 16127"/>
              <p:cNvSpPr>
                <a:spLocks noChangeArrowheads="1"/>
              </p:cNvSpPr>
              <p:nvPr/>
            </p:nvSpPr>
            <p:spPr bwMode="auto">
              <a:xfrm>
                <a:off x="3448" y="-128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54" name="Line 16128"/>
              <p:cNvSpPr>
                <a:spLocks noChangeShapeType="1"/>
              </p:cNvSpPr>
              <p:nvPr/>
            </p:nvSpPr>
            <p:spPr bwMode="auto">
              <a:xfrm flipH="1">
                <a:off x="2687" y="6975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5" name="Line 16129"/>
              <p:cNvSpPr>
                <a:spLocks noChangeShapeType="1"/>
              </p:cNvSpPr>
              <p:nvPr/>
            </p:nvSpPr>
            <p:spPr bwMode="auto">
              <a:xfrm>
                <a:off x="2687" y="6975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6" name="Oval 16130"/>
              <p:cNvSpPr>
                <a:spLocks noChangeArrowheads="1"/>
              </p:cNvSpPr>
              <p:nvPr/>
            </p:nvSpPr>
            <p:spPr bwMode="auto">
              <a:xfrm>
                <a:off x="2663" y="6951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7" name="Rectangle 16131"/>
              <p:cNvSpPr>
                <a:spLocks noChangeArrowheads="1"/>
              </p:cNvSpPr>
              <p:nvPr/>
            </p:nvSpPr>
            <p:spPr bwMode="auto">
              <a:xfrm>
                <a:off x="2721" y="695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58" name="Line 16132"/>
              <p:cNvSpPr>
                <a:spLocks noChangeShapeType="1"/>
              </p:cNvSpPr>
              <p:nvPr/>
            </p:nvSpPr>
            <p:spPr bwMode="auto">
              <a:xfrm>
                <a:off x="950" y="11014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59" name="Line 16133"/>
              <p:cNvSpPr>
                <a:spLocks noChangeShapeType="1"/>
              </p:cNvSpPr>
              <p:nvPr/>
            </p:nvSpPr>
            <p:spPr bwMode="auto">
              <a:xfrm flipV="1">
                <a:off x="950" y="11002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0" name="Oval 16134"/>
              <p:cNvSpPr>
                <a:spLocks noChangeArrowheads="1"/>
              </p:cNvSpPr>
              <p:nvPr/>
            </p:nvSpPr>
            <p:spPr bwMode="auto">
              <a:xfrm>
                <a:off x="927" y="10990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1" name="Rectangle 16135"/>
              <p:cNvSpPr>
                <a:spLocks noChangeArrowheads="1"/>
              </p:cNvSpPr>
              <p:nvPr/>
            </p:nvSpPr>
            <p:spPr bwMode="auto">
              <a:xfrm>
                <a:off x="984" y="1099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62" name="Line 16136"/>
              <p:cNvSpPr>
                <a:spLocks noChangeShapeType="1"/>
              </p:cNvSpPr>
              <p:nvPr/>
            </p:nvSpPr>
            <p:spPr bwMode="auto">
              <a:xfrm flipH="1">
                <a:off x="1822" y="80760"/>
                <a:ext cx="12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3" name="Line 16137"/>
              <p:cNvSpPr>
                <a:spLocks noChangeShapeType="1"/>
              </p:cNvSpPr>
              <p:nvPr/>
            </p:nvSpPr>
            <p:spPr bwMode="auto">
              <a:xfrm flipV="1">
                <a:off x="1822" y="80608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4" name="Oval 16138"/>
              <p:cNvSpPr>
                <a:spLocks noChangeArrowheads="1"/>
              </p:cNvSpPr>
              <p:nvPr/>
            </p:nvSpPr>
            <p:spPr bwMode="auto">
              <a:xfrm>
                <a:off x="3041" y="8052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5" name="Rectangle 16139"/>
              <p:cNvSpPr>
                <a:spLocks noChangeArrowheads="1"/>
              </p:cNvSpPr>
              <p:nvPr/>
            </p:nvSpPr>
            <p:spPr bwMode="auto">
              <a:xfrm>
                <a:off x="3098" y="805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66" name="Line 16140"/>
              <p:cNvSpPr>
                <a:spLocks noChangeShapeType="1"/>
              </p:cNvSpPr>
              <p:nvPr/>
            </p:nvSpPr>
            <p:spPr bwMode="auto">
              <a:xfrm>
                <a:off x="2982" y="887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7" name="Line 16141"/>
              <p:cNvSpPr>
                <a:spLocks noChangeShapeType="1"/>
              </p:cNvSpPr>
              <p:nvPr/>
            </p:nvSpPr>
            <p:spPr bwMode="auto">
              <a:xfrm flipV="1">
                <a:off x="2982" y="8865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8" name="Oval 16142"/>
              <p:cNvSpPr>
                <a:spLocks noChangeArrowheads="1"/>
              </p:cNvSpPr>
              <p:nvPr/>
            </p:nvSpPr>
            <p:spPr bwMode="auto">
              <a:xfrm>
                <a:off x="2959" y="8847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69" name="Rectangle 16143"/>
              <p:cNvSpPr>
                <a:spLocks noChangeArrowheads="1"/>
              </p:cNvSpPr>
              <p:nvPr/>
            </p:nvSpPr>
            <p:spPr bwMode="auto">
              <a:xfrm>
                <a:off x="3016" y="884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70" name="Line 16144"/>
              <p:cNvSpPr>
                <a:spLocks noChangeShapeType="1"/>
              </p:cNvSpPr>
              <p:nvPr/>
            </p:nvSpPr>
            <p:spPr bwMode="auto">
              <a:xfrm flipH="1">
                <a:off x="1250" y="-7294"/>
                <a:ext cx="24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1" name="Line 16145"/>
              <p:cNvSpPr>
                <a:spLocks noChangeShapeType="1"/>
              </p:cNvSpPr>
              <p:nvPr/>
            </p:nvSpPr>
            <p:spPr bwMode="auto">
              <a:xfrm flipV="1">
                <a:off x="1250" y="-7347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2" name="Oval 16146"/>
              <p:cNvSpPr>
                <a:spLocks noChangeArrowheads="1"/>
              </p:cNvSpPr>
              <p:nvPr/>
            </p:nvSpPr>
            <p:spPr bwMode="auto">
              <a:xfrm>
                <a:off x="3692" y="-7538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3" name="Rectangle 16147"/>
              <p:cNvSpPr>
                <a:spLocks noChangeArrowheads="1"/>
              </p:cNvSpPr>
              <p:nvPr/>
            </p:nvSpPr>
            <p:spPr bwMode="auto">
              <a:xfrm>
                <a:off x="3750" y="-75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74" name="Line 16148"/>
              <p:cNvSpPr>
                <a:spLocks noChangeShapeType="1"/>
              </p:cNvSpPr>
              <p:nvPr/>
            </p:nvSpPr>
            <p:spPr bwMode="auto">
              <a:xfrm flipH="1">
                <a:off x="1333" y="62844"/>
                <a:ext cx="21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5" name="Line 16149"/>
              <p:cNvSpPr>
                <a:spLocks noChangeShapeType="1"/>
              </p:cNvSpPr>
              <p:nvPr/>
            </p:nvSpPr>
            <p:spPr bwMode="auto">
              <a:xfrm flipV="1">
                <a:off x="1333" y="62554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6" name="Oval 16150"/>
              <p:cNvSpPr>
                <a:spLocks noChangeArrowheads="1"/>
              </p:cNvSpPr>
              <p:nvPr/>
            </p:nvSpPr>
            <p:spPr bwMode="auto">
              <a:xfrm>
                <a:off x="3501" y="62594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7" name="Rectangle 16151"/>
              <p:cNvSpPr>
                <a:spLocks noChangeArrowheads="1"/>
              </p:cNvSpPr>
              <p:nvPr/>
            </p:nvSpPr>
            <p:spPr bwMode="auto">
              <a:xfrm>
                <a:off x="3558" y="626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78" name="Line 16152"/>
              <p:cNvSpPr>
                <a:spLocks noChangeShapeType="1"/>
              </p:cNvSpPr>
              <p:nvPr/>
            </p:nvSpPr>
            <p:spPr bwMode="auto">
              <a:xfrm flipH="1">
                <a:off x="3992" y="746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79" name="Line 16153"/>
              <p:cNvSpPr>
                <a:spLocks noChangeShapeType="1"/>
              </p:cNvSpPr>
              <p:nvPr/>
            </p:nvSpPr>
            <p:spPr bwMode="auto">
              <a:xfrm flipV="1">
                <a:off x="3992" y="740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0" name="Oval 16154"/>
              <p:cNvSpPr>
                <a:spLocks noChangeArrowheads="1"/>
              </p:cNvSpPr>
              <p:nvPr/>
            </p:nvSpPr>
            <p:spPr bwMode="auto">
              <a:xfrm>
                <a:off x="3969" y="721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1" name="Rectangle 16155"/>
              <p:cNvSpPr>
                <a:spLocks noChangeArrowheads="1"/>
              </p:cNvSpPr>
              <p:nvPr/>
            </p:nvSpPr>
            <p:spPr bwMode="auto">
              <a:xfrm>
                <a:off x="4026" y="72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82" name="Line 16156"/>
              <p:cNvSpPr>
                <a:spLocks noChangeShapeType="1"/>
              </p:cNvSpPr>
              <p:nvPr/>
            </p:nvSpPr>
            <p:spPr bwMode="auto">
              <a:xfrm flipH="1">
                <a:off x="3344" y="-159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3" name="Line 16157"/>
              <p:cNvSpPr>
                <a:spLocks noChangeShapeType="1"/>
              </p:cNvSpPr>
              <p:nvPr/>
            </p:nvSpPr>
            <p:spPr bwMode="auto">
              <a:xfrm flipV="1">
                <a:off x="3344" y="-1604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4" name="Oval 16158"/>
              <p:cNvSpPr>
                <a:spLocks noChangeArrowheads="1"/>
              </p:cNvSpPr>
              <p:nvPr/>
            </p:nvSpPr>
            <p:spPr bwMode="auto">
              <a:xfrm>
                <a:off x="3322" y="-1620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5" name="Rectangle 16159"/>
              <p:cNvSpPr>
                <a:spLocks noChangeArrowheads="1"/>
              </p:cNvSpPr>
              <p:nvPr/>
            </p:nvSpPr>
            <p:spPr bwMode="auto">
              <a:xfrm>
                <a:off x="3378" y="-161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86" name="Line 16160"/>
              <p:cNvSpPr>
                <a:spLocks noChangeShapeType="1"/>
              </p:cNvSpPr>
              <p:nvPr/>
            </p:nvSpPr>
            <p:spPr bwMode="auto">
              <a:xfrm flipH="1">
                <a:off x="949" y="1103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7" name="Line 16161"/>
              <p:cNvSpPr>
                <a:spLocks noChangeShapeType="1"/>
              </p:cNvSpPr>
              <p:nvPr/>
            </p:nvSpPr>
            <p:spPr bwMode="auto">
              <a:xfrm flipV="1">
                <a:off x="949" y="11026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8" name="Oval 16162"/>
              <p:cNvSpPr>
                <a:spLocks noChangeArrowheads="1"/>
              </p:cNvSpPr>
              <p:nvPr/>
            </p:nvSpPr>
            <p:spPr bwMode="auto">
              <a:xfrm>
                <a:off x="926" y="110135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89" name="Rectangle 16163"/>
              <p:cNvSpPr>
                <a:spLocks noChangeArrowheads="1"/>
              </p:cNvSpPr>
              <p:nvPr/>
            </p:nvSpPr>
            <p:spPr bwMode="auto">
              <a:xfrm>
                <a:off x="983" y="1101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90" name="Line 16164"/>
              <p:cNvSpPr>
                <a:spLocks noChangeShapeType="1"/>
              </p:cNvSpPr>
              <p:nvPr/>
            </p:nvSpPr>
            <p:spPr bwMode="auto">
              <a:xfrm flipH="1">
                <a:off x="3983" y="107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1" name="Line 16165"/>
              <p:cNvSpPr>
                <a:spLocks noChangeShapeType="1"/>
              </p:cNvSpPr>
              <p:nvPr/>
            </p:nvSpPr>
            <p:spPr bwMode="auto">
              <a:xfrm flipV="1">
                <a:off x="3983" y="1068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2" name="Oval 16166"/>
              <p:cNvSpPr>
                <a:spLocks noChangeArrowheads="1"/>
              </p:cNvSpPr>
              <p:nvPr/>
            </p:nvSpPr>
            <p:spPr bwMode="auto">
              <a:xfrm>
                <a:off x="3960" y="10490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3" name="Rectangle 16167"/>
              <p:cNvSpPr>
                <a:spLocks noChangeArrowheads="1"/>
              </p:cNvSpPr>
              <p:nvPr/>
            </p:nvSpPr>
            <p:spPr bwMode="auto">
              <a:xfrm>
                <a:off x="4017" y="105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94" name="Line 16168"/>
              <p:cNvSpPr>
                <a:spLocks noChangeShapeType="1"/>
              </p:cNvSpPr>
              <p:nvPr/>
            </p:nvSpPr>
            <p:spPr bwMode="auto">
              <a:xfrm flipH="1">
                <a:off x="3308" y="7303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5" name="Line 16169"/>
              <p:cNvSpPr>
                <a:spLocks noChangeShapeType="1"/>
              </p:cNvSpPr>
              <p:nvPr/>
            </p:nvSpPr>
            <p:spPr bwMode="auto">
              <a:xfrm flipV="1">
                <a:off x="3308" y="7292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6" name="Oval 16170"/>
              <p:cNvSpPr>
                <a:spLocks noChangeArrowheads="1"/>
              </p:cNvSpPr>
              <p:nvPr/>
            </p:nvSpPr>
            <p:spPr bwMode="auto">
              <a:xfrm>
                <a:off x="3285" y="72788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7" name="Rectangle 16171"/>
              <p:cNvSpPr>
                <a:spLocks noChangeArrowheads="1"/>
              </p:cNvSpPr>
              <p:nvPr/>
            </p:nvSpPr>
            <p:spPr bwMode="auto">
              <a:xfrm>
                <a:off x="3343" y="727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98" name="Line 16172"/>
              <p:cNvSpPr>
                <a:spLocks noChangeShapeType="1"/>
              </p:cNvSpPr>
              <p:nvPr/>
            </p:nvSpPr>
            <p:spPr bwMode="auto">
              <a:xfrm flipH="1">
                <a:off x="1223" y="16826"/>
                <a:ext cx="20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99" name="Line 16173"/>
              <p:cNvSpPr>
                <a:spLocks noChangeShapeType="1"/>
              </p:cNvSpPr>
              <p:nvPr/>
            </p:nvSpPr>
            <p:spPr bwMode="auto">
              <a:xfrm flipV="1">
                <a:off x="1223" y="16668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0" name="Oval 16174"/>
              <p:cNvSpPr>
                <a:spLocks noChangeArrowheads="1"/>
              </p:cNvSpPr>
              <p:nvPr/>
            </p:nvSpPr>
            <p:spPr bwMode="auto">
              <a:xfrm>
                <a:off x="3281" y="1658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1" name="Rectangle 16175"/>
              <p:cNvSpPr>
                <a:spLocks noChangeArrowheads="1"/>
              </p:cNvSpPr>
              <p:nvPr/>
            </p:nvSpPr>
            <p:spPr bwMode="auto">
              <a:xfrm>
                <a:off x="3338" y="165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02" name="Line 16176"/>
              <p:cNvSpPr>
                <a:spLocks noChangeShapeType="1"/>
              </p:cNvSpPr>
              <p:nvPr/>
            </p:nvSpPr>
            <p:spPr bwMode="auto">
              <a:xfrm flipH="1">
                <a:off x="1941" y="46571"/>
                <a:ext cx="15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3" name="Line 16177"/>
              <p:cNvSpPr>
                <a:spLocks noChangeShapeType="1"/>
              </p:cNvSpPr>
              <p:nvPr/>
            </p:nvSpPr>
            <p:spPr bwMode="auto">
              <a:xfrm flipV="1">
                <a:off x="1941" y="464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4" name="Oval 16178"/>
              <p:cNvSpPr>
                <a:spLocks noChangeArrowheads="1"/>
              </p:cNvSpPr>
              <p:nvPr/>
            </p:nvSpPr>
            <p:spPr bwMode="auto">
              <a:xfrm>
                <a:off x="3436" y="4632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5" name="Rectangle 16179"/>
              <p:cNvSpPr>
                <a:spLocks noChangeArrowheads="1"/>
              </p:cNvSpPr>
              <p:nvPr/>
            </p:nvSpPr>
            <p:spPr bwMode="auto">
              <a:xfrm>
                <a:off x="3493" y="463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06" name="Line 16180"/>
              <p:cNvSpPr>
                <a:spLocks noChangeShapeType="1"/>
              </p:cNvSpPr>
              <p:nvPr/>
            </p:nvSpPr>
            <p:spPr bwMode="auto">
              <a:xfrm flipH="1">
                <a:off x="2709" y="51134"/>
                <a:ext cx="1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7" name="Line 16181"/>
              <p:cNvSpPr>
                <a:spLocks noChangeShapeType="1"/>
              </p:cNvSpPr>
              <p:nvPr/>
            </p:nvSpPr>
            <p:spPr bwMode="auto">
              <a:xfrm flipV="1">
                <a:off x="2709" y="50995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8" name="Oval 16182"/>
              <p:cNvSpPr>
                <a:spLocks noChangeArrowheads="1"/>
              </p:cNvSpPr>
              <p:nvPr/>
            </p:nvSpPr>
            <p:spPr bwMode="auto">
              <a:xfrm>
                <a:off x="2807" y="50890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09" name="Rectangle 16183"/>
              <p:cNvSpPr>
                <a:spLocks noChangeArrowheads="1"/>
              </p:cNvSpPr>
              <p:nvPr/>
            </p:nvSpPr>
            <p:spPr bwMode="auto">
              <a:xfrm>
                <a:off x="2865" y="508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10" name="Line 16184"/>
              <p:cNvSpPr>
                <a:spLocks noChangeShapeType="1"/>
              </p:cNvSpPr>
              <p:nvPr/>
            </p:nvSpPr>
            <p:spPr bwMode="auto">
              <a:xfrm>
                <a:off x="3019" y="-219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1" name="Line 16185"/>
              <p:cNvSpPr>
                <a:spLocks noChangeShapeType="1"/>
              </p:cNvSpPr>
              <p:nvPr/>
            </p:nvSpPr>
            <p:spPr bwMode="auto">
              <a:xfrm flipV="1">
                <a:off x="3019" y="-2201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2" name="Oval 16186"/>
              <p:cNvSpPr>
                <a:spLocks noChangeArrowheads="1"/>
              </p:cNvSpPr>
              <p:nvPr/>
            </p:nvSpPr>
            <p:spPr bwMode="auto">
              <a:xfrm>
                <a:off x="2997" y="-22163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3" name="Rectangle 16187"/>
              <p:cNvSpPr>
                <a:spLocks noChangeArrowheads="1"/>
              </p:cNvSpPr>
              <p:nvPr/>
            </p:nvSpPr>
            <p:spPr bwMode="auto">
              <a:xfrm>
                <a:off x="3053" y="-221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14" name="Line 16188"/>
              <p:cNvSpPr>
                <a:spLocks noChangeShapeType="1"/>
              </p:cNvSpPr>
              <p:nvPr/>
            </p:nvSpPr>
            <p:spPr bwMode="auto">
              <a:xfrm>
                <a:off x="2687" y="6998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5" name="Line 16189"/>
              <p:cNvSpPr>
                <a:spLocks noChangeShapeType="1"/>
              </p:cNvSpPr>
              <p:nvPr/>
            </p:nvSpPr>
            <p:spPr bwMode="auto">
              <a:xfrm flipV="1">
                <a:off x="2687" y="6990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6" name="Oval 16190"/>
              <p:cNvSpPr>
                <a:spLocks noChangeArrowheads="1"/>
              </p:cNvSpPr>
              <p:nvPr/>
            </p:nvSpPr>
            <p:spPr bwMode="auto">
              <a:xfrm>
                <a:off x="2663" y="69748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7" name="Rectangle 16191"/>
              <p:cNvSpPr>
                <a:spLocks noChangeArrowheads="1"/>
              </p:cNvSpPr>
              <p:nvPr/>
            </p:nvSpPr>
            <p:spPr bwMode="auto">
              <a:xfrm>
                <a:off x="2720" y="697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18" name="Line 16192"/>
              <p:cNvSpPr>
                <a:spLocks noChangeShapeType="1"/>
              </p:cNvSpPr>
              <p:nvPr/>
            </p:nvSpPr>
            <p:spPr bwMode="auto">
              <a:xfrm flipH="1">
                <a:off x="1771" y="76427"/>
                <a:ext cx="11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19" name="Line 16193"/>
              <p:cNvSpPr>
                <a:spLocks noChangeShapeType="1"/>
              </p:cNvSpPr>
              <p:nvPr/>
            </p:nvSpPr>
            <p:spPr bwMode="auto">
              <a:xfrm flipV="1">
                <a:off x="1771" y="7636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0" name="Oval 16194"/>
              <p:cNvSpPr>
                <a:spLocks noChangeArrowheads="1"/>
              </p:cNvSpPr>
              <p:nvPr/>
            </p:nvSpPr>
            <p:spPr bwMode="auto">
              <a:xfrm>
                <a:off x="2871" y="7619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1" name="Rectangle 16195"/>
              <p:cNvSpPr>
                <a:spLocks noChangeArrowheads="1"/>
              </p:cNvSpPr>
              <p:nvPr/>
            </p:nvSpPr>
            <p:spPr bwMode="auto">
              <a:xfrm>
                <a:off x="2928" y="761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LUKE-2696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22" name="Line 16196"/>
              <p:cNvSpPr>
                <a:spLocks noChangeShapeType="1"/>
              </p:cNvSpPr>
              <p:nvPr/>
            </p:nvSpPr>
            <p:spPr bwMode="auto">
              <a:xfrm flipH="1">
                <a:off x="2691" y="5353"/>
                <a:ext cx="7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3" name="Line 16197"/>
              <p:cNvSpPr>
                <a:spLocks noChangeShapeType="1"/>
              </p:cNvSpPr>
              <p:nvPr/>
            </p:nvSpPr>
            <p:spPr bwMode="auto">
              <a:xfrm flipV="1">
                <a:off x="2691" y="529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4" name="Oval 16198"/>
              <p:cNvSpPr>
                <a:spLocks noChangeArrowheads="1"/>
              </p:cNvSpPr>
              <p:nvPr/>
            </p:nvSpPr>
            <p:spPr bwMode="auto">
              <a:xfrm>
                <a:off x="3376" y="510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5" name="Rectangle 16199"/>
              <p:cNvSpPr>
                <a:spLocks noChangeArrowheads="1"/>
              </p:cNvSpPr>
              <p:nvPr/>
            </p:nvSpPr>
            <p:spPr bwMode="auto">
              <a:xfrm>
                <a:off x="3433" y="5116"/>
                <a:ext cx="5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26" name="Line 16200"/>
              <p:cNvSpPr>
                <a:spLocks noChangeShapeType="1"/>
              </p:cNvSpPr>
              <p:nvPr/>
            </p:nvSpPr>
            <p:spPr bwMode="auto">
              <a:xfrm flipH="1">
                <a:off x="1559" y="60385"/>
                <a:ext cx="15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7" name="Line 16201"/>
              <p:cNvSpPr>
                <a:spLocks noChangeShapeType="1"/>
              </p:cNvSpPr>
              <p:nvPr/>
            </p:nvSpPr>
            <p:spPr bwMode="auto">
              <a:xfrm flipV="1">
                <a:off x="1559" y="60286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8" name="Oval 16202"/>
              <p:cNvSpPr>
                <a:spLocks noChangeArrowheads="1"/>
              </p:cNvSpPr>
              <p:nvPr/>
            </p:nvSpPr>
            <p:spPr bwMode="auto">
              <a:xfrm>
                <a:off x="3088" y="60141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29" name="Rectangle 16203"/>
              <p:cNvSpPr>
                <a:spLocks noChangeArrowheads="1"/>
              </p:cNvSpPr>
              <p:nvPr/>
            </p:nvSpPr>
            <p:spPr bwMode="auto">
              <a:xfrm>
                <a:off x="3146" y="6014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LUKE-2722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30" name="Line 16204"/>
              <p:cNvSpPr>
                <a:spLocks noChangeShapeType="1"/>
              </p:cNvSpPr>
              <p:nvPr/>
            </p:nvSpPr>
            <p:spPr bwMode="auto">
              <a:xfrm flipH="1">
                <a:off x="3612" y="1952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1" name="Line 16205"/>
              <p:cNvSpPr>
                <a:spLocks noChangeShapeType="1"/>
              </p:cNvSpPr>
              <p:nvPr/>
            </p:nvSpPr>
            <p:spPr bwMode="auto">
              <a:xfrm flipV="1">
                <a:off x="3612" y="1943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2" name="Oval 16206"/>
              <p:cNvSpPr>
                <a:spLocks noChangeArrowheads="1"/>
              </p:cNvSpPr>
              <p:nvPr/>
            </p:nvSpPr>
            <p:spPr bwMode="auto">
              <a:xfrm>
                <a:off x="3589" y="19286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3" name="Rectangle 16207"/>
              <p:cNvSpPr>
                <a:spLocks noChangeArrowheads="1"/>
              </p:cNvSpPr>
              <p:nvPr/>
            </p:nvSpPr>
            <p:spPr bwMode="auto">
              <a:xfrm>
                <a:off x="3646" y="192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34" name="Line 16208"/>
              <p:cNvSpPr>
                <a:spLocks noChangeShapeType="1"/>
              </p:cNvSpPr>
              <p:nvPr/>
            </p:nvSpPr>
            <p:spPr bwMode="auto">
              <a:xfrm flipH="1">
                <a:off x="1352" y="55116"/>
                <a:ext cx="14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5" name="Line 16209"/>
              <p:cNvSpPr>
                <a:spLocks noChangeShapeType="1"/>
              </p:cNvSpPr>
              <p:nvPr/>
            </p:nvSpPr>
            <p:spPr bwMode="auto">
              <a:xfrm flipV="1">
                <a:off x="1352" y="54951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6" name="Oval 16210"/>
              <p:cNvSpPr>
                <a:spLocks noChangeArrowheads="1"/>
              </p:cNvSpPr>
              <p:nvPr/>
            </p:nvSpPr>
            <p:spPr bwMode="auto">
              <a:xfrm>
                <a:off x="2827" y="54872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7" name="Rectangle 16211"/>
              <p:cNvSpPr>
                <a:spLocks noChangeArrowheads="1"/>
              </p:cNvSpPr>
              <p:nvPr/>
            </p:nvSpPr>
            <p:spPr bwMode="auto">
              <a:xfrm>
                <a:off x="2884" y="548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38" name="Line 16212"/>
              <p:cNvSpPr>
                <a:spLocks noChangeShapeType="1"/>
              </p:cNvSpPr>
              <p:nvPr/>
            </p:nvSpPr>
            <p:spPr bwMode="auto">
              <a:xfrm flipH="1">
                <a:off x="2646" y="84973"/>
                <a:ext cx="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39" name="Line 16213"/>
              <p:cNvSpPr>
                <a:spLocks noChangeShapeType="1"/>
              </p:cNvSpPr>
              <p:nvPr/>
            </p:nvSpPr>
            <p:spPr bwMode="auto">
              <a:xfrm flipV="1">
                <a:off x="2646" y="8491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0" name="Oval 16214"/>
              <p:cNvSpPr>
                <a:spLocks noChangeArrowheads="1"/>
              </p:cNvSpPr>
              <p:nvPr/>
            </p:nvSpPr>
            <p:spPr bwMode="auto">
              <a:xfrm>
                <a:off x="2687" y="8472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1" name="Rectangle 16215"/>
              <p:cNvSpPr>
                <a:spLocks noChangeArrowheads="1"/>
              </p:cNvSpPr>
              <p:nvPr/>
            </p:nvSpPr>
            <p:spPr bwMode="auto">
              <a:xfrm>
                <a:off x="2744" y="847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42" name="Line 16216"/>
              <p:cNvSpPr>
                <a:spLocks noChangeShapeType="1"/>
              </p:cNvSpPr>
              <p:nvPr/>
            </p:nvSpPr>
            <p:spPr bwMode="auto">
              <a:xfrm>
                <a:off x="3346" y="-172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3" name="Line 16217"/>
              <p:cNvSpPr>
                <a:spLocks noChangeShapeType="1"/>
              </p:cNvSpPr>
              <p:nvPr/>
            </p:nvSpPr>
            <p:spPr bwMode="auto">
              <a:xfrm flipV="1">
                <a:off x="3346" y="-1730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4" name="Oval 16218"/>
              <p:cNvSpPr>
                <a:spLocks noChangeArrowheads="1"/>
              </p:cNvSpPr>
              <p:nvPr/>
            </p:nvSpPr>
            <p:spPr bwMode="auto">
              <a:xfrm>
                <a:off x="3323" y="-1748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5" name="Rectangle 16219"/>
              <p:cNvSpPr>
                <a:spLocks noChangeArrowheads="1"/>
              </p:cNvSpPr>
              <p:nvPr/>
            </p:nvSpPr>
            <p:spPr bwMode="auto">
              <a:xfrm>
                <a:off x="3380" y="-174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46" name="Line 16220"/>
              <p:cNvSpPr>
                <a:spLocks noChangeShapeType="1"/>
              </p:cNvSpPr>
              <p:nvPr/>
            </p:nvSpPr>
            <p:spPr bwMode="auto">
              <a:xfrm flipH="1">
                <a:off x="-33" y="114711"/>
                <a:ext cx="10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7" name="Line 16221"/>
              <p:cNvSpPr>
                <a:spLocks noChangeShapeType="1"/>
              </p:cNvSpPr>
              <p:nvPr/>
            </p:nvSpPr>
            <p:spPr bwMode="auto">
              <a:xfrm flipV="1">
                <a:off x="-33" y="11456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8" name="Oval 16222"/>
              <p:cNvSpPr>
                <a:spLocks noChangeArrowheads="1"/>
              </p:cNvSpPr>
              <p:nvPr/>
            </p:nvSpPr>
            <p:spPr bwMode="auto">
              <a:xfrm>
                <a:off x="1000" y="114467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49" name="Rectangle 16223"/>
              <p:cNvSpPr>
                <a:spLocks noChangeArrowheads="1"/>
              </p:cNvSpPr>
              <p:nvPr/>
            </p:nvSpPr>
            <p:spPr bwMode="auto">
              <a:xfrm>
                <a:off x="1056" y="11447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50" name="Line 16224"/>
              <p:cNvSpPr>
                <a:spLocks noChangeShapeType="1"/>
              </p:cNvSpPr>
              <p:nvPr/>
            </p:nvSpPr>
            <p:spPr bwMode="auto">
              <a:xfrm flipH="1">
                <a:off x="2826" y="492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1" name="Line 16225"/>
              <p:cNvSpPr>
                <a:spLocks noChangeShapeType="1"/>
              </p:cNvSpPr>
              <p:nvPr/>
            </p:nvSpPr>
            <p:spPr bwMode="auto">
              <a:xfrm flipV="1">
                <a:off x="2826" y="4914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2" name="Oval 16226"/>
              <p:cNvSpPr>
                <a:spLocks noChangeArrowheads="1"/>
              </p:cNvSpPr>
              <p:nvPr/>
            </p:nvSpPr>
            <p:spPr bwMode="auto">
              <a:xfrm>
                <a:off x="2803" y="4901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3" name="Rectangle 16227"/>
              <p:cNvSpPr>
                <a:spLocks noChangeArrowheads="1"/>
              </p:cNvSpPr>
              <p:nvPr/>
            </p:nvSpPr>
            <p:spPr bwMode="auto">
              <a:xfrm>
                <a:off x="2860" y="490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54" name="Line 16228"/>
              <p:cNvSpPr>
                <a:spLocks noChangeShapeType="1"/>
              </p:cNvSpPr>
              <p:nvPr/>
            </p:nvSpPr>
            <p:spPr bwMode="auto">
              <a:xfrm flipH="1">
                <a:off x="2711" y="9703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5" name="Line 16229"/>
              <p:cNvSpPr>
                <a:spLocks noChangeShapeType="1"/>
              </p:cNvSpPr>
              <p:nvPr/>
            </p:nvSpPr>
            <p:spPr bwMode="auto">
              <a:xfrm flipV="1">
                <a:off x="2711" y="9697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6" name="Oval 16230"/>
              <p:cNvSpPr>
                <a:spLocks noChangeArrowheads="1"/>
              </p:cNvSpPr>
              <p:nvPr/>
            </p:nvSpPr>
            <p:spPr bwMode="auto">
              <a:xfrm>
                <a:off x="2689" y="9678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7" name="Rectangle 16231"/>
              <p:cNvSpPr>
                <a:spLocks noChangeArrowheads="1"/>
              </p:cNvSpPr>
              <p:nvPr/>
            </p:nvSpPr>
            <p:spPr bwMode="auto">
              <a:xfrm>
                <a:off x="2745" y="967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58" name="Line 16232"/>
              <p:cNvSpPr>
                <a:spLocks noChangeShapeType="1"/>
              </p:cNvSpPr>
              <p:nvPr/>
            </p:nvSpPr>
            <p:spPr bwMode="auto">
              <a:xfrm flipH="1">
                <a:off x="948" y="11061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59" name="Line 16233"/>
              <p:cNvSpPr>
                <a:spLocks noChangeShapeType="1"/>
              </p:cNvSpPr>
              <p:nvPr/>
            </p:nvSpPr>
            <p:spPr bwMode="auto">
              <a:xfrm flipV="1">
                <a:off x="948" y="11049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0" name="Oval 16234"/>
              <p:cNvSpPr>
                <a:spLocks noChangeArrowheads="1"/>
              </p:cNvSpPr>
              <p:nvPr/>
            </p:nvSpPr>
            <p:spPr bwMode="auto">
              <a:xfrm>
                <a:off x="926" y="11036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1" name="Rectangle 16235"/>
              <p:cNvSpPr>
                <a:spLocks noChangeArrowheads="1"/>
              </p:cNvSpPr>
              <p:nvPr/>
            </p:nvSpPr>
            <p:spPr bwMode="auto">
              <a:xfrm>
                <a:off x="982" y="1103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62" name="Line 16236"/>
              <p:cNvSpPr>
                <a:spLocks noChangeShapeType="1"/>
              </p:cNvSpPr>
              <p:nvPr/>
            </p:nvSpPr>
            <p:spPr bwMode="auto">
              <a:xfrm flipH="1">
                <a:off x="948" y="1107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3" name="Line 16237"/>
              <p:cNvSpPr>
                <a:spLocks noChangeShapeType="1"/>
              </p:cNvSpPr>
              <p:nvPr/>
            </p:nvSpPr>
            <p:spPr bwMode="auto">
              <a:xfrm flipV="1">
                <a:off x="948" y="1106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4" name="Oval 16238"/>
              <p:cNvSpPr>
                <a:spLocks noChangeArrowheads="1"/>
              </p:cNvSpPr>
              <p:nvPr/>
            </p:nvSpPr>
            <p:spPr bwMode="auto">
              <a:xfrm>
                <a:off x="924" y="110484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5" name="Rectangle 16239"/>
              <p:cNvSpPr>
                <a:spLocks noChangeArrowheads="1"/>
              </p:cNvSpPr>
              <p:nvPr/>
            </p:nvSpPr>
            <p:spPr bwMode="auto">
              <a:xfrm>
                <a:off x="982" y="1104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66" name="Line 16240"/>
              <p:cNvSpPr>
                <a:spLocks noChangeShapeType="1"/>
              </p:cNvSpPr>
              <p:nvPr/>
            </p:nvSpPr>
            <p:spPr bwMode="auto">
              <a:xfrm>
                <a:off x="3034" y="-254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7" name="Line 16241"/>
              <p:cNvSpPr>
                <a:spLocks noChangeShapeType="1"/>
              </p:cNvSpPr>
              <p:nvPr/>
            </p:nvSpPr>
            <p:spPr bwMode="auto">
              <a:xfrm flipV="1">
                <a:off x="3034" y="-2555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8" name="Oval 16242"/>
              <p:cNvSpPr>
                <a:spLocks noChangeArrowheads="1"/>
              </p:cNvSpPr>
              <p:nvPr/>
            </p:nvSpPr>
            <p:spPr bwMode="auto">
              <a:xfrm>
                <a:off x="3011" y="-25684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69" name="Rectangle 16243"/>
              <p:cNvSpPr>
                <a:spLocks noChangeArrowheads="1"/>
              </p:cNvSpPr>
              <p:nvPr/>
            </p:nvSpPr>
            <p:spPr bwMode="auto">
              <a:xfrm>
                <a:off x="3068" y="-256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70" name="Line 16244"/>
              <p:cNvSpPr>
                <a:spLocks noChangeShapeType="1"/>
              </p:cNvSpPr>
              <p:nvPr/>
            </p:nvSpPr>
            <p:spPr bwMode="auto">
              <a:xfrm>
                <a:off x="3174" y="-1361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1" name="Line 16245"/>
              <p:cNvSpPr>
                <a:spLocks noChangeShapeType="1"/>
              </p:cNvSpPr>
              <p:nvPr/>
            </p:nvSpPr>
            <p:spPr bwMode="auto">
              <a:xfrm flipV="1">
                <a:off x="3174" y="-136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2" name="Oval 16246"/>
              <p:cNvSpPr>
                <a:spLocks noChangeArrowheads="1"/>
              </p:cNvSpPr>
              <p:nvPr/>
            </p:nvSpPr>
            <p:spPr bwMode="auto">
              <a:xfrm>
                <a:off x="3150" y="-13848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3" name="Rectangle 16247"/>
              <p:cNvSpPr>
                <a:spLocks noChangeArrowheads="1"/>
              </p:cNvSpPr>
              <p:nvPr/>
            </p:nvSpPr>
            <p:spPr bwMode="auto">
              <a:xfrm>
                <a:off x="3207" y="-138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74" name="Line 16248"/>
              <p:cNvSpPr>
                <a:spLocks noChangeShapeType="1"/>
              </p:cNvSpPr>
              <p:nvPr/>
            </p:nvSpPr>
            <p:spPr bwMode="auto">
              <a:xfrm flipH="1">
                <a:off x="3343" y="-1584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5" name="Line 16249"/>
              <p:cNvSpPr>
                <a:spLocks noChangeShapeType="1"/>
              </p:cNvSpPr>
              <p:nvPr/>
            </p:nvSpPr>
            <p:spPr bwMode="auto">
              <a:xfrm flipV="1">
                <a:off x="3343" y="-15938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6" name="Oval 16250"/>
              <p:cNvSpPr>
                <a:spLocks noChangeArrowheads="1"/>
              </p:cNvSpPr>
              <p:nvPr/>
            </p:nvSpPr>
            <p:spPr bwMode="auto">
              <a:xfrm>
                <a:off x="3320" y="-16083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7" name="Rectangle 16251"/>
              <p:cNvSpPr>
                <a:spLocks noChangeArrowheads="1"/>
              </p:cNvSpPr>
              <p:nvPr/>
            </p:nvSpPr>
            <p:spPr bwMode="auto">
              <a:xfrm>
                <a:off x="3377" y="-160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78" name="Line 16252"/>
              <p:cNvSpPr>
                <a:spLocks noChangeShapeType="1"/>
              </p:cNvSpPr>
              <p:nvPr/>
            </p:nvSpPr>
            <p:spPr bwMode="auto">
              <a:xfrm flipH="1">
                <a:off x="1507" y="13786"/>
                <a:ext cx="16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79" name="Line 16253"/>
              <p:cNvSpPr>
                <a:spLocks noChangeShapeType="1"/>
              </p:cNvSpPr>
              <p:nvPr/>
            </p:nvSpPr>
            <p:spPr bwMode="auto">
              <a:xfrm flipV="1">
                <a:off x="1507" y="1366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0" name="Oval 16254"/>
              <p:cNvSpPr>
                <a:spLocks noChangeArrowheads="1"/>
              </p:cNvSpPr>
              <p:nvPr/>
            </p:nvSpPr>
            <p:spPr bwMode="auto">
              <a:xfrm>
                <a:off x="3111" y="1354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1" name="Rectangle 16255"/>
              <p:cNvSpPr>
                <a:spLocks noChangeArrowheads="1"/>
              </p:cNvSpPr>
              <p:nvPr/>
            </p:nvSpPr>
            <p:spPr bwMode="auto">
              <a:xfrm>
                <a:off x="3168" y="135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82" name="Line 16256"/>
              <p:cNvSpPr>
                <a:spLocks noChangeShapeType="1"/>
              </p:cNvSpPr>
              <p:nvPr/>
            </p:nvSpPr>
            <p:spPr bwMode="auto">
              <a:xfrm flipH="1">
                <a:off x="2711" y="9691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3" name="Line 16257"/>
              <p:cNvSpPr>
                <a:spLocks noChangeShapeType="1"/>
              </p:cNvSpPr>
              <p:nvPr/>
            </p:nvSpPr>
            <p:spPr bwMode="auto">
              <a:xfrm>
                <a:off x="2711" y="9691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4" name="Oval 16258"/>
              <p:cNvSpPr>
                <a:spLocks noChangeArrowheads="1"/>
              </p:cNvSpPr>
              <p:nvPr/>
            </p:nvSpPr>
            <p:spPr bwMode="auto">
              <a:xfrm>
                <a:off x="2689" y="96670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5" name="Rectangle 16259"/>
              <p:cNvSpPr>
                <a:spLocks noChangeArrowheads="1"/>
              </p:cNvSpPr>
              <p:nvPr/>
            </p:nvSpPr>
            <p:spPr bwMode="auto">
              <a:xfrm>
                <a:off x="2745" y="966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LUKE-2889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86" name="Line 16260"/>
              <p:cNvSpPr>
                <a:spLocks noChangeShapeType="1"/>
              </p:cNvSpPr>
              <p:nvPr/>
            </p:nvSpPr>
            <p:spPr bwMode="auto">
              <a:xfrm flipH="1">
                <a:off x="947" y="11096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7" name="Line 16261"/>
              <p:cNvSpPr>
                <a:spLocks noChangeShapeType="1"/>
              </p:cNvSpPr>
              <p:nvPr/>
            </p:nvSpPr>
            <p:spPr bwMode="auto">
              <a:xfrm flipV="1">
                <a:off x="947" y="11084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8" name="Oval 16262"/>
              <p:cNvSpPr>
                <a:spLocks noChangeArrowheads="1"/>
              </p:cNvSpPr>
              <p:nvPr/>
            </p:nvSpPr>
            <p:spPr bwMode="auto">
              <a:xfrm>
                <a:off x="924" y="11071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89" name="Rectangle 16263"/>
              <p:cNvSpPr>
                <a:spLocks noChangeArrowheads="1"/>
              </p:cNvSpPr>
              <p:nvPr/>
            </p:nvSpPr>
            <p:spPr bwMode="auto">
              <a:xfrm>
                <a:off x="981" y="11072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90" name="Line 16264"/>
              <p:cNvSpPr>
                <a:spLocks noChangeShapeType="1"/>
              </p:cNvSpPr>
              <p:nvPr/>
            </p:nvSpPr>
            <p:spPr bwMode="auto">
              <a:xfrm flipH="1">
                <a:off x="1771" y="-10452"/>
                <a:ext cx="16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1" name="Line 16265"/>
              <p:cNvSpPr>
                <a:spLocks noChangeShapeType="1"/>
              </p:cNvSpPr>
              <p:nvPr/>
            </p:nvSpPr>
            <p:spPr bwMode="auto">
              <a:xfrm flipV="1">
                <a:off x="1771" y="-1051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2" name="Oval 16266"/>
              <p:cNvSpPr>
                <a:spLocks noChangeArrowheads="1"/>
              </p:cNvSpPr>
              <p:nvPr/>
            </p:nvSpPr>
            <p:spPr bwMode="auto">
              <a:xfrm>
                <a:off x="3379" y="-1069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3" name="Rectangle 16267"/>
              <p:cNvSpPr>
                <a:spLocks noChangeArrowheads="1"/>
              </p:cNvSpPr>
              <p:nvPr/>
            </p:nvSpPr>
            <p:spPr bwMode="auto">
              <a:xfrm>
                <a:off x="3436" y="-106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94" name="Line 16268"/>
              <p:cNvSpPr>
                <a:spLocks noChangeShapeType="1"/>
              </p:cNvSpPr>
              <p:nvPr/>
            </p:nvSpPr>
            <p:spPr bwMode="auto">
              <a:xfrm>
                <a:off x="2712" y="1706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5" name="Line 16269"/>
              <p:cNvSpPr>
                <a:spLocks noChangeShapeType="1"/>
              </p:cNvSpPr>
              <p:nvPr/>
            </p:nvSpPr>
            <p:spPr bwMode="auto">
              <a:xfrm flipV="1">
                <a:off x="2712" y="1700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6" name="Oval 16270"/>
              <p:cNvSpPr>
                <a:spLocks noChangeArrowheads="1"/>
              </p:cNvSpPr>
              <p:nvPr/>
            </p:nvSpPr>
            <p:spPr bwMode="auto">
              <a:xfrm>
                <a:off x="2689" y="16813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7" name="Rectangle 16271"/>
              <p:cNvSpPr>
                <a:spLocks noChangeArrowheads="1"/>
              </p:cNvSpPr>
              <p:nvPr/>
            </p:nvSpPr>
            <p:spPr bwMode="auto">
              <a:xfrm>
                <a:off x="2745" y="168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598" name="Line 16272"/>
              <p:cNvSpPr>
                <a:spLocks noChangeShapeType="1"/>
              </p:cNvSpPr>
              <p:nvPr/>
            </p:nvSpPr>
            <p:spPr bwMode="auto">
              <a:xfrm flipH="1">
                <a:off x="2847" y="69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599" name="Line 16273"/>
              <p:cNvSpPr>
                <a:spLocks noChangeShapeType="1"/>
              </p:cNvSpPr>
              <p:nvPr/>
            </p:nvSpPr>
            <p:spPr bwMode="auto">
              <a:xfrm flipV="1">
                <a:off x="2847" y="693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0" name="Oval 16274"/>
              <p:cNvSpPr>
                <a:spLocks noChangeArrowheads="1"/>
              </p:cNvSpPr>
              <p:nvPr/>
            </p:nvSpPr>
            <p:spPr bwMode="auto">
              <a:xfrm>
                <a:off x="2823" y="6751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1" name="Rectangle 16275"/>
              <p:cNvSpPr>
                <a:spLocks noChangeArrowheads="1"/>
              </p:cNvSpPr>
              <p:nvPr/>
            </p:nvSpPr>
            <p:spPr bwMode="auto">
              <a:xfrm>
                <a:off x="2881" y="67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LUKE-2899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02" name="Line 16276"/>
              <p:cNvSpPr>
                <a:spLocks noChangeShapeType="1"/>
              </p:cNvSpPr>
              <p:nvPr/>
            </p:nvSpPr>
            <p:spPr bwMode="auto">
              <a:xfrm flipH="1">
                <a:off x="3992" y="73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3" name="Line 16277"/>
              <p:cNvSpPr>
                <a:spLocks noChangeShapeType="1"/>
              </p:cNvSpPr>
              <p:nvPr/>
            </p:nvSpPr>
            <p:spPr bwMode="auto">
              <a:xfrm>
                <a:off x="3992" y="734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4" name="Oval 16278"/>
              <p:cNvSpPr>
                <a:spLocks noChangeArrowheads="1"/>
              </p:cNvSpPr>
              <p:nvPr/>
            </p:nvSpPr>
            <p:spPr bwMode="auto">
              <a:xfrm>
                <a:off x="3969" y="7100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5" name="Rectangle 16279"/>
              <p:cNvSpPr>
                <a:spLocks noChangeArrowheads="1"/>
              </p:cNvSpPr>
              <p:nvPr/>
            </p:nvSpPr>
            <p:spPr bwMode="auto">
              <a:xfrm>
                <a:off x="4026" y="71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06" name="Line 16280"/>
              <p:cNvSpPr>
                <a:spLocks noChangeShapeType="1"/>
              </p:cNvSpPr>
              <p:nvPr/>
            </p:nvSpPr>
            <p:spPr bwMode="auto">
              <a:xfrm>
                <a:off x="3497" y="132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7" name="Line 16281"/>
              <p:cNvSpPr>
                <a:spLocks noChangeShapeType="1"/>
              </p:cNvSpPr>
              <p:nvPr/>
            </p:nvSpPr>
            <p:spPr bwMode="auto">
              <a:xfrm flipV="1">
                <a:off x="3497" y="1314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8" name="Oval 16282"/>
              <p:cNvSpPr>
                <a:spLocks noChangeArrowheads="1"/>
              </p:cNvSpPr>
              <p:nvPr/>
            </p:nvSpPr>
            <p:spPr bwMode="auto">
              <a:xfrm>
                <a:off x="3474" y="1296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09" name="Rectangle 16283"/>
              <p:cNvSpPr>
                <a:spLocks noChangeArrowheads="1"/>
              </p:cNvSpPr>
              <p:nvPr/>
            </p:nvSpPr>
            <p:spPr bwMode="auto">
              <a:xfrm>
                <a:off x="3530" y="129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10" name="Line 16284"/>
              <p:cNvSpPr>
                <a:spLocks noChangeShapeType="1"/>
              </p:cNvSpPr>
              <p:nvPr/>
            </p:nvSpPr>
            <p:spPr bwMode="auto">
              <a:xfrm flipH="1">
                <a:off x="2847" y="68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1" name="Line 16285"/>
              <p:cNvSpPr>
                <a:spLocks noChangeShapeType="1"/>
              </p:cNvSpPr>
              <p:nvPr/>
            </p:nvSpPr>
            <p:spPr bwMode="auto">
              <a:xfrm>
                <a:off x="2847" y="687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2" name="Oval 16286"/>
              <p:cNvSpPr>
                <a:spLocks noChangeArrowheads="1"/>
              </p:cNvSpPr>
              <p:nvPr/>
            </p:nvSpPr>
            <p:spPr bwMode="auto">
              <a:xfrm>
                <a:off x="2823" y="6639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3" name="Rectangle 16287"/>
              <p:cNvSpPr>
                <a:spLocks noChangeArrowheads="1"/>
              </p:cNvSpPr>
              <p:nvPr/>
            </p:nvSpPr>
            <p:spPr bwMode="auto">
              <a:xfrm>
                <a:off x="2881" y="66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14" name="Line 16288"/>
              <p:cNvSpPr>
                <a:spLocks noChangeShapeType="1"/>
              </p:cNvSpPr>
              <p:nvPr/>
            </p:nvSpPr>
            <p:spPr bwMode="auto">
              <a:xfrm flipH="1">
                <a:off x="2887" y="77713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5" name="Line 16289"/>
              <p:cNvSpPr>
                <a:spLocks noChangeShapeType="1"/>
              </p:cNvSpPr>
              <p:nvPr/>
            </p:nvSpPr>
            <p:spPr bwMode="auto">
              <a:xfrm flipV="1">
                <a:off x="2887" y="7762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6" name="Oval 16290"/>
              <p:cNvSpPr>
                <a:spLocks noChangeArrowheads="1"/>
              </p:cNvSpPr>
              <p:nvPr/>
            </p:nvSpPr>
            <p:spPr bwMode="auto">
              <a:xfrm>
                <a:off x="2971" y="77469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7" name="Rectangle 16291"/>
              <p:cNvSpPr>
                <a:spLocks noChangeArrowheads="1"/>
              </p:cNvSpPr>
              <p:nvPr/>
            </p:nvSpPr>
            <p:spPr bwMode="auto">
              <a:xfrm>
                <a:off x="3029" y="774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618" name="Line 16292"/>
              <p:cNvSpPr>
                <a:spLocks noChangeShapeType="1"/>
              </p:cNvSpPr>
              <p:nvPr/>
            </p:nvSpPr>
            <p:spPr bwMode="auto">
              <a:xfrm flipH="1">
                <a:off x="3983" y="106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19" name="Line 16293"/>
              <p:cNvSpPr>
                <a:spLocks noChangeShapeType="1"/>
              </p:cNvSpPr>
              <p:nvPr/>
            </p:nvSpPr>
            <p:spPr bwMode="auto">
              <a:xfrm>
                <a:off x="3983" y="1062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620" name="Oval 16294"/>
              <p:cNvSpPr>
                <a:spLocks noChangeArrowheads="1"/>
              </p:cNvSpPr>
              <p:nvPr/>
            </p:nvSpPr>
            <p:spPr bwMode="auto">
              <a:xfrm>
                <a:off x="3960" y="1037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1" name="Group 16496"/>
            <p:cNvGrpSpPr>
              <a:grpSpLocks/>
            </p:cNvGrpSpPr>
            <p:nvPr/>
          </p:nvGrpSpPr>
          <p:grpSpPr bwMode="auto">
            <a:xfrm>
              <a:off x="2844459" y="-9163121"/>
              <a:ext cx="8120063" cy="218627325"/>
              <a:chOff x="919" y="-25447"/>
              <a:chExt cx="5115" cy="137718"/>
            </a:xfrm>
          </p:grpSpPr>
          <p:sp>
            <p:nvSpPr>
              <p:cNvPr id="21221" name="Rectangle 16296"/>
              <p:cNvSpPr>
                <a:spLocks noChangeArrowheads="1"/>
              </p:cNvSpPr>
              <p:nvPr/>
            </p:nvSpPr>
            <p:spPr bwMode="auto">
              <a:xfrm>
                <a:off x="4017" y="103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22" name="Line 16297"/>
              <p:cNvSpPr>
                <a:spLocks noChangeShapeType="1"/>
              </p:cNvSpPr>
              <p:nvPr/>
            </p:nvSpPr>
            <p:spPr bwMode="auto">
              <a:xfrm>
                <a:off x="3992" y="758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3" name="Line 16298"/>
              <p:cNvSpPr>
                <a:spLocks noChangeShapeType="1"/>
              </p:cNvSpPr>
              <p:nvPr/>
            </p:nvSpPr>
            <p:spPr bwMode="auto">
              <a:xfrm flipV="1">
                <a:off x="3992" y="748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4" name="Oval 16299"/>
              <p:cNvSpPr>
                <a:spLocks noChangeArrowheads="1"/>
              </p:cNvSpPr>
              <p:nvPr/>
            </p:nvSpPr>
            <p:spPr bwMode="auto">
              <a:xfrm>
                <a:off x="3969" y="7338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5" name="Rectangle 16300"/>
              <p:cNvSpPr>
                <a:spLocks noChangeArrowheads="1"/>
              </p:cNvSpPr>
              <p:nvPr/>
            </p:nvSpPr>
            <p:spPr bwMode="auto">
              <a:xfrm>
                <a:off x="4025" y="73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26" name="Line 16301"/>
              <p:cNvSpPr>
                <a:spLocks noChangeShapeType="1"/>
              </p:cNvSpPr>
              <p:nvPr/>
            </p:nvSpPr>
            <p:spPr bwMode="auto">
              <a:xfrm flipH="1">
                <a:off x="4184" y="39779"/>
                <a:ext cx="11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7" name="Line 16302"/>
              <p:cNvSpPr>
                <a:spLocks noChangeShapeType="1"/>
              </p:cNvSpPr>
              <p:nvPr/>
            </p:nvSpPr>
            <p:spPr bwMode="auto">
              <a:xfrm flipV="1">
                <a:off x="4184" y="3969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8" name="Oval 16303"/>
              <p:cNvSpPr>
                <a:spLocks noChangeArrowheads="1"/>
              </p:cNvSpPr>
              <p:nvPr/>
            </p:nvSpPr>
            <p:spPr bwMode="auto">
              <a:xfrm>
                <a:off x="5337" y="39535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9" name="Rectangle 16304"/>
              <p:cNvSpPr>
                <a:spLocks noChangeArrowheads="1"/>
              </p:cNvSpPr>
              <p:nvPr/>
            </p:nvSpPr>
            <p:spPr bwMode="auto">
              <a:xfrm>
                <a:off x="5393" y="3954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30" name="Line 16305"/>
              <p:cNvSpPr>
                <a:spLocks noChangeShapeType="1"/>
              </p:cNvSpPr>
              <p:nvPr/>
            </p:nvSpPr>
            <p:spPr bwMode="auto">
              <a:xfrm flipH="1">
                <a:off x="1776" y="13668"/>
                <a:ext cx="11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1" name="Line 16306"/>
              <p:cNvSpPr>
                <a:spLocks noChangeShapeType="1"/>
              </p:cNvSpPr>
              <p:nvPr/>
            </p:nvSpPr>
            <p:spPr bwMode="auto">
              <a:xfrm flipV="1">
                <a:off x="1776" y="1355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2" name="Oval 16307"/>
              <p:cNvSpPr>
                <a:spLocks noChangeArrowheads="1"/>
              </p:cNvSpPr>
              <p:nvPr/>
            </p:nvSpPr>
            <p:spPr bwMode="auto">
              <a:xfrm>
                <a:off x="2940" y="13424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3" name="Rectangle 16308"/>
              <p:cNvSpPr>
                <a:spLocks noChangeArrowheads="1"/>
              </p:cNvSpPr>
              <p:nvPr/>
            </p:nvSpPr>
            <p:spPr bwMode="auto">
              <a:xfrm>
                <a:off x="2997" y="134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34" name="Line 16309"/>
              <p:cNvSpPr>
                <a:spLocks noChangeShapeType="1"/>
              </p:cNvSpPr>
              <p:nvPr/>
            </p:nvSpPr>
            <p:spPr bwMode="auto">
              <a:xfrm flipH="1">
                <a:off x="3163" y="688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5" name="Line 16310"/>
              <p:cNvSpPr>
                <a:spLocks noChangeShapeType="1"/>
              </p:cNvSpPr>
              <p:nvPr/>
            </p:nvSpPr>
            <p:spPr bwMode="auto">
              <a:xfrm flipV="1">
                <a:off x="3163" y="6870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6" name="Oval 16311"/>
              <p:cNvSpPr>
                <a:spLocks noChangeArrowheads="1"/>
              </p:cNvSpPr>
              <p:nvPr/>
            </p:nvSpPr>
            <p:spPr bwMode="auto">
              <a:xfrm>
                <a:off x="3140" y="68568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7" name="Rectangle 16312"/>
              <p:cNvSpPr>
                <a:spLocks noChangeArrowheads="1"/>
              </p:cNvSpPr>
              <p:nvPr/>
            </p:nvSpPr>
            <p:spPr bwMode="auto">
              <a:xfrm>
                <a:off x="3197" y="685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38" name="Line 16313"/>
              <p:cNvSpPr>
                <a:spLocks noChangeShapeType="1"/>
              </p:cNvSpPr>
              <p:nvPr/>
            </p:nvSpPr>
            <p:spPr bwMode="auto">
              <a:xfrm>
                <a:off x="2630" y="582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39" name="Line 16314"/>
              <p:cNvSpPr>
                <a:spLocks noChangeShapeType="1"/>
              </p:cNvSpPr>
              <p:nvPr/>
            </p:nvSpPr>
            <p:spPr bwMode="auto">
              <a:xfrm flipV="1">
                <a:off x="2630" y="5816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0" name="Oval 16315"/>
              <p:cNvSpPr>
                <a:spLocks noChangeArrowheads="1"/>
              </p:cNvSpPr>
              <p:nvPr/>
            </p:nvSpPr>
            <p:spPr bwMode="auto">
              <a:xfrm>
                <a:off x="2607" y="58031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1" name="Rectangle 16316"/>
              <p:cNvSpPr>
                <a:spLocks noChangeArrowheads="1"/>
              </p:cNvSpPr>
              <p:nvPr/>
            </p:nvSpPr>
            <p:spPr bwMode="auto">
              <a:xfrm>
                <a:off x="2663" y="580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42" name="Line 16317"/>
              <p:cNvSpPr>
                <a:spLocks noChangeShapeType="1"/>
              </p:cNvSpPr>
              <p:nvPr/>
            </p:nvSpPr>
            <p:spPr bwMode="auto">
              <a:xfrm>
                <a:off x="3114" y="21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3" name="Line 16318"/>
              <p:cNvSpPr>
                <a:spLocks noChangeShapeType="1"/>
              </p:cNvSpPr>
              <p:nvPr/>
            </p:nvSpPr>
            <p:spPr bwMode="auto">
              <a:xfrm flipV="1">
                <a:off x="3114" y="213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4" name="Oval 16319"/>
              <p:cNvSpPr>
                <a:spLocks noChangeArrowheads="1"/>
              </p:cNvSpPr>
              <p:nvPr/>
            </p:nvSpPr>
            <p:spPr bwMode="auto">
              <a:xfrm>
                <a:off x="3092" y="195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5" name="Rectangle 16320"/>
              <p:cNvSpPr>
                <a:spLocks noChangeArrowheads="1"/>
              </p:cNvSpPr>
              <p:nvPr/>
            </p:nvSpPr>
            <p:spPr bwMode="auto">
              <a:xfrm>
                <a:off x="3148" y="19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46" name="Line 16321"/>
              <p:cNvSpPr>
                <a:spLocks noChangeShapeType="1"/>
              </p:cNvSpPr>
              <p:nvPr/>
            </p:nvSpPr>
            <p:spPr bwMode="auto">
              <a:xfrm flipH="1">
                <a:off x="1807" y="53006"/>
                <a:ext cx="11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7" name="Line 16322"/>
              <p:cNvSpPr>
                <a:spLocks noChangeShapeType="1"/>
              </p:cNvSpPr>
              <p:nvPr/>
            </p:nvSpPr>
            <p:spPr bwMode="auto">
              <a:xfrm flipV="1">
                <a:off x="1807" y="52954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8" name="Oval 16323"/>
              <p:cNvSpPr>
                <a:spLocks noChangeArrowheads="1"/>
              </p:cNvSpPr>
              <p:nvPr/>
            </p:nvSpPr>
            <p:spPr bwMode="auto">
              <a:xfrm>
                <a:off x="2906" y="5276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49" name="Rectangle 16324"/>
              <p:cNvSpPr>
                <a:spLocks noChangeArrowheads="1"/>
              </p:cNvSpPr>
              <p:nvPr/>
            </p:nvSpPr>
            <p:spPr bwMode="auto">
              <a:xfrm>
                <a:off x="2963" y="527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50" name="Line 16325"/>
              <p:cNvSpPr>
                <a:spLocks noChangeShapeType="1"/>
              </p:cNvSpPr>
              <p:nvPr/>
            </p:nvSpPr>
            <p:spPr bwMode="auto">
              <a:xfrm flipH="1">
                <a:off x="2892" y="-11158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1" name="Line 16326"/>
              <p:cNvSpPr>
                <a:spLocks noChangeShapeType="1"/>
              </p:cNvSpPr>
              <p:nvPr/>
            </p:nvSpPr>
            <p:spPr bwMode="auto">
              <a:xfrm flipV="1">
                <a:off x="2892" y="-1124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2" name="Oval 16327"/>
              <p:cNvSpPr>
                <a:spLocks noChangeArrowheads="1"/>
              </p:cNvSpPr>
              <p:nvPr/>
            </p:nvSpPr>
            <p:spPr bwMode="auto">
              <a:xfrm>
                <a:off x="3062" y="-11402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3" name="Rectangle 16328"/>
              <p:cNvSpPr>
                <a:spLocks noChangeArrowheads="1"/>
              </p:cNvSpPr>
              <p:nvPr/>
            </p:nvSpPr>
            <p:spPr bwMode="auto">
              <a:xfrm>
                <a:off x="3119" y="-113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54" name="Line 16329"/>
              <p:cNvSpPr>
                <a:spLocks noChangeShapeType="1"/>
              </p:cNvSpPr>
              <p:nvPr/>
            </p:nvSpPr>
            <p:spPr bwMode="auto">
              <a:xfrm>
                <a:off x="2826" y="4938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5" name="Line 16330"/>
              <p:cNvSpPr>
                <a:spLocks noChangeShapeType="1"/>
              </p:cNvSpPr>
              <p:nvPr/>
            </p:nvSpPr>
            <p:spPr bwMode="auto">
              <a:xfrm flipV="1">
                <a:off x="2826" y="4926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6" name="Oval 16331"/>
              <p:cNvSpPr>
                <a:spLocks noChangeArrowheads="1"/>
              </p:cNvSpPr>
              <p:nvPr/>
            </p:nvSpPr>
            <p:spPr bwMode="auto">
              <a:xfrm>
                <a:off x="2803" y="4913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7" name="Rectangle 16332"/>
              <p:cNvSpPr>
                <a:spLocks noChangeArrowheads="1"/>
              </p:cNvSpPr>
              <p:nvPr/>
            </p:nvSpPr>
            <p:spPr bwMode="auto">
              <a:xfrm>
                <a:off x="2859" y="4914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58" name="Line 16333"/>
              <p:cNvSpPr>
                <a:spLocks noChangeShapeType="1"/>
              </p:cNvSpPr>
              <p:nvPr/>
            </p:nvSpPr>
            <p:spPr bwMode="auto">
              <a:xfrm flipH="1">
                <a:off x="1759" y="1039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59" name="Line 16334"/>
              <p:cNvSpPr>
                <a:spLocks noChangeShapeType="1"/>
              </p:cNvSpPr>
              <p:nvPr/>
            </p:nvSpPr>
            <p:spPr bwMode="auto">
              <a:xfrm flipV="1">
                <a:off x="1759" y="10388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0" name="Oval 16335"/>
              <p:cNvSpPr>
                <a:spLocks noChangeArrowheads="1"/>
              </p:cNvSpPr>
              <p:nvPr/>
            </p:nvSpPr>
            <p:spPr bwMode="auto">
              <a:xfrm>
                <a:off x="1736" y="10369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1" name="Rectangle 16336"/>
              <p:cNvSpPr>
                <a:spLocks noChangeArrowheads="1"/>
              </p:cNvSpPr>
              <p:nvPr/>
            </p:nvSpPr>
            <p:spPr bwMode="auto">
              <a:xfrm>
                <a:off x="1793" y="10370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62" name="Line 16337"/>
              <p:cNvSpPr>
                <a:spLocks noChangeShapeType="1"/>
              </p:cNvSpPr>
              <p:nvPr/>
            </p:nvSpPr>
            <p:spPr bwMode="auto">
              <a:xfrm flipH="1">
                <a:off x="2314" y="-18886"/>
                <a:ext cx="8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3" name="Line 16338"/>
              <p:cNvSpPr>
                <a:spLocks noChangeShapeType="1"/>
              </p:cNvSpPr>
              <p:nvPr/>
            </p:nvSpPr>
            <p:spPr bwMode="auto">
              <a:xfrm flipV="1">
                <a:off x="2314" y="-19044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4" name="Oval 16339"/>
              <p:cNvSpPr>
                <a:spLocks noChangeArrowheads="1"/>
              </p:cNvSpPr>
              <p:nvPr/>
            </p:nvSpPr>
            <p:spPr bwMode="auto">
              <a:xfrm>
                <a:off x="3154" y="-1912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5" name="Rectangle 16340"/>
              <p:cNvSpPr>
                <a:spLocks noChangeArrowheads="1"/>
              </p:cNvSpPr>
              <p:nvPr/>
            </p:nvSpPr>
            <p:spPr bwMode="auto">
              <a:xfrm>
                <a:off x="3211" y="-1912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66" name="Line 16341"/>
              <p:cNvSpPr>
                <a:spLocks noChangeShapeType="1"/>
              </p:cNvSpPr>
              <p:nvPr/>
            </p:nvSpPr>
            <p:spPr bwMode="auto">
              <a:xfrm flipH="1">
                <a:off x="2573" y="9808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7" name="Line 16342"/>
              <p:cNvSpPr>
                <a:spLocks noChangeShapeType="1"/>
              </p:cNvSpPr>
              <p:nvPr/>
            </p:nvSpPr>
            <p:spPr bwMode="auto">
              <a:xfrm flipV="1">
                <a:off x="2573" y="980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8" name="Oval 16343"/>
              <p:cNvSpPr>
                <a:spLocks noChangeArrowheads="1"/>
              </p:cNvSpPr>
              <p:nvPr/>
            </p:nvSpPr>
            <p:spPr bwMode="auto">
              <a:xfrm>
                <a:off x="2550" y="97851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69" name="Rectangle 16344"/>
              <p:cNvSpPr>
                <a:spLocks noChangeArrowheads="1"/>
              </p:cNvSpPr>
              <p:nvPr/>
            </p:nvSpPr>
            <p:spPr bwMode="auto">
              <a:xfrm>
                <a:off x="2607" y="9785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70" name="Line 16345"/>
              <p:cNvSpPr>
                <a:spLocks noChangeShapeType="1"/>
              </p:cNvSpPr>
              <p:nvPr/>
            </p:nvSpPr>
            <p:spPr bwMode="auto">
              <a:xfrm flipH="1">
                <a:off x="3991" y="76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1" name="Line 16346"/>
              <p:cNvSpPr>
                <a:spLocks noChangeShapeType="1"/>
              </p:cNvSpPr>
              <p:nvPr/>
            </p:nvSpPr>
            <p:spPr bwMode="auto">
              <a:xfrm flipV="1">
                <a:off x="3991" y="759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2" name="Oval 16347"/>
              <p:cNvSpPr>
                <a:spLocks noChangeArrowheads="1"/>
              </p:cNvSpPr>
              <p:nvPr/>
            </p:nvSpPr>
            <p:spPr bwMode="auto">
              <a:xfrm>
                <a:off x="3969" y="7450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3" name="Rectangle 16348"/>
              <p:cNvSpPr>
                <a:spLocks noChangeArrowheads="1"/>
              </p:cNvSpPr>
              <p:nvPr/>
            </p:nvSpPr>
            <p:spPr bwMode="auto">
              <a:xfrm>
                <a:off x="4025" y="74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74" name="Line 16349"/>
              <p:cNvSpPr>
                <a:spLocks noChangeShapeType="1"/>
              </p:cNvSpPr>
              <p:nvPr/>
            </p:nvSpPr>
            <p:spPr bwMode="auto">
              <a:xfrm flipH="1">
                <a:off x="1076" y="101134"/>
                <a:ext cx="18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5" name="Line 16350"/>
              <p:cNvSpPr>
                <a:spLocks noChangeShapeType="1"/>
              </p:cNvSpPr>
              <p:nvPr/>
            </p:nvSpPr>
            <p:spPr bwMode="auto">
              <a:xfrm flipV="1">
                <a:off x="1076" y="10107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6" name="Oval 16351"/>
              <p:cNvSpPr>
                <a:spLocks noChangeArrowheads="1"/>
              </p:cNvSpPr>
              <p:nvPr/>
            </p:nvSpPr>
            <p:spPr bwMode="auto">
              <a:xfrm>
                <a:off x="2877" y="10089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7" name="Rectangle 16352"/>
              <p:cNvSpPr>
                <a:spLocks noChangeArrowheads="1"/>
              </p:cNvSpPr>
              <p:nvPr/>
            </p:nvSpPr>
            <p:spPr bwMode="auto">
              <a:xfrm>
                <a:off x="2934" y="1008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78" name="Line 16353"/>
              <p:cNvSpPr>
                <a:spLocks noChangeShapeType="1"/>
              </p:cNvSpPr>
              <p:nvPr/>
            </p:nvSpPr>
            <p:spPr bwMode="auto">
              <a:xfrm flipH="1">
                <a:off x="3132" y="128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79" name="Line 16354"/>
              <p:cNvSpPr>
                <a:spLocks noChangeShapeType="1"/>
              </p:cNvSpPr>
              <p:nvPr/>
            </p:nvSpPr>
            <p:spPr bwMode="auto">
              <a:xfrm flipV="1">
                <a:off x="3132" y="1279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0" name="Oval 16355"/>
              <p:cNvSpPr>
                <a:spLocks noChangeArrowheads="1"/>
              </p:cNvSpPr>
              <p:nvPr/>
            </p:nvSpPr>
            <p:spPr bwMode="auto">
              <a:xfrm>
                <a:off x="3109" y="1261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1" name="Rectangle 16356"/>
              <p:cNvSpPr>
                <a:spLocks noChangeArrowheads="1"/>
              </p:cNvSpPr>
              <p:nvPr/>
            </p:nvSpPr>
            <p:spPr bwMode="auto">
              <a:xfrm>
                <a:off x="3166" y="126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82" name="Line 16357"/>
              <p:cNvSpPr>
                <a:spLocks noChangeShapeType="1"/>
              </p:cNvSpPr>
              <p:nvPr/>
            </p:nvSpPr>
            <p:spPr bwMode="auto">
              <a:xfrm flipH="1">
                <a:off x="1283" y="14604"/>
                <a:ext cx="19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3" name="Line 16358"/>
              <p:cNvSpPr>
                <a:spLocks noChangeShapeType="1"/>
              </p:cNvSpPr>
              <p:nvPr/>
            </p:nvSpPr>
            <p:spPr bwMode="auto">
              <a:xfrm flipV="1">
                <a:off x="1283" y="14452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4" name="Oval 16359"/>
              <p:cNvSpPr>
                <a:spLocks noChangeArrowheads="1"/>
              </p:cNvSpPr>
              <p:nvPr/>
            </p:nvSpPr>
            <p:spPr bwMode="auto">
              <a:xfrm>
                <a:off x="3242" y="14360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5" name="Rectangle 16360"/>
              <p:cNvSpPr>
                <a:spLocks noChangeArrowheads="1"/>
              </p:cNvSpPr>
              <p:nvPr/>
            </p:nvSpPr>
            <p:spPr bwMode="auto">
              <a:xfrm>
                <a:off x="3299" y="143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86" name="Line 16361"/>
              <p:cNvSpPr>
                <a:spLocks noChangeShapeType="1"/>
              </p:cNvSpPr>
              <p:nvPr/>
            </p:nvSpPr>
            <p:spPr bwMode="auto">
              <a:xfrm flipH="1">
                <a:off x="3033" y="-252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7" name="Line 16362"/>
              <p:cNvSpPr>
                <a:spLocks noChangeShapeType="1"/>
              </p:cNvSpPr>
              <p:nvPr/>
            </p:nvSpPr>
            <p:spPr bwMode="auto">
              <a:xfrm flipV="1">
                <a:off x="3033" y="-2532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8" name="Oval 16363"/>
              <p:cNvSpPr>
                <a:spLocks noChangeArrowheads="1"/>
              </p:cNvSpPr>
              <p:nvPr/>
            </p:nvSpPr>
            <p:spPr bwMode="auto">
              <a:xfrm>
                <a:off x="3011" y="-25447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89" name="Rectangle 16364"/>
              <p:cNvSpPr>
                <a:spLocks noChangeArrowheads="1"/>
              </p:cNvSpPr>
              <p:nvPr/>
            </p:nvSpPr>
            <p:spPr bwMode="auto">
              <a:xfrm>
                <a:off x="3067" y="-254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90" name="Line 16365"/>
              <p:cNvSpPr>
                <a:spLocks noChangeShapeType="1"/>
              </p:cNvSpPr>
              <p:nvPr/>
            </p:nvSpPr>
            <p:spPr bwMode="auto">
              <a:xfrm flipH="1">
                <a:off x="2878" y="394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1" name="Line 16366"/>
              <p:cNvSpPr>
                <a:spLocks noChangeShapeType="1"/>
              </p:cNvSpPr>
              <p:nvPr/>
            </p:nvSpPr>
            <p:spPr bwMode="auto">
              <a:xfrm flipV="1">
                <a:off x="2878" y="3850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2" name="Oval 16367"/>
              <p:cNvSpPr>
                <a:spLocks noChangeArrowheads="1"/>
              </p:cNvSpPr>
              <p:nvPr/>
            </p:nvSpPr>
            <p:spPr bwMode="auto">
              <a:xfrm>
                <a:off x="2856" y="369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3" name="Rectangle 16368"/>
              <p:cNvSpPr>
                <a:spLocks noChangeArrowheads="1"/>
              </p:cNvSpPr>
              <p:nvPr/>
            </p:nvSpPr>
            <p:spPr bwMode="auto">
              <a:xfrm>
                <a:off x="2913" y="37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94" name="Line 16369"/>
              <p:cNvSpPr>
                <a:spLocks noChangeShapeType="1"/>
              </p:cNvSpPr>
              <p:nvPr/>
            </p:nvSpPr>
            <p:spPr bwMode="auto">
              <a:xfrm flipH="1">
                <a:off x="3236" y="814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5" name="Line 16370"/>
              <p:cNvSpPr>
                <a:spLocks noChangeShapeType="1"/>
              </p:cNvSpPr>
              <p:nvPr/>
            </p:nvSpPr>
            <p:spPr bwMode="auto">
              <a:xfrm flipV="1">
                <a:off x="3236" y="81406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6" name="Oval 16371"/>
              <p:cNvSpPr>
                <a:spLocks noChangeArrowheads="1"/>
              </p:cNvSpPr>
              <p:nvPr/>
            </p:nvSpPr>
            <p:spPr bwMode="auto">
              <a:xfrm>
                <a:off x="3213" y="8122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7" name="Rectangle 16372"/>
              <p:cNvSpPr>
                <a:spLocks noChangeArrowheads="1"/>
              </p:cNvSpPr>
              <p:nvPr/>
            </p:nvSpPr>
            <p:spPr bwMode="auto">
              <a:xfrm>
                <a:off x="3270" y="812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98" name="Line 16373"/>
              <p:cNvSpPr>
                <a:spLocks noChangeShapeType="1"/>
              </p:cNvSpPr>
              <p:nvPr/>
            </p:nvSpPr>
            <p:spPr bwMode="auto">
              <a:xfrm flipH="1">
                <a:off x="2804" y="-86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99" name="Line 16374"/>
              <p:cNvSpPr>
                <a:spLocks noChangeShapeType="1"/>
              </p:cNvSpPr>
              <p:nvPr/>
            </p:nvSpPr>
            <p:spPr bwMode="auto">
              <a:xfrm flipV="1">
                <a:off x="2804" y="-875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0" name="Oval 16375"/>
              <p:cNvSpPr>
                <a:spLocks noChangeArrowheads="1"/>
              </p:cNvSpPr>
              <p:nvPr/>
            </p:nvSpPr>
            <p:spPr bwMode="auto">
              <a:xfrm>
                <a:off x="2782" y="-894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1" name="Rectangle 16376"/>
              <p:cNvSpPr>
                <a:spLocks noChangeArrowheads="1"/>
              </p:cNvSpPr>
              <p:nvPr/>
            </p:nvSpPr>
            <p:spPr bwMode="auto">
              <a:xfrm>
                <a:off x="2839" y="-89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02" name="Line 16377"/>
              <p:cNvSpPr>
                <a:spLocks noChangeShapeType="1"/>
              </p:cNvSpPr>
              <p:nvPr/>
            </p:nvSpPr>
            <p:spPr bwMode="auto">
              <a:xfrm flipH="1">
                <a:off x="1275" y="62963"/>
                <a:ext cx="21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3" name="Line 16378"/>
              <p:cNvSpPr>
                <a:spLocks noChangeShapeType="1"/>
              </p:cNvSpPr>
              <p:nvPr/>
            </p:nvSpPr>
            <p:spPr bwMode="auto">
              <a:xfrm flipV="1">
                <a:off x="1275" y="62758"/>
                <a:ext cx="0" cy="2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4" name="Oval 16379"/>
              <p:cNvSpPr>
                <a:spLocks noChangeArrowheads="1"/>
              </p:cNvSpPr>
              <p:nvPr/>
            </p:nvSpPr>
            <p:spPr bwMode="auto">
              <a:xfrm>
                <a:off x="3418" y="62726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5" name="Rectangle 16380"/>
              <p:cNvSpPr>
                <a:spLocks noChangeArrowheads="1"/>
              </p:cNvSpPr>
              <p:nvPr/>
            </p:nvSpPr>
            <p:spPr bwMode="auto">
              <a:xfrm>
                <a:off x="3474" y="627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06" name="Line 16381"/>
              <p:cNvSpPr>
                <a:spLocks noChangeShapeType="1"/>
              </p:cNvSpPr>
              <p:nvPr/>
            </p:nvSpPr>
            <p:spPr bwMode="auto">
              <a:xfrm flipH="1">
                <a:off x="2929" y="6289"/>
                <a:ext cx="2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7" name="Line 16382"/>
              <p:cNvSpPr>
                <a:spLocks noChangeShapeType="1"/>
              </p:cNvSpPr>
              <p:nvPr/>
            </p:nvSpPr>
            <p:spPr bwMode="auto">
              <a:xfrm>
                <a:off x="2929" y="628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8" name="Oval 16383"/>
              <p:cNvSpPr>
                <a:spLocks noChangeArrowheads="1"/>
              </p:cNvSpPr>
              <p:nvPr/>
            </p:nvSpPr>
            <p:spPr bwMode="auto">
              <a:xfrm>
                <a:off x="3139" y="6039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09" name="Rectangle 16384"/>
              <p:cNvSpPr>
                <a:spLocks noChangeArrowheads="1"/>
              </p:cNvSpPr>
              <p:nvPr/>
            </p:nvSpPr>
            <p:spPr bwMode="auto">
              <a:xfrm>
                <a:off x="3195" y="60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10" name="Line 16385"/>
              <p:cNvSpPr>
                <a:spLocks noChangeShapeType="1"/>
              </p:cNvSpPr>
              <p:nvPr/>
            </p:nvSpPr>
            <p:spPr bwMode="auto">
              <a:xfrm flipH="1">
                <a:off x="944" y="1117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1" name="Line 16386"/>
              <p:cNvSpPr>
                <a:spLocks noChangeShapeType="1"/>
              </p:cNvSpPr>
              <p:nvPr/>
            </p:nvSpPr>
            <p:spPr bwMode="auto">
              <a:xfrm flipV="1">
                <a:off x="944" y="1116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2" name="Oval 16387"/>
              <p:cNvSpPr>
                <a:spLocks noChangeArrowheads="1"/>
              </p:cNvSpPr>
              <p:nvPr/>
            </p:nvSpPr>
            <p:spPr bwMode="auto">
              <a:xfrm>
                <a:off x="922" y="11154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3" name="Rectangle 16388"/>
              <p:cNvSpPr>
                <a:spLocks noChangeArrowheads="1"/>
              </p:cNvSpPr>
              <p:nvPr/>
            </p:nvSpPr>
            <p:spPr bwMode="auto">
              <a:xfrm>
                <a:off x="978" y="1115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14" name="Line 16389"/>
              <p:cNvSpPr>
                <a:spLocks noChangeShapeType="1"/>
              </p:cNvSpPr>
              <p:nvPr/>
            </p:nvSpPr>
            <p:spPr bwMode="auto">
              <a:xfrm flipH="1">
                <a:off x="2596" y="10230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5" name="Line 16390"/>
              <p:cNvSpPr>
                <a:spLocks noChangeShapeType="1"/>
              </p:cNvSpPr>
              <p:nvPr/>
            </p:nvSpPr>
            <p:spPr bwMode="auto">
              <a:xfrm flipV="1">
                <a:off x="2596" y="1022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6" name="Oval 16391"/>
              <p:cNvSpPr>
                <a:spLocks noChangeArrowheads="1"/>
              </p:cNvSpPr>
              <p:nvPr/>
            </p:nvSpPr>
            <p:spPr bwMode="auto">
              <a:xfrm>
                <a:off x="2574" y="10205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7" name="Rectangle 16392"/>
              <p:cNvSpPr>
                <a:spLocks noChangeArrowheads="1"/>
              </p:cNvSpPr>
              <p:nvPr/>
            </p:nvSpPr>
            <p:spPr bwMode="auto">
              <a:xfrm>
                <a:off x="2631" y="1020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18" name="Line 16393"/>
              <p:cNvSpPr>
                <a:spLocks noChangeShapeType="1"/>
              </p:cNvSpPr>
              <p:nvPr/>
            </p:nvSpPr>
            <p:spPr bwMode="auto">
              <a:xfrm flipH="1">
                <a:off x="3990" y="78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19" name="Line 16394"/>
              <p:cNvSpPr>
                <a:spLocks noChangeShapeType="1"/>
              </p:cNvSpPr>
              <p:nvPr/>
            </p:nvSpPr>
            <p:spPr bwMode="auto">
              <a:xfrm flipV="1">
                <a:off x="3990" y="770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0" name="Oval 16395"/>
              <p:cNvSpPr>
                <a:spLocks noChangeArrowheads="1"/>
              </p:cNvSpPr>
              <p:nvPr/>
            </p:nvSpPr>
            <p:spPr bwMode="auto">
              <a:xfrm>
                <a:off x="3967" y="756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1" name="Rectangle 16396"/>
              <p:cNvSpPr>
                <a:spLocks noChangeArrowheads="1"/>
              </p:cNvSpPr>
              <p:nvPr/>
            </p:nvSpPr>
            <p:spPr bwMode="auto">
              <a:xfrm>
                <a:off x="4024" y="75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22" name="Line 16397"/>
              <p:cNvSpPr>
                <a:spLocks noChangeShapeType="1"/>
              </p:cNvSpPr>
              <p:nvPr/>
            </p:nvSpPr>
            <p:spPr bwMode="auto">
              <a:xfrm flipH="1">
                <a:off x="2853" y="80522"/>
                <a:ext cx="2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3" name="Line 16398"/>
              <p:cNvSpPr>
                <a:spLocks noChangeShapeType="1"/>
              </p:cNvSpPr>
              <p:nvPr/>
            </p:nvSpPr>
            <p:spPr bwMode="auto">
              <a:xfrm flipV="1">
                <a:off x="2853" y="804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4" name="Oval 16399"/>
              <p:cNvSpPr>
                <a:spLocks noChangeArrowheads="1"/>
              </p:cNvSpPr>
              <p:nvPr/>
            </p:nvSpPr>
            <p:spPr bwMode="auto">
              <a:xfrm>
                <a:off x="3051" y="80272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5" name="Rectangle 16400"/>
              <p:cNvSpPr>
                <a:spLocks noChangeArrowheads="1"/>
              </p:cNvSpPr>
              <p:nvPr/>
            </p:nvSpPr>
            <p:spPr bwMode="auto">
              <a:xfrm>
                <a:off x="3107" y="802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26" name="Line 16401"/>
              <p:cNvSpPr>
                <a:spLocks noChangeShapeType="1"/>
              </p:cNvSpPr>
              <p:nvPr/>
            </p:nvSpPr>
            <p:spPr bwMode="auto">
              <a:xfrm flipH="1">
                <a:off x="3611" y="196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7" name="Line 16402"/>
              <p:cNvSpPr>
                <a:spLocks noChangeShapeType="1"/>
              </p:cNvSpPr>
              <p:nvPr/>
            </p:nvSpPr>
            <p:spPr bwMode="auto">
              <a:xfrm flipV="1">
                <a:off x="3611" y="1953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8" name="Oval 16403"/>
              <p:cNvSpPr>
                <a:spLocks noChangeArrowheads="1"/>
              </p:cNvSpPr>
              <p:nvPr/>
            </p:nvSpPr>
            <p:spPr bwMode="auto">
              <a:xfrm>
                <a:off x="3589" y="1940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29" name="Rectangle 16404"/>
              <p:cNvSpPr>
                <a:spLocks noChangeArrowheads="1"/>
              </p:cNvSpPr>
              <p:nvPr/>
            </p:nvSpPr>
            <p:spPr bwMode="auto">
              <a:xfrm>
                <a:off x="3646" y="194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30" name="Line 16405"/>
              <p:cNvSpPr>
                <a:spLocks noChangeShapeType="1"/>
              </p:cNvSpPr>
              <p:nvPr/>
            </p:nvSpPr>
            <p:spPr bwMode="auto">
              <a:xfrm flipH="1">
                <a:off x="1242" y="45516"/>
                <a:ext cx="23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1" name="Line 16406"/>
              <p:cNvSpPr>
                <a:spLocks noChangeShapeType="1"/>
              </p:cNvSpPr>
              <p:nvPr/>
            </p:nvSpPr>
            <p:spPr bwMode="auto">
              <a:xfrm>
                <a:off x="1242" y="4551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2" name="Oval 16407"/>
              <p:cNvSpPr>
                <a:spLocks noChangeArrowheads="1"/>
              </p:cNvSpPr>
              <p:nvPr/>
            </p:nvSpPr>
            <p:spPr bwMode="auto">
              <a:xfrm>
                <a:off x="3550" y="4526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3" name="Rectangle 16408"/>
              <p:cNvSpPr>
                <a:spLocks noChangeArrowheads="1"/>
              </p:cNvSpPr>
              <p:nvPr/>
            </p:nvSpPr>
            <p:spPr bwMode="auto">
              <a:xfrm>
                <a:off x="3608" y="4527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34" name="Line 16409"/>
              <p:cNvSpPr>
                <a:spLocks noChangeShapeType="1"/>
              </p:cNvSpPr>
              <p:nvPr/>
            </p:nvSpPr>
            <p:spPr bwMode="auto">
              <a:xfrm flipH="1">
                <a:off x="2379" y="87432"/>
                <a:ext cx="1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5" name="Line 16410"/>
              <p:cNvSpPr>
                <a:spLocks noChangeShapeType="1"/>
              </p:cNvSpPr>
              <p:nvPr/>
            </p:nvSpPr>
            <p:spPr bwMode="auto">
              <a:xfrm flipV="1">
                <a:off x="2379" y="8731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6" name="Oval 16411"/>
              <p:cNvSpPr>
                <a:spLocks noChangeArrowheads="1"/>
              </p:cNvSpPr>
              <p:nvPr/>
            </p:nvSpPr>
            <p:spPr bwMode="auto">
              <a:xfrm>
                <a:off x="2514" y="87195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7" name="Rectangle 16412"/>
              <p:cNvSpPr>
                <a:spLocks noChangeArrowheads="1"/>
              </p:cNvSpPr>
              <p:nvPr/>
            </p:nvSpPr>
            <p:spPr bwMode="auto">
              <a:xfrm>
                <a:off x="2570" y="871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38" name="Line 16413"/>
              <p:cNvSpPr>
                <a:spLocks noChangeShapeType="1"/>
              </p:cNvSpPr>
              <p:nvPr/>
            </p:nvSpPr>
            <p:spPr bwMode="auto">
              <a:xfrm flipH="1">
                <a:off x="2040" y="101603"/>
                <a:ext cx="4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39" name="Line 16414"/>
              <p:cNvSpPr>
                <a:spLocks noChangeShapeType="1"/>
              </p:cNvSpPr>
              <p:nvPr/>
            </p:nvSpPr>
            <p:spPr bwMode="auto">
              <a:xfrm flipV="1">
                <a:off x="2040" y="101510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0" name="Oval 16415"/>
              <p:cNvSpPr>
                <a:spLocks noChangeArrowheads="1"/>
              </p:cNvSpPr>
              <p:nvPr/>
            </p:nvSpPr>
            <p:spPr bwMode="auto">
              <a:xfrm>
                <a:off x="2471" y="10135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1" name="Rectangle 16416"/>
              <p:cNvSpPr>
                <a:spLocks noChangeArrowheads="1"/>
              </p:cNvSpPr>
              <p:nvPr/>
            </p:nvSpPr>
            <p:spPr bwMode="auto">
              <a:xfrm>
                <a:off x="2528" y="1013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42" name="Line 16417"/>
              <p:cNvSpPr>
                <a:spLocks noChangeShapeType="1"/>
              </p:cNvSpPr>
              <p:nvPr/>
            </p:nvSpPr>
            <p:spPr bwMode="auto">
              <a:xfrm>
                <a:off x="2803" y="-98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3" name="Line 16418"/>
              <p:cNvSpPr>
                <a:spLocks noChangeShapeType="1"/>
              </p:cNvSpPr>
              <p:nvPr/>
            </p:nvSpPr>
            <p:spPr bwMode="auto">
              <a:xfrm flipV="1">
                <a:off x="2803" y="-99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4" name="Oval 16419"/>
              <p:cNvSpPr>
                <a:spLocks noChangeArrowheads="1"/>
              </p:cNvSpPr>
              <p:nvPr/>
            </p:nvSpPr>
            <p:spPr bwMode="auto">
              <a:xfrm>
                <a:off x="2779" y="-10110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5" name="Rectangle 16420"/>
              <p:cNvSpPr>
                <a:spLocks noChangeArrowheads="1"/>
              </p:cNvSpPr>
              <p:nvPr/>
            </p:nvSpPr>
            <p:spPr bwMode="auto">
              <a:xfrm>
                <a:off x="2837" y="-101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46" name="Line 16421"/>
              <p:cNvSpPr>
                <a:spLocks noChangeShapeType="1"/>
              </p:cNvSpPr>
              <p:nvPr/>
            </p:nvSpPr>
            <p:spPr bwMode="auto">
              <a:xfrm>
                <a:off x="3033" y="-250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7" name="Line 16422"/>
              <p:cNvSpPr>
                <a:spLocks noChangeShapeType="1"/>
              </p:cNvSpPr>
              <p:nvPr/>
            </p:nvSpPr>
            <p:spPr bwMode="auto">
              <a:xfrm flipV="1">
                <a:off x="3033" y="-2520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8" name="Oval 16423"/>
              <p:cNvSpPr>
                <a:spLocks noChangeArrowheads="1"/>
              </p:cNvSpPr>
              <p:nvPr/>
            </p:nvSpPr>
            <p:spPr bwMode="auto">
              <a:xfrm>
                <a:off x="3009" y="-2533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49" name="Rectangle 16424"/>
              <p:cNvSpPr>
                <a:spLocks noChangeArrowheads="1"/>
              </p:cNvSpPr>
              <p:nvPr/>
            </p:nvSpPr>
            <p:spPr bwMode="auto">
              <a:xfrm>
                <a:off x="3066" y="-2532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50" name="Line 16425"/>
              <p:cNvSpPr>
                <a:spLocks noChangeShapeType="1"/>
              </p:cNvSpPr>
              <p:nvPr/>
            </p:nvSpPr>
            <p:spPr bwMode="auto">
              <a:xfrm>
                <a:off x="3172" y="746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1" name="Line 16426"/>
              <p:cNvSpPr>
                <a:spLocks noChangeShapeType="1"/>
              </p:cNvSpPr>
              <p:nvPr/>
            </p:nvSpPr>
            <p:spPr bwMode="auto">
              <a:xfrm flipV="1">
                <a:off x="3172" y="74561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2" name="Oval 16427"/>
              <p:cNvSpPr>
                <a:spLocks noChangeArrowheads="1"/>
              </p:cNvSpPr>
              <p:nvPr/>
            </p:nvSpPr>
            <p:spPr bwMode="auto">
              <a:xfrm>
                <a:off x="3148" y="74430"/>
                <a:ext cx="25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3" name="Rectangle 16428"/>
              <p:cNvSpPr>
                <a:spLocks noChangeArrowheads="1"/>
              </p:cNvSpPr>
              <p:nvPr/>
            </p:nvSpPr>
            <p:spPr bwMode="auto">
              <a:xfrm>
                <a:off x="3205" y="744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54" name="Line 16429"/>
              <p:cNvSpPr>
                <a:spLocks noChangeShapeType="1"/>
              </p:cNvSpPr>
              <p:nvPr/>
            </p:nvSpPr>
            <p:spPr bwMode="auto">
              <a:xfrm flipH="1">
                <a:off x="2602" y="44342"/>
                <a:ext cx="13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5" name="Line 16430"/>
              <p:cNvSpPr>
                <a:spLocks noChangeShapeType="1"/>
              </p:cNvSpPr>
              <p:nvPr/>
            </p:nvSpPr>
            <p:spPr bwMode="auto">
              <a:xfrm>
                <a:off x="2602" y="443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6" name="Oval 16431"/>
              <p:cNvSpPr>
                <a:spLocks noChangeArrowheads="1"/>
              </p:cNvSpPr>
              <p:nvPr/>
            </p:nvSpPr>
            <p:spPr bwMode="auto">
              <a:xfrm>
                <a:off x="3974" y="4410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7" name="Rectangle 16432"/>
              <p:cNvSpPr>
                <a:spLocks noChangeArrowheads="1"/>
              </p:cNvSpPr>
              <p:nvPr/>
            </p:nvSpPr>
            <p:spPr bwMode="auto">
              <a:xfrm>
                <a:off x="4031" y="441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58" name="Line 16433"/>
              <p:cNvSpPr>
                <a:spLocks noChangeShapeType="1"/>
              </p:cNvSpPr>
              <p:nvPr/>
            </p:nvSpPr>
            <p:spPr bwMode="auto">
              <a:xfrm flipH="1">
                <a:off x="2798" y="-22862"/>
                <a:ext cx="2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59" name="Line 16434"/>
              <p:cNvSpPr>
                <a:spLocks noChangeShapeType="1"/>
              </p:cNvSpPr>
              <p:nvPr/>
            </p:nvSpPr>
            <p:spPr bwMode="auto">
              <a:xfrm flipV="1">
                <a:off x="2798" y="-23086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0" name="Oval 16435"/>
              <p:cNvSpPr>
                <a:spLocks noChangeArrowheads="1"/>
              </p:cNvSpPr>
              <p:nvPr/>
            </p:nvSpPr>
            <p:spPr bwMode="auto">
              <a:xfrm>
                <a:off x="3018" y="-2310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1" name="Rectangle 16436"/>
              <p:cNvSpPr>
                <a:spLocks noChangeArrowheads="1"/>
              </p:cNvSpPr>
              <p:nvPr/>
            </p:nvSpPr>
            <p:spPr bwMode="auto">
              <a:xfrm>
                <a:off x="3075" y="-230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62" name="Line 16437"/>
              <p:cNvSpPr>
                <a:spLocks noChangeShapeType="1"/>
              </p:cNvSpPr>
              <p:nvPr/>
            </p:nvSpPr>
            <p:spPr bwMode="auto">
              <a:xfrm flipH="1">
                <a:off x="1688" y="27719"/>
                <a:ext cx="18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3" name="Line 16438"/>
              <p:cNvSpPr>
                <a:spLocks noChangeShapeType="1"/>
              </p:cNvSpPr>
              <p:nvPr/>
            </p:nvSpPr>
            <p:spPr bwMode="auto">
              <a:xfrm flipV="1">
                <a:off x="1688" y="2766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4" name="Oval 16439"/>
              <p:cNvSpPr>
                <a:spLocks noChangeArrowheads="1"/>
              </p:cNvSpPr>
              <p:nvPr/>
            </p:nvSpPr>
            <p:spPr bwMode="auto">
              <a:xfrm>
                <a:off x="3503" y="2746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5" name="Rectangle 16440"/>
              <p:cNvSpPr>
                <a:spLocks noChangeArrowheads="1"/>
              </p:cNvSpPr>
              <p:nvPr/>
            </p:nvSpPr>
            <p:spPr bwMode="auto">
              <a:xfrm>
                <a:off x="3560" y="274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66" name="Line 16441"/>
              <p:cNvSpPr>
                <a:spLocks noChangeShapeType="1"/>
              </p:cNvSpPr>
              <p:nvPr/>
            </p:nvSpPr>
            <p:spPr bwMode="auto">
              <a:xfrm flipH="1">
                <a:off x="1641" y="81109"/>
                <a:ext cx="13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7" name="Line 16442"/>
              <p:cNvSpPr>
                <a:spLocks noChangeShapeType="1"/>
              </p:cNvSpPr>
              <p:nvPr/>
            </p:nvSpPr>
            <p:spPr bwMode="auto">
              <a:xfrm flipV="1">
                <a:off x="1641" y="8105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8" name="Oval 16443"/>
              <p:cNvSpPr>
                <a:spLocks noChangeArrowheads="1"/>
              </p:cNvSpPr>
              <p:nvPr/>
            </p:nvSpPr>
            <p:spPr bwMode="auto">
              <a:xfrm>
                <a:off x="2977" y="8087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69" name="Rectangle 16444"/>
              <p:cNvSpPr>
                <a:spLocks noChangeArrowheads="1"/>
              </p:cNvSpPr>
              <p:nvPr/>
            </p:nvSpPr>
            <p:spPr bwMode="auto">
              <a:xfrm>
                <a:off x="3035" y="808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70" name="Line 16445"/>
              <p:cNvSpPr>
                <a:spLocks noChangeShapeType="1"/>
              </p:cNvSpPr>
              <p:nvPr/>
            </p:nvSpPr>
            <p:spPr bwMode="auto">
              <a:xfrm flipH="1">
                <a:off x="2878" y="40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1" name="Line 16446"/>
              <p:cNvSpPr>
                <a:spLocks noChangeShapeType="1"/>
              </p:cNvSpPr>
              <p:nvPr/>
            </p:nvSpPr>
            <p:spPr bwMode="auto">
              <a:xfrm flipV="1">
                <a:off x="2878" y="395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2" name="Oval 16447"/>
              <p:cNvSpPr>
                <a:spLocks noChangeArrowheads="1"/>
              </p:cNvSpPr>
              <p:nvPr/>
            </p:nvSpPr>
            <p:spPr bwMode="auto">
              <a:xfrm>
                <a:off x="2854" y="3817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3" name="Rectangle 16448"/>
              <p:cNvSpPr>
                <a:spLocks noChangeArrowheads="1"/>
              </p:cNvSpPr>
              <p:nvPr/>
            </p:nvSpPr>
            <p:spPr bwMode="auto">
              <a:xfrm>
                <a:off x="2912" y="38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74" name="Line 16449"/>
              <p:cNvSpPr>
                <a:spLocks noChangeShapeType="1"/>
              </p:cNvSpPr>
              <p:nvPr/>
            </p:nvSpPr>
            <p:spPr bwMode="auto">
              <a:xfrm flipH="1">
                <a:off x="942" y="1122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5" name="Line 16450"/>
              <p:cNvSpPr>
                <a:spLocks noChangeShapeType="1"/>
              </p:cNvSpPr>
              <p:nvPr/>
            </p:nvSpPr>
            <p:spPr bwMode="auto">
              <a:xfrm flipV="1">
                <a:off x="942" y="11213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6" name="Oval 16451"/>
              <p:cNvSpPr>
                <a:spLocks noChangeArrowheads="1"/>
              </p:cNvSpPr>
              <p:nvPr/>
            </p:nvSpPr>
            <p:spPr bwMode="auto">
              <a:xfrm>
                <a:off x="919" y="112014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7" name="Rectangle 16452"/>
              <p:cNvSpPr>
                <a:spLocks noChangeArrowheads="1"/>
              </p:cNvSpPr>
              <p:nvPr/>
            </p:nvSpPr>
            <p:spPr bwMode="auto">
              <a:xfrm>
                <a:off x="976" y="1120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78" name="Line 16453"/>
              <p:cNvSpPr>
                <a:spLocks noChangeShapeType="1"/>
              </p:cNvSpPr>
              <p:nvPr/>
            </p:nvSpPr>
            <p:spPr bwMode="auto">
              <a:xfrm>
                <a:off x="2920" y="-112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79" name="Line 16454"/>
              <p:cNvSpPr>
                <a:spLocks noChangeShapeType="1"/>
              </p:cNvSpPr>
              <p:nvPr/>
            </p:nvSpPr>
            <p:spPr bwMode="auto">
              <a:xfrm flipV="1">
                <a:off x="2920" y="-113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0" name="Oval 16455"/>
              <p:cNvSpPr>
                <a:spLocks noChangeArrowheads="1"/>
              </p:cNvSpPr>
              <p:nvPr/>
            </p:nvSpPr>
            <p:spPr bwMode="auto">
              <a:xfrm>
                <a:off x="2896" y="-11507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1" name="Rectangle 16456"/>
              <p:cNvSpPr>
                <a:spLocks noChangeArrowheads="1"/>
              </p:cNvSpPr>
              <p:nvPr/>
            </p:nvSpPr>
            <p:spPr bwMode="auto">
              <a:xfrm>
                <a:off x="2953" y="-115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LUKE-2980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82" name="Line 16457"/>
              <p:cNvSpPr>
                <a:spLocks noChangeShapeType="1"/>
              </p:cNvSpPr>
              <p:nvPr/>
            </p:nvSpPr>
            <p:spPr bwMode="auto">
              <a:xfrm flipH="1">
                <a:off x="1070" y="6757"/>
                <a:ext cx="24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3" name="Line 16458"/>
              <p:cNvSpPr>
                <a:spLocks noChangeShapeType="1"/>
              </p:cNvSpPr>
              <p:nvPr/>
            </p:nvSpPr>
            <p:spPr bwMode="auto">
              <a:xfrm flipV="1">
                <a:off x="1070" y="665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4" name="Oval 16459"/>
              <p:cNvSpPr>
                <a:spLocks noChangeArrowheads="1"/>
              </p:cNvSpPr>
              <p:nvPr/>
            </p:nvSpPr>
            <p:spPr bwMode="auto">
              <a:xfrm>
                <a:off x="3504" y="6520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5" name="Rectangle 16460"/>
              <p:cNvSpPr>
                <a:spLocks noChangeArrowheads="1"/>
              </p:cNvSpPr>
              <p:nvPr/>
            </p:nvSpPr>
            <p:spPr bwMode="auto">
              <a:xfrm>
                <a:off x="3561" y="65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86" name="Line 16461"/>
              <p:cNvSpPr>
                <a:spLocks noChangeShapeType="1"/>
              </p:cNvSpPr>
              <p:nvPr/>
            </p:nvSpPr>
            <p:spPr bwMode="auto">
              <a:xfrm flipH="1">
                <a:off x="3298" y="-284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7" name="Line 16462"/>
              <p:cNvSpPr>
                <a:spLocks noChangeShapeType="1"/>
              </p:cNvSpPr>
              <p:nvPr/>
            </p:nvSpPr>
            <p:spPr bwMode="auto">
              <a:xfrm flipV="1">
                <a:off x="3298" y="-2942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8" name="Oval 16463"/>
              <p:cNvSpPr>
                <a:spLocks noChangeArrowheads="1"/>
              </p:cNvSpPr>
              <p:nvPr/>
            </p:nvSpPr>
            <p:spPr bwMode="auto">
              <a:xfrm>
                <a:off x="3276" y="-3087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89" name="Rectangle 16464"/>
              <p:cNvSpPr>
                <a:spLocks noChangeArrowheads="1"/>
              </p:cNvSpPr>
              <p:nvPr/>
            </p:nvSpPr>
            <p:spPr bwMode="auto">
              <a:xfrm>
                <a:off x="3332" y="-30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90" name="Line 16465"/>
              <p:cNvSpPr>
                <a:spLocks noChangeShapeType="1"/>
              </p:cNvSpPr>
              <p:nvPr/>
            </p:nvSpPr>
            <p:spPr bwMode="auto">
              <a:xfrm>
                <a:off x="3140" y="-71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1" name="Line 16466"/>
              <p:cNvSpPr>
                <a:spLocks noChangeShapeType="1"/>
              </p:cNvSpPr>
              <p:nvPr/>
            </p:nvSpPr>
            <p:spPr bwMode="auto">
              <a:xfrm>
                <a:off x="3140" y="-717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2" name="Oval 16467"/>
              <p:cNvSpPr>
                <a:spLocks noChangeArrowheads="1"/>
              </p:cNvSpPr>
              <p:nvPr/>
            </p:nvSpPr>
            <p:spPr bwMode="auto">
              <a:xfrm>
                <a:off x="3117" y="-7419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3" name="Rectangle 16468"/>
              <p:cNvSpPr>
                <a:spLocks noChangeArrowheads="1"/>
              </p:cNvSpPr>
              <p:nvPr/>
            </p:nvSpPr>
            <p:spPr bwMode="auto">
              <a:xfrm>
                <a:off x="3173" y="-74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94" name="Line 16469"/>
              <p:cNvSpPr>
                <a:spLocks noChangeShapeType="1"/>
              </p:cNvSpPr>
              <p:nvPr/>
            </p:nvSpPr>
            <p:spPr bwMode="auto">
              <a:xfrm flipH="1">
                <a:off x="3302" y="13430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5" name="Line 16470"/>
              <p:cNvSpPr>
                <a:spLocks noChangeShapeType="1"/>
              </p:cNvSpPr>
              <p:nvPr/>
            </p:nvSpPr>
            <p:spPr bwMode="auto">
              <a:xfrm flipV="1">
                <a:off x="3302" y="1333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6" name="Oval 16471"/>
              <p:cNvSpPr>
                <a:spLocks noChangeArrowheads="1"/>
              </p:cNvSpPr>
              <p:nvPr/>
            </p:nvSpPr>
            <p:spPr bwMode="auto">
              <a:xfrm>
                <a:off x="3306" y="1318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7" name="Rectangle 16472"/>
              <p:cNvSpPr>
                <a:spLocks noChangeArrowheads="1"/>
              </p:cNvSpPr>
              <p:nvPr/>
            </p:nvSpPr>
            <p:spPr bwMode="auto">
              <a:xfrm>
                <a:off x="3363" y="131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398" name="Line 16473"/>
              <p:cNvSpPr>
                <a:spLocks noChangeShapeType="1"/>
              </p:cNvSpPr>
              <p:nvPr/>
            </p:nvSpPr>
            <p:spPr bwMode="auto">
              <a:xfrm flipH="1">
                <a:off x="3139" y="-693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399" name="Line 16474"/>
              <p:cNvSpPr>
                <a:spLocks noChangeShapeType="1"/>
              </p:cNvSpPr>
              <p:nvPr/>
            </p:nvSpPr>
            <p:spPr bwMode="auto">
              <a:xfrm flipV="1">
                <a:off x="3139" y="-703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0" name="Oval 16475"/>
              <p:cNvSpPr>
                <a:spLocks noChangeArrowheads="1"/>
              </p:cNvSpPr>
              <p:nvPr/>
            </p:nvSpPr>
            <p:spPr bwMode="auto">
              <a:xfrm>
                <a:off x="3117" y="-7188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1" name="Rectangle 16476"/>
              <p:cNvSpPr>
                <a:spLocks noChangeArrowheads="1"/>
              </p:cNvSpPr>
              <p:nvPr/>
            </p:nvSpPr>
            <p:spPr bwMode="auto">
              <a:xfrm>
                <a:off x="3173" y="-71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02" name="Line 16477"/>
              <p:cNvSpPr>
                <a:spLocks noChangeShapeType="1"/>
              </p:cNvSpPr>
              <p:nvPr/>
            </p:nvSpPr>
            <p:spPr bwMode="auto">
              <a:xfrm flipH="1">
                <a:off x="2909" y="-22981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3" name="Line 16478"/>
              <p:cNvSpPr>
                <a:spLocks noChangeShapeType="1"/>
              </p:cNvSpPr>
              <p:nvPr/>
            </p:nvSpPr>
            <p:spPr bwMode="auto">
              <a:xfrm flipV="1">
                <a:off x="2909" y="-2306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4" name="Oval 16479"/>
              <p:cNvSpPr>
                <a:spLocks noChangeArrowheads="1"/>
              </p:cNvSpPr>
              <p:nvPr/>
            </p:nvSpPr>
            <p:spPr bwMode="auto">
              <a:xfrm>
                <a:off x="2987" y="-2322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5" name="Rectangle 16480"/>
              <p:cNvSpPr>
                <a:spLocks noChangeArrowheads="1"/>
              </p:cNvSpPr>
              <p:nvPr/>
            </p:nvSpPr>
            <p:spPr bwMode="auto">
              <a:xfrm>
                <a:off x="3044" y="-2321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LUKE-2997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06" name="Line 16481"/>
              <p:cNvSpPr>
                <a:spLocks noChangeShapeType="1"/>
              </p:cNvSpPr>
              <p:nvPr/>
            </p:nvSpPr>
            <p:spPr bwMode="auto">
              <a:xfrm flipH="1">
                <a:off x="3171" y="7478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7" name="Line 16482"/>
              <p:cNvSpPr>
                <a:spLocks noChangeShapeType="1"/>
              </p:cNvSpPr>
              <p:nvPr/>
            </p:nvSpPr>
            <p:spPr bwMode="auto">
              <a:xfrm flipV="1">
                <a:off x="3171" y="74673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8" name="Oval 16483"/>
              <p:cNvSpPr>
                <a:spLocks noChangeArrowheads="1"/>
              </p:cNvSpPr>
              <p:nvPr/>
            </p:nvSpPr>
            <p:spPr bwMode="auto">
              <a:xfrm>
                <a:off x="3148" y="74548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09" name="Rectangle 16484"/>
              <p:cNvSpPr>
                <a:spLocks noChangeArrowheads="1"/>
              </p:cNvSpPr>
              <p:nvPr/>
            </p:nvSpPr>
            <p:spPr bwMode="auto">
              <a:xfrm>
                <a:off x="3205" y="745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10" name="Line 16485"/>
              <p:cNvSpPr>
                <a:spLocks noChangeShapeType="1"/>
              </p:cNvSpPr>
              <p:nvPr/>
            </p:nvSpPr>
            <p:spPr bwMode="auto">
              <a:xfrm>
                <a:off x="3143" y="-48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1" name="Line 16486"/>
              <p:cNvSpPr>
                <a:spLocks noChangeShapeType="1"/>
              </p:cNvSpPr>
              <p:nvPr/>
            </p:nvSpPr>
            <p:spPr bwMode="auto">
              <a:xfrm flipV="1">
                <a:off x="3143" y="-492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2" name="Oval 16487"/>
              <p:cNvSpPr>
                <a:spLocks noChangeArrowheads="1"/>
              </p:cNvSpPr>
              <p:nvPr/>
            </p:nvSpPr>
            <p:spPr bwMode="auto">
              <a:xfrm>
                <a:off x="3119" y="-5078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3" name="Rectangle 16488"/>
              <p:cNvSpPr>
                <a:spLocks noChangeArrowheads="1"/>
              </p:cNvSpPr>
              <p:nvPr/>
            </p:nvSpPr>
            <p:spPr bwMode="auto">
              <a:xfrm>
                <a:off x="3176" y="-50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14" name="Line 16489"/>
              <p:cNvSpPr>
                <a:spLocks noChangeShapeType="1"/>
              </p:cNvSpPr>
              <p:nvPr/>
            </p:nvSpPr>
            <p:spPr bwMode="auto">
              <a:xfrm flipH="1">
                <a:off x="1212" y="81228"/>
                <a:ext cx="14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5" name="Line 16490"/>
              <p:cNvSpPr>
                <a:spLocks noChangeShapeType="1"/>
              </p:cNvSpPr>
              <p:nvPr/>
            </p:nvSpPr>
            <p:spPr bwMode="auto">
              <a:xfrm flipV="1">
                <a:off x="1212" y="81063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6" name="Oval 16491"/>
              <p:cNvSpPr>
                <a:spLocks noChangeArrowheads="1"/>
              </p:cNvSpPr>
              <p:nvPr/>
            </p:nvSpPr>
            <p:spPr bwMode="auto">
              <a:xfrm>
                <a:off x="2643" y="80984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7" name="Rectangle 16492"/>
              <p:cNvSpPr>
                <a:spLocks noChangeArrowheads="1"/>
              </p:cNvSpPr>
              <p:nvPr/>
            </p:nvSpPr>
            <p:spPr bwMode="auto">
              <a:xfrm>
                <a:off x="2699" y="809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418" name="Line 16493"/>
              <p:cNvSpPr>
                <a:spLocks noChangeShapeType="1"/>
              </p:cNvSpPr>
              <p:nvPr/>
            </p:nvSpPr>
            <p:spPr bwMode="auto">
              <a:xfrm flipH="1">
                <a:off x="1471" y="82395"/>
                <a:ext cx="14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19" name="Line 16494"/>
              <p:cNvSpPr>
                <a:spLocks noChangeShapeType="1"/>
              </p:cNvSpPr>
              <p:nvPr/>
            </p:nvSpPr>
            <p:spPr bwMode="auto">
              <a:xfrm flipV="1">
                <a:off x="1471" y="8228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420" name="Oval 16495"/>
              <p:cNvSpPr>
                <a:spLocks noChangeArrowheads="1"/>
              </p:cNvSpPr>
              <p:nvPr/>
            </p:nvSpPr>
            <p:spPr bwMode="auto">
              <a:xfrm>
                <a:off x="2921" y="82151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2" name="Group 16697"/>
            <p:cNvGrpSpPr>
              <a:grpSpLocks/>
            </p:cNvGrpSpPr>
            <p:nvPr/>
          </p:nvGrpSpPr>
          <p:grpSpPr bwMode="auto">
            <a:xfrm>
              <a:off x="1142659" y="-3603696"/>
              <a:ext cx="7648575" cy="218260613"/>
              <a:chOff x="-153" y="-21945"/>
              <a:chExt cx="4818" cy="137487"/>
            </a:xfrm>
          </p:grpSpPr>
          <p:sp>
            <p:nvSpPr>
              <p:cNvPr id="21021" name="Rectangle 16497"/>
              <p:cNvSpPr>
                <a:spLocks noChangeArrowheads="1"/>
              </p:cNvSpPr>
              <p:nvPr/>
            </p:nvSpPr>
            <p:spPr bwMode="auto">
              <a:xfrm>
                <a:off x="2978" y="82157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22" name="Line 16498"/>
              <p:cNvSpPr>
                <a:spLocks noChangeShapeType="1"/>
              </p:cNvSpPr>
              <p:nvPr/>
            </p:nvSpPr>
            <p:spPr bwMode="auto">
              <a:xfrm flipH="1">
                <a:off x="3138" y="-68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3" name="Line 16499"/>
              <p:cNvSpPr>
                <a:spLocks noChangeShapeType="1"/>
              </p:cNvSpPr>
              <p:nvPr/>
            </p:nvSpPr>
            <p:spPr bwMode="auto">
              <a:xfrm flipV="1">
                <a:off x="3138" y="-692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4" name="Oval 16500"/>
              <p:cNvSpPr>
                <a:spLocks noChangeArrowheads="1"/>
              </p:cNvSpPr>
              <p:nvPr/>
            </p:nvSpPr>
            <p:spPr bwMode="auto">
              <a:xfrm>
                <a:off x="3115" y="-7070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5" name="Rectangle 16501"/>
              <p:cNvSpPr>
                <a:spLocks noChangeArrowheads="1"/>
              </p:cNvSpPr>
              <p:nvPr/>
            </p:nvSpPr>
            <p:spPr bwMode="auto">
              <a:xfrm>
                <a:off x="3173" y="-70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26" name="Line 16502"/>
              <p:cNvSpPr>
                <a:spLocks noChangeShapeType="1"/>
              </p:cNvSpPr>
              <p:nvPr/>
            </p:nvSpPr>
            <p:spPr bwMode="auto">
              <a:xfrm flipH="1">
                <a:off x="1242" y="6177"/>
                <a:ext cx="14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7" name="Line 16503"/>
              <p:cNvSpPr>
                <a:spLocks noChangeShapeType="1"/>
              </p:cNvSpPr>
              <p:nvPr/>
            </p:nvSpPr>
            <p:spPr bwMode="auto">
              <a:xfrm flipV="1">
                <a:off x="1242" y="608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8" name="Oval 16504"/>
              <p:cNvSpPr>
                <a:spLocks noChangeArrowheads="1"/>
              </p:cNvSpPr>
              <p:nvPr/>
            </p:nvSpPr>
            <p:spPr bwMode="auto">
              <a:xfrm>
                <a:off x="2704" y="5940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9" name="Rectangle 16505"/>
              <p:cNvSpPr>
                <a:spLocks noChangeArrowheads="1"/>
              </p:cNvSpPr>
              <p:nvPr/>
            </p:nvSpPr>
            <p:spPr bwMode="auto">
              <a:xfrm>
                <a:off x="2760" y="59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30" name="Line 16506"/>
              <p:cNvSpPr>
                <a:spLocks noChangeShapeType="1"/>
              </p:cNvSpPr>
              <p:nvPr/>
            </p:nvSpPr>
            <p:spPr bwMode="auto">
              <a:xfrm flipH="1">
                <a:off x="1566" y="102770"/>
                <a:ext cx="13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1" name="Line 16507"/>
              <p:cNvSpPr>
                <a:spLocks noChangeShapeType="1"/>
              </p:cNvSpPr>
              <p:nvPr/>
            </p:nvSpPr>
            <p:spPr bwMode="auto">
              <a:xfrm>
                <a:off x="1566" y="1027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2" name="Oval 16508"/>
              <p:cNvSpPr>
                <a:spLocks noChangeArrowheads="1"/>
              </p:cNvSpPr>
              <p:nvPr/>
            </p:nvSpPr>
            <p:spPr bwMode="auto">
              <a:xfrm>
                <a:off x="2892" y="10253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3" name="Rectangle 16509"/>
              <p:cNvSpPr>
                <a:spLocks noChangeArrowheads="1"/>
              </p:cNvSpPr>
              <p:nvPr/>
            </p:nvSpPr>
            <p:spPr bwMode="auto">
              <a:xfrm>
                <a:off x="2949" y="1025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34" name="Line 16510"/>
              <p:cNvSpPr>
                <a:spLocks noChangeShapeType="1"/>
              </p:cNvSpPr>
              <p:nvPr/>
            </p:nvSpPr>
            <p:spPr bwMode="auto">
              <a:xfrm flipH="1">
                <a:off x="3067" y="-18530"/>
                <a:ext cx="1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5" name="Line 16511"/>
              <p:cNvSpPr>
                <a:spLocks noChangeShapeType="1"/>
              </p:cNvSpPr>
              <p:nvPr/>
            </p:nvSpPr>
            <p:spPr bwMode="auto">
              <a:xfrm flipV="1">
                <a:off x="3067" y="-1862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6" name="Oval 16512"/>
              <p:cNvSpPr>
                <a:spLocks noChangeArrowheads="1"/>
              </p:cNvSpPr>
              <p:nvPr/>
            </p:nvSpPr>
            <p:spPr bwMode="auto">
              <a:xfrm>
                <a:off x="3178" y="-1877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7" name="Rectangle 16513"/>
              <p:cNvSpPr>
                <a:spLocks noChangeArrowheads="1"/>
              </p:cNvSpPr>
              <p:nvPr/>
            </p:nvSpPr>
            <p:spPr bwMode="auto">
              <a:xfrm>
                <a:off x="3235" y="-187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38" name="Line 16514"/>
              <p:cNvSpPr>
                <a:spLocks noChangeShapeType="1"/>
              </p:cNvSpPr>
              <p:nvPr/>
            </p:nvSpPr>
            <p:spPr bwMode="auto">
              <a:xfrm flipH="1">
                <a:off x="3026" y="-4366"/>
                <a:ext cx="1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39" name="Line 16515"/>
              <p:cNvSpPr>
                <a:spLocks noChangeShapeType="1"/>
              </p:cNvSpPr>
              <p:nvPr/>
            </p:nvSpPr>
            <p:spPr bwMode="auto">
              <a:xfrm flipV="1">
                <a:off x="3026" y="-44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0" name="Oval 16516"/>
              <p:cNvSpPr>
                <a:spLocks noChangeArrowheads="1"/>
              </p:cNvSpPr>
              <p:nvPr/>
            </p:nvSpPr>
            <p:spPr bwMode="auto">
              <a:xfrm>
                <a:off x="3109" y="-461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1" name="Rectangle 16517"/>
              <p:cNvSpPr>
                <a:spLocks noChangeArrowheads="1"/>
              </p:cNvSpPr>
              <p:nvPr/>
            </p:nvSpPr>
            <p:spPr bwMode="auto">
              <a:xfrm>
                <a:off x="3166" y="-46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42" name="Line 16518"/>
              <p:cNvSpPr>
                <a:spLocks noChangeShapeType="1"/>
              </p:cNvSpPr>
              <p:nvPr/>
            </p:nvSpPr>
            <p:spPr bwMode="auto">
              <a:xfrm>
                <a:off x="3990" y="793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3" name="Line 16519"/>
              <p:cNvSpPr>
                <a:spLocks noChangeShapeType="1"/>
              </p:cNvSpPr>
              <p:nvPr/>
            </p:nvSpPr>
            <p:spPr bwMode="auto">
              <a:xfrm flipV="1">
                <a:off x="3990" y="781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4" name="Oval 16520"/>
              <p:cNvSpPr>
                <a:spLocks noChangeArrowheads="1"/>
              </p:cNvSpPr>
              <p:nvPr/>
            </p:nvSpPr>
            <p:spPr bwMode="auto">
              <a:xfrm>
                <a:off x="3967" y="7681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5" name="Rectangle 16521"/>
              <p:cNvSpPr>
                <a:spLocks noChangeArrowheads="1"/>
              </p:cNvSpPr>
              <p:nvPr/>
            </p:nvSpPr>
            <p:spPr bwMode="auto">
              <a:xfrm>
                <a:off x="4024" y="76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46" name="Line 16522"/>
              <p:cNvSpPr>
                <a:spLocks noChangeShapeType="1"/>
              </p:cNvSpPr>
              <p:nvPr/>
            </p:nvSpPr>
            <p:spPr bwMode="auto">
              <a:xfrm flipH="1">
                <a:off x="3013" y="-194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7" name="Line 16523"/>
              <p:cNvSpPr>
                <a:spLocks noChangeShapeType="1"/>
              </p:cNvSpPr>
              <p:nvPr/>
            </p:nvSpPr>
            <p:spPr bwMode="auto">
              <a:xfrm flipV="1">
                <a:off x="3013" y="-1957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8" name="Oval 16524"/>
              <p:cNvSpPr>
                <a:spLocks noChangeArrowheads="1"/>
              </p:cNvSpPr>
              <p:nvPr/>
            </p:nvSpPr>
            <p:spPr bwMode="auto">
              <a:xfrm>
                <a:off x="2990" y="-1970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49" name="Rectangle 16525"/>
              <p:cNvSpPr>
                <a:spLocks noChangeArrowheads="1"/>
              </p:cNvSpPr>
              <p:nvPr/>
            </p:nvSpPr>
            <p:spPr bwMode="auto">
              <a:xfrm>
                <a:off x="3047" y="-197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50" name="Line 16526"/>
              <p:cNvSpPr>
                <a:spLocks noChangeShapeType="1"/>
              </p:cNvSpPr>
              <p:nvPr/>
            </p:nvSpPr>
            <p:spPr bwMode="auto">
              <a:xfrm flipH="1">
                <a:off x="3491" y="1484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1" name="Line 16527"/>
              <p:cNvSpPr>
                <a:spLocks noChangeShapeType="1"/>
              </p:cNvSpPr>
              <p:nvPr/>
            </p:nvSpPr>
            <p:spPr bwMode="auto">
              <a:xfrm flipV="1">
                <a:off x="3491" y="1478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2" name="Oval 16528"/>
              <p:cNvSpPr>
                <a:spLocks noChangeArrowheads="1"/>
              </p:cNvSpPr>
              <p:nvPr/>
            </p:nvSpPr>
            <p:spPr bwMode="auto">
              <a:xfrm>
                <a:off x="3468" y="1460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3" name="Rectangle 16529"/>
              <p:cNvSpPr>
                <a:spLocks noChangeArrowheads="1"/>
              </p:cNvSpPr>
              <p:nvPr/>
            </p:nvSpPr>
            <p:spPr bwMode="auto">
              <a:xfrm>
                <a:off x="3525" y="146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54" name="Line 16530"/>
              <p:cNvSpPr>
                <a:spLocks noChangeShapeType="1"/>
              </p:cNvSpPr>
              <p:nvPr/>
            </p:nvSpPr>
            <p:spPr bwMode="auto">
              <a:xfrm flipH="1">
                <a:off x="1484" y="-1551"/>
                <a:ext cx="18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5" name="Line 16531"/>
              <p:cNvSpPr>
                <a:spLocks noChangeShapeType="1"/>
              </p:cNvSpPr>
              <p:nvPr/>
            </p:nvSpPr>
            <p:spPr bwMode="auto">
              <a:xfrm flipV="1">
                <a:off x="1484" y="-161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6" name="Oval 16532"/>
              <p:cNvSpPr>
                <a:spLocks noChangeArrowheads="1"/>
              </p:cNvSpPr>
              <p:nvPr/>
            </p:nvSpPr>
            <p:spPr bwMode="auto">
              <a:xfrm>
                <a:off x="3298" y="-179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7" name="Rectangle 16533"/>
              <p:cNvSpPr>
                <a:spLocks noChangeArrowheads="1"/>
              </p:cNvSpPr>
              <p:nvPr/>
            </p:nvSpPr>
            <p:spPr bwMode="auto">
              <a:xfrm>
                <a:off x="3355" y="-17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58" name="Line 16534"/>
              <p:cNvSpPr>
                <a:spLocks noChangeShapeType="1"/>
              </p:cNvSpPr>
              <p:nvPr/>
            </p:nvSpPr>
            <p:spPr bwMode="auto">
              <a:xfrm flipH="1">
                <a:off x="771" y="105697"/>
                <a:ext cx="1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59" name="Line 16535"/>
              <p:cNvSpPr>
                <a:spLocks noChangeShapeType="1"/>
              </p:cNvSpPr>
              <p:nvPr/>
            </p:nvSpPr>
            <p:spPr bwMode="auto">
              <a:xfrm flipV="1">
                <a:off x="771" y="10563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0" name="Oval 16536"/>
              <p:cNvSpPr>
                <a:spLocks noChangeArrowheads="1"/>
              </p:cNvSpPr>
              <p:nvPr/>
            </p:nvSpPr>
            <p:spPr bwMode="auto">
              <a:xfrm>
                <a:off x="871" y="10545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1" name="Rectangle 16537"/>
              <p:cNvSpPr>
                <a:spLocks noChangeArrowheads="1"/>
              </p:cNvSpPr>
              <p:nvPr/>
            </p:nvSpPr>
            <p:spPr bwMode="auto">
              <a:xfrm>
                <a:off x="927" y="1054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62" name="Line 16538"/>
              <p:cNvSpPr>
                <a:spLocks noChangeShapeType="1"/>
              </p:cNvSpPr>
              <p:nvPr/>
            </p:nvSpPr>
            <p:spPr bwMode="auto">
              <a:xfrm flipH="1">
                <a:off x="-153" y="115535"/>
                <a:ext cx="10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3" name="Line 16539"/>
              <p:cNvSpPr>
                <a:spLocks noChangeShapeType="1"/>
              </p:cNvSpPr>
              <p:nvPr/>
            </p:nvSpPr>
            <p:spPr bwMode="auto">
              <a:xfrm flipV="1">
                <a:off x="-153" y="11547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4" name="Oval 16540"/>
              <p:cNvSpPr>
                <a:spLocks noChangeArrowheads="1"/>
              </p:cNvSpPr>
              <p:nvPr/>
            </p:nvSpPr>
            <p:spPr bwMode="auto">
              <a:xfrm>
                <a:off x="841" y="11529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5" name="Rectangle 16541"/>
              <p:cNvSpPr>
                <a:spLocks noChangeArrowheads="1"/>
              </p:cNvSpPr>
              <p:nvPr/>
            </p:nvSpPr>
            <p:spPr bwMode="auto">
              <a:xfrm>
                <a:off x="898" y="1152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66" name="Line 16542"/>
              <p:cNvSpPr>
                <a:spLocks noChangeShapeType="1"/>
              </p:cNvSpPr>
              <p:nvPr/>
            </p:nvSpPr>
            <p:spPr bwMode="auto">
              <a:xfrm flipH="1">
                <a:off x="1789" y="3480"/>
                <a:ext cx="16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7" name="Line 16543"/>
              <p:cNvSpPr>
                <a:spLocks noChangeShapeType="1"/>
              </p:cNvSpPr>
              <p:nvPr/>
            </p:nvSpPr>
            <p:spPr bwMode="auto">
              <a:xfrm flipV="1">
                <a:off x="1789" y="342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8" name="Oval 16544"/>
              <p:cNvSpPr>
                <a:spLocks noChangeArrowheads="1"/>
              </p:cNvSpPr>
              <p:nvPr/>
            </p:nvSpPr>
            <p:spPr bwMode="auto">
              <a:xfrm>
                <a:off x="3391" y="3236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69" name="Rectangle 16545"/>
              <p:cNvSpPr>
                <a:spLocks noChangeArrowheads="1"/>
              </p:cNvSpPr>
              <p:nvPr/>
            </p:nvSpPr>
            <p:spPr bwMode="auto">
              <a:xfrm>
                <a:off x="3448" y="32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70" name="Line 16546"/>
              <p:cNvSpPr>
                <a:spLocks noChangeShapeType="1"/>
              </p:cNvSpPr>
              <p:nvPr/>
            </p:nvSpPr>
            <p:spPr bwMode="auto">
              <a:xfrm flipH="1">
                <a:off x="3384" y="2572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1" name="Line 16547"/>
              <p:cNvSpPr>
                <a:spLocks noChangeShapeType="1"/>
              </p:cNvSpPr>
              <p:nvPr/>
            </p:nvSpPr>
            <p:spPr bwMode="auto">
              <a:xfrm flipV="1">
                <a:off x="3384" y="2566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2" name="Oval 16548"/>
              <p:cNvSpPr>
                <a:spLocks noChangeArrowheads="1"/>
              </p:cNvSpPr>
              <p:nvPr/>
            </p:nvSpPr>
            <p:spPr bwMode="auto">
              <a:xfrm>
                <a:off x="3360" y="2547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3" name="Rectangle 16549"/>
              <p:cNvSpPr>
                <a:spLocks noChangeArrowheads="1"/>
              </p:cNvSpPr>
              <p:nvPr/>
            </p:nvSpPr>
            <p:spPr bwMode="auto">
              <a:xfrm>
                <a:off x="3418" y="254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74" name="Line 16550"/>
              <p:cNvSpPr>
                <a:spLocks noChangeShapeType="1"/>
              </p:cNvSpPr>
              <p:nvPr/>
            </p:nvSpPr>
            <p:spPr bwMode="auto">
              <a:xfrm flipH="1">
                <a:off x="3018" y="-2169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5" name="Line 16551"/>
              <p:cNvSpPr>
                <a:spLocks noChangeShapeType="1"/>
              </p:cNvSpPr>
              <p:nvPr/>
            </p:nvSpPr>
            <p:spPr bwMode="auto">
              <a:xfrm flipV="1">
                <a:off x="3018" y="-2180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6" name="Oval 16552"/>
              <p:cNvSpPr>
                <a:spLocks noChangeArrowheads="1"/>
              </p:cNvSpPr>
              <p:nvPr/>
            </p:nvSpPr>
            <p:spPr bwMode="auto">
              <a:xfrm>
                <a:off x="2995" y="-2194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7" name="Rectangle 16553"/>
              <p:cNvSpPr>
                <a:spLocks noChangeArrowheads="1"/>
              </p:cNvSpPr>
              <p:nvPr/>
            </p:nvSpPr>
            <p:spPr bwMode="auto">
              <a:xfrm>
                <a:off x="3052" y="-219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78" name="Line 16554"/>
              <p:cNvSpPr>
                <a:spLocks noChangeShapeType="1"/>
              </p:cNvSpPr>
              <p:nvPr/>
            </p:nvSpPr>
            <p:spPr bwMode="auto">
              <a:xfrm flipH="1">
                <a:off x="3219" y="73849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79" name="Line 16555"/>
              <p:cNvSpPr>
                <a:spLocks noChangeShapeType="1"/>
              </p:cNvSpPr>
              <p:nvPr/>
            </p:nvSpPr>
            <p:spPr bwMode="auto">
              <a:xfrm flipV="1">
                <a:off x="3219" y="7373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0" name="Oval 16556"/>
              <p:cNvSpPr>
                <a:spLocks noChangeArrowheads="1"/>
              </p:cNvSpPr>
              <p:nvPr/>
            </p:nvSpPr>
            <p:spPr bwMode="auto">
              <a:xfrm>
                <a:off x="3329" y="7359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1" name="Rectangle 16557"/>
              <p:cNvSpPr>
                <a:spLocks noChangeArrowheads="1"/>
              </p:cNvSpPr>
              <p:nvPr/>
            </p:nvSpPr>
            <p:spPr bwMode="auto">
              <a:xfrm>
                <a:off x="3386" y="736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82" name="Line 16558"/>
              <p:cNvSpPr>
                <a:spLocks noChangeShapeType="1"/>
              </p:cNvSpPr>
              <p:nvPr/>
            </p:nvSpPr>
            <p:spPr bwMode="auto">
              <a:xfrm flipH="1">
                <a:off x="1468" y="86377"/>
                <a:ext cx="13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3" name="Line 16559"/>
              <p:cNvSpPr>
                <a:spLocks noChangeShapeType="1"/>
              </p:cNvSpPr>
              <p:nvPr/>
            </p:nvSpPr>
            <p:spPr bwMode="auto">
              <a:xfrm flipV="1">
                <a:off x="1468" y="8631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4" name="Oval 16560"/>
              <p:cNvSpPr>
                <a:spLocks noChangeArrowheads="1"/>
              </p:cNvSpPr>
              <p:nvPr/>
            </p:nvSpPr>
            <p:spPr bwMode="auto">
              <a:xfrm>
                <a:off x="2821" y="8613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5" name="Rectangle 16561"/>
              <p:cNvSpPr>
                <a:spLocks noChangeArrowheads="1"/>
              </p:cNvSpPr>
              <p:nvPr/>
            </p:nvSpPr>
            <p:spPr bwMode="auto">
              <a:xfrm>
                <a:off x="2878" y="861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86" name="Line 16562"/>
              <p:cNvSpPr>
                <a:spLocks noChangeShapeType="1"/>
              </p:cNvSpPr>
              <p:nvPr/>
            </p:nvSpPr>
            <p:spPr bwMode="auto">
              <a:xfrm flipH="1">
                <a:off x="1584" y="67994"/>
                <a:ext cx="15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7" name="Line 16563"/>
              <p:cNvSpPr>
                <a:spLocks noChangeShapeType="1"/>
              </p:cNvSpPr>
              <p:nvPr/>
            </p:nvSpPr>
            <p:spPr bwMode="auto">
              <a:xfrm flipV="1">
                <a:off x="1584" y="6793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8" name="Oval 16564"/>
              <p:cNvSpPr>
                <a:spLocks noChangeArrowheads="1"/>
              </p:cNvSpPr>
              <p:nvPr/>
            </p:nvSpPr>
            <p:spPr bwMode="auto">
              <a:xfrm>
                <a:off x="3150" y="6775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89" name="Rectangle 16565"/>
              <p:cNvSpPr>
                <a:spLocks noChangeArrowheads="1"/>
              </p:cNvSpPr>
              <p:nvPr/>
            </p:nvSpPr>
            <p:spPr bwMode="auto">
              <a:xfrm>
                <a:off x="3207" y="677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90" name="Line 16566"/>
              <p:cNvSpPr>
                <a:spLocks noChangeShapeType="1"/>
              </p:cNvSpPr>
              <p:nvPr/>
            </p:nvSpPr>
            <p:spPr bwMode="auto">
              <a:xfrm flipH="1">
                <a:off x="3982" y="108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1" name="Line 16567"/>
              <p:cNvSpPr>
                <a:spLocks noChangeShapeType="1"/>
              </p:cNvSpPr>
              <p:nvPr/>
            </p:nvSpPr>
            <p:spPr bwMode="auto">
              <a:xfrm flipV="1">
                <a:off x="3982" y="10766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2" name="Oval 16568"/>
              <p:cNvSpPr>
                <a:spLocks noChangeArrowheads="1"/>
              </p:cNvSpPr>
              <p:nvPr/>
            </p:nvSpPr>
            <p:spPr bwMode="auto">
              <a:xfrm>
                <a:off x="3959" y="1062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3" name="Rectangle 16569"/>
              <p:cNvSpPr>
                <a:spLocks noChangeArrowheads="1"/>
              </p:cNvSpPr>
              <p:nvPr/>
            </p:nvSpPr>
            <p:spPr bwMode="auto">
              <a:xfrm>
                <a:off x="4016" y="106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94" name="Line 16570"/>
              <p:cNvSpPr>
                <a:spLocks noChangeShapeType="1"/>
              </p:cNvSpPr>
              <p:nvPr/>
            </p:nvSpPr>
            <p:spPr bwMode="auto">
              <a:xfrm flipH="1">
                <a:off x="3117" y="163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5" name="Line 16571"/>
              <p:cNvSpPr>
                <a:spLocks noChangeShapeType="1"/>
              </p:cNvSpPr>
              <p:nvPr/>
            </p:nvSpPr>
            <p:spPr bwMode="auto">
              <a:xfrm flipV="1">
                <a:off x="3117" y="1627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6" name="Oval 16572"/>
              <p:cNvSpPr>
                <a:spLocks noChangeArrowheads="1"/>
              </p:cNvSpPr>
              <p:nvPr/>
            </p:nvSpPr>
            <p:spPr bwMode="auto">
              <a:xfrm>
                <a:off x="3094" y="16114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7" name="Rectangle 16573"/>
              <p:cNvSpPr>
                <a:spLocks noChangeArrowheads="1"/>
              </p:cNvSpPr>
              <p:nvPr/>
            </p:nvSpPr>
            <p:spPr bwMode="auto">
              <a:xfrm>
                <a:off x="3151" y="161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98" name="Line 16574"/>
              <p:cNvSpPr>
                <a:spLocks noChangeShapeType="1"/>
              </p:cNvSpPr>
              <p:nvPr/>
            </p:nvSpPr>
            <p:spPr bwMode="auto">
              <a:xfrm>
                <a:off x="3073" y="1413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99" name="Line 16575"/>
              <p:cNvSpPr>
                <a:spLocks noChangeShapeType="1"/>
              </p:cNvSpPr>
              <p:nvPr/>
            </p:nvSpPr>
            <p:spPr bwMode="auto">
              <a:xfrm flipV="1">
                <a:off x="3073" y="1407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0" name="Oval 16576"/>
              <p:cNvSpPr>
                <a:spLocks noChangeArrowheads="1"/>
              </p:cNvSpPr>
              <p:nvPr/>
            </p:nvSpPr>
            <p:spPr bwMode="auto">
              <a:xfrm>
                <a:off x="3050" y="1389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1" name="Rectangle 16577"/>
              <p:cNvSpPr>
                <a:spLocks noChangeArrowheads="1"/>
              </p:cNvSpPr>
              <p:nvPr/>
            </p:nvSpPr>
            <p:spPr bwMode="auto">
              <a:xfrm>
                <a:off x="3107" y="138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02" name="Line 16578"/>
              <p:cNvSpPr>
                <a:spLocks noChangeShapeType="1"/>
              </p:cNvSpPr>
              <p:nvPr/>
            </p:nvSpPr>
            <p:spPr bwMode="auto">
              <a:xfrm flipH="1">
                <a:off x="1688" y="27600"/>
                <a:ext cx="16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3" name="Line 16579"/>
              <p:cNvSpPr>
                <a:spLocks noChangeShapeType="1"/>
              </p:cNvSpPr>
              <p:nvPr/>
            </p:nvSpPr>
            <p:spPr bwMode="auto">
              <a:xfrm>
                <a:off x="1688" y="2760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4" name="Oval 16580"/>
              <p:cNvSpPr>
                <a:spLocks noChangeArrowheads="1"/>
              </p:cNvSpPr>
              <p:nvPr/>
            </p:nvSpPr>
            <p:spPr bwMode="auto">
              <a:xfrm>
                <a:off x="3360" y="27356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5" name="Rectangle 16581"/>
              <p:cNvSpPr>
                <a:spLocks noChangeArrowheads="1"/>
              </p:cNvSpPr>
              <p:nvPr/>
            </p:nvSpPr>
            <p:spPr bwMode="auto">
              <a:xfrm>
                <a:off x="3418" y="273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06" name="Line 16582"/>
              <p:cNvSpPr>
                <a:spLocks noChangeShapeType="1"/>
              </p:cNvSpPr>
              <p:nvPr/>
            </p:nvSpPr>
            <p:spPr bwMode="auto">
              <a:xfrm flipH="1">
                <a:off x="1542" y="90123"/>
                <a:ext cx="13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7" name="Line 16583"/>
              <p:cNvSpPr>
                <a:spLocks noChangeShapeType="1"/>
              </p:cNvSpPr>
              <p:nvPr/>
            </p:nvSpPr>
            <p:spPr bwMode="auto">
              <a:xfrm flipV="1">
                <a:off x="1542" y="9001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8" name="Oval 16584"/>
              <p:cNvSpPr>
                <a:spLocks noChangeArrowheads="1"/>
              </p:cNvSpPr>
              <p:nvPr/>
            </p:nvSpPr>
            <p:spPr bwMode="auto">
              <a:xfrm>
                <a:off x="2906" y="89885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09" name="Rectangle 16585"/>
              <p:cNvSpPr>
                <a:spLocks noChangeArrowheads="1"/>
              </p:cNvSpPr>
              <p:nvPr/>
            </p:nvSpPr>
            <p:spPr bwMode="auto">
              <a:xfrm>
                <a:off x="2963" y="898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10" name="Line 16586"/>
              <p:cNvSpPr>
                <a:spLocks noChangeShapeType="1"/>
              </p:cNvSpPr>
              <p:nvPr/>
            </p:nvSpPr>
            <p:spPr bwMode="auto">
              <a:xfrm flipH="1">
                <a:off x="1404" y="65304"/>
                <a:ext cx="22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1" name="Line 16587"/>
              <p:cNvSpPr>
                <a:spLocks noChangeShapeType="1"/>
              </p:cNvSpPr>
              <p:nvPr/>
            </p:nvSpPr>
            <p:spPr bwMode="auto">
              <a:xfrm>
                <a:off x="1404" y="6530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2" name="Oval 16588"/>
              <p:cNvSpPr>
                <a:spLocks noChangeArrowheads="1"/>
              </p:cNvSpPr>
              <p:nvPr/>
            </p:nvSpPr>
            <p:spPr bwMode="auto">
              <a:xfrm>
                <a:off x="3644" y="65066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3" name="Rectangle 16589"/>
              <p:cNvSpPr>
                <a:spLocks noChangeArrowheads="1"/>
              </p:cNvSpPr>
              <p:nvPr/>
            </p:nvSpPr>
            <p:spPr bwMode="auto">
              <a:xfrm>
                <a:off x="3701" y="650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14" name="Line 16590"/>
              <p:cNvSpPr>
                <a:spLocks noChangeShapeType="1"/>
              </p:cNvSpPr>
              <p:nvPr/>
            </p:nvSpPr>
            <p:spPr bwMode="auto">
              <a:xfrm flipH="1">
                <a:off x="3468" y="21046"/>
                <a:ext cx="1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5" name="Line 16591"/>
              <p:cNvSpPr>
                <a:spLocks noChangeShapeType="1"/>
              </p:cNvSpPr>
              <p:nvPr/>
            </p:nvSpPr>
            <p:spPr bwMode="auto">
              <a:xfrm flipV="1">
                <a:off x="3468" y="20862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6" name="Oval 16592"/>
              <p:cNvSpPr>
                <a:spLocks noChangeArrowheads="1"/>
              </p:cNvSpPr>
              <p:nvPr/>
            </p:nvSpPr>
            <p:spPr bwMode="auto">
              <a:xfrm>
                <a:off x="3591" y="2079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7" name="Rectangle 16593"/>
              <p:cNvSpPr>
                <a:spLocks noChangeArrowheads="1"/>
              </p:cNvSpPr>
              <p:nvPr/>
            </p:nvSpPr>
            <p:spPr bwMode="auto">
              <a:xfrm>
                <a:off x="3647" y="208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18" name="Line 16594"/>
              <p:cNvSpPr>
                <a:spLocks noChangeShapeType="1"/>
              </p:cNvSpPr>
              <p:nvPr/>
            </p:nvSpPr>
            <p:spPr bwMode="auto">
              <a:xfrm flipH="1">
                <a:off x="2767" y="-34"/>
                <a:ext cx="2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19" name="Line 16595"/>
              <p:cNvSpPr>
                <a:spLocks noChangeShapeType="1"/>
              </p:cNvSpPr>
              <p:nvPr/>
            </p:nvSpPr>
            <p:spPr bwMode="auto">
              <a:xfrm flipV="1">
                <a:off x="2767" y="-87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0" name="Oval 16596"/>
              <p:cNvSpPr>
                <a:spLocks noChangeArrowheads="1"/>
              </p:cNvSpPr>
              <p:nvPr/>
            </p:nvSpPr>
            <p:spPr bwMode="auto">
              <a:xfrm>
                <a:off x="2964" y="-285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1" name="Rectangle 16597"/>
              <p:cNvSpPr>
                <a:spLocks noChangeArrowheads="1"/>
              </p:cNvSpPr>
              <p:nvPr/>
            </p:nvSpPr>
            <p:spPr bwMode="auto">
              <a:xfrm>
                <a:off x="3022" y="-2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22" name="Line 16598"/>
              <p:cNvSpPr>
                <a:spLocks noChangeShapeType="1"/>
              </p:cNvSpPr>
              <p:nvPr/>
            </p:nvSpPr>
            <p:spPr bwMode="auto">
              <a:xfrm flipH="1">
                <a:off x="2900" y="-20402"/>
                <a:ext cx="1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3" name="Line 16599"/>
              <p:cNvSpPr>
                <a:spLocks noChangeShapeType="1"/>
              </p:cNvSpPr>
              <p:nvPr/>
            </p:nvSpPr>
            <p:spPr bwMode="auto">
              <a:xfrm flipV="1">
                <a:off x="2900" y="-2052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4" name="Oval 16600"/>
              <p:cNvSpPr>
                <a:spLocks noChangeArrowheads="1"/>
              </p:cNvSpPr>
              <p:nvPr/>
            </p:nvSpPr>
            <p:spPr bwMode="auto">
              <a:xfrm>
                <a:off x="2995" y="-2065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5" name="Rectangle 16601"/>
              <p:cNvSpPr>
                <a:spLocks noChangeArrowheads="1"/>
              </p:cNvSpPr>
              <p:nvPr/>
            </p:nvSpPr>
            <p:spPr bwMode="auto">
              <a:xfrm>
                <a:off x="3052" y="-206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26" name="Line 16602"/>
              <p:cNvSpPr>
                <a:spLocks noChangeShapeType="1"/>
              </p:cNvSpPr>
              <p:nvPr/>
            </p:nvSpPr>
            <p:spPr bwMode="auto">
              <a:xfrm flipH="1">
                <a:off x="3990" y="80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7" name="Line 16603"/>
              <p:cNvSpPr>
                <a:spLocks noChangeShapeType="1"/>
              </p:cNvSpPr>
              <p:nvPr/>
            </p:nvSpPr>
            <p:spPr bwMode="auto">
              <a:xfrm flipV="1">
                <a:off x="3990" y="793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8" name="Oval 16604"/>
              <p:cNvSpPr>
                <a:spLocks noChangeArrowheads="1"/>
              </p:cNvSpPr>
              <p:nvPr/>
            </p:nvSpPr>
            <p:spPr bwMode="auto">
              <a:xfrm>
                <a:off x="3967" y="779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29" name="Rectangle 16605"/>
              <p:cNvSpPr>
                <a:spLocks noChangeArrowheads="1"/>
              </p:cNvSpPr>
              <p:nvPr/>
            </p:nvSpPr>
            <p:spPr bwMode="auto">
              <a:xfrm>
                <a:off x="4024" y="78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30" name="Line 16606"/>
              <p:cNvSpPr>
                <a:spLocks noChangeShapeType="1"/>
              </p:cNvSpPr>
              <p:nvPr/>
            </p:nvSpPr>
            <p:spPr bwMode="auto">
              <a:xfrm flipH="1">
                <a:off x="3308" y="731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1" name="Line 16607"/>
              <p:cNvSpPr>
                <a:spLocks noChangeShapeType="1"/>
              </p:cNvSpPr>
              <p:nvPr/>
            </p:nvSpPr>
            <p:spPr bwMode="auto">
              <a:xfrm flipV="1">
                <a:off x="3308" y="7303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2" name="Oval 16608"/>
              <p:cNvSpPr>
                <a:spLocks noChangeArrowheads="1"/>
              </p:cNvSpPr>
              <p:nvPr/>
            </p:nvSpPr>
            <p:spPr bwMode="auto">
              <a:xfrm>
                <a:off x="3285" y="72900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3" name="Rectangle 16609"/>
              <p:cNvSpPr>
                <a:spLocks noChangeArrowheads="1"/>
              </p:cNvSpPr>
              <p:nvPr/>
            </p:nvSpPr>
            <p:spPr bwMode="auto">
              <a:xfrm>
                <a:off x="3342" y="729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34" name="Line 16610"/>
              <p:cNvSpPr>
                <a:spLocks noChangeShapeType="1"/>
              </p:cNvSpPr>
              <p:nvPr/>
            </p:nvSpPr>
            <p:spPr bwMode="auto">
              <a:xfrm flipH="1">
                <a:off x="1284" y="68113"/>
                <a:ext cx="20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5" name="Line 16611"/>
              <p:cNvSpPr>
                <a:spLocks noChangeShapeType="1"/>
              </p:cNvSpPr>
              <p:nvPr/>
            </p:nvSpPr>
            <p:spPr bwMode="auto">
              <a:xfrm flipV="1">
                <a:off x="1284" y="6802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6" name="Oval 16612"/>
              <p:cNvSpPr>
                <a:spLocks noChangeArrowheads="1"/>
              </p:cNvSpPr>
              <p:nvPr/>
            </p:nvSpPr>
            <p:spPr bwMode="auto">
              <a:xfrm>
                <a:off x="3279" y="67875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7" name="Rectangle 16613"/>
              <p:cNvSpPr>
                <a:spLocks noChangeArrowheads="1"/>
              </p:cNvSpPr>
              <p:nvPr/>
            </p:nvSpPr>
            <p:spPr bwMode="auto">
              <a:xfrm>
                <a:off x="3336" y="678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38" name="Line 16614"/>
              <p:cNvSpPr>
                <a:spLocks noChangeShapeType="1"/>
              </p:cNvSpPr>
              <p:nvPr/>
            </p:nvSpPr>
            <p:spPr bwMode="auto">
              <a:xfrm flipH="1">
                <a:off x="865" y="78300"/>
                <a:ext cx="19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39" name="Line 16615"/>
              <p:cNvSpPr>
                <a:spLocks noChangeShapeType="1"/>
              </p:cNvSpPr>
              <p:nvPr/>
            </p:nvSpPr>
            <p:spPr bwMode="auto">
              <a:xfrm flipV="1">
                <a:off x="865" y="77674"/>
                <a:ext cx="0" cy="62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0" name="Oval 16616"/>
              <p:cNvSpPr>
                <a:spLocks noChangeArrowheads="1"/>
              </p:cNvSpPr>
              <p:nvPr/>
            </p:nvSpPr>
            <p:spPr bwMode="auto">
              <a:xfrm>
                <a:off x="2786" y="7804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1" name="Rectangle 16617"/>
              <p:cNvSpPr>
                <a:spLocks noChangeArrowheads="1"/>
              </p:cNvSpPr>
              <p:nvPr/>
            </p:nvSpPr>
            <p:spPr bwMode="auto">
              <a:xfrm>
                <a:off x="2844" y="780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42" name="Line 16618"/>
              <p:cNvSpPr>
                <a:spLocks noChangeShapeType="1"/>
              </p:cNvSpPr>
              <p:nvPr/>
            </p:nvSpPr>
            <p:spPr bwMode="auto">
              <a:xfrm flipH="1">
                <a:off x="3066" y="7818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3" name="Line 16619"/>
              <p:cNvSpPr>
                <a:spLocks noChangeShapeType="1"/>
              </p:cNvSpPr>
              <p:nvPr/>
            </p:nvSpPr>
            <p:spPr bwMode="auto">
              <a:xfrm flipV="1">
                <a:off x="3066" y="7812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4" name="Oval 16620"/>
              <p:cNvSpPr>
                <a:spLocks noChangeArrowheads="1"/>
              </p:cNvSpPr>
              <p:nvPr/>
            </p:nvSpPr>
            <p:spPr bwMode="auto">
              <a:xfrm>
                <a:off x="3044" y="7793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5" name="Rectangle 16621"/>
              <p:cNvSpPr>
                <a:spLocks noChangeArrowheads="1"/>
              </p:cNvSpPr>
              <p:nvPr/>
            </p:nvSpPr>
            <p:spPr bwMode="auto">
              <a:xfrm>
                <a:off x="3100" y="779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46" name="Line 16622"/>
              <p:cNvSpPr>
                <a:spLocks noChangeShapeType="1"/>
              </p:cNvSpPr>
              <p:nvPr/>
            </p:nvSpPr>
            <p:spPr bwMode="auto">
              <a:xfrm flipH="1">
                <a:off x="-112" y="115067"/>
                <a:ext cx="14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7" name="Line 16623"/>
              <p:cNvSpPr>
                <a:spLocks noChangeShapeType="1"/>
              </p:cNvSpPr>
              <p:nvPr/>
            </p:nvSpPr>
            <p:spPr bwMode="auto">
              <a:xfrm flipV="1">
                <a:off x="-112" y="114942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8" name="Oval 16624"/>
              <p:cNvSpPr>
                <a:spLocks noChangeArrowheads="1"/>
              </p:cNvSpPr>
              <p:nvPr/>
            </p:nvSpPr>
            <p:spPr bwMode="auto">
              <a:xfrm>
                <a:off x="1315" y="11481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49" name="Rectangle 16625"/>
              <p:cNvSpPr>
                <a:spLocks noChangeArrowheads="1"/>
              </p:cNvSpPr>
              <p:nvPr/>
            </p:nvSpPr>
            <p:spPr bwMode="auto">
              <a:xfrm>
                <a:off x="1372" y="1148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LUKE-3080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50" name="Line 16626"/>
              <p:cNvSpPr>
                <a:spLocks noChangeShapeType="1"/>
              </p:cNvSpPr>
              <p:nvPr/>
            </p:nvSpPr>
            <p:spPr bwMode="auto">
              <a:xfrm flipH="1">
                <a:off x="3989" y="81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1" name="Line 16627"/>
              <p:cNvSpPr>
                <a:spLocks noChangeShapeType="1"/>
              </p:cNvSpPr>
              <p:nvPr/>
            </p:nvSpPr>
            <p:spPr bwMode="auto">
              <a:xfrm flipV="1">
                <a:off x="3989" y="805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2" name="Oval 16628"/>
              <p:cNvSpPr>
                <a:spLocks noChangeArrowheads="1"/>
              </p:cNvSpPr>
              <p:nvPr/>
            </p:nvSpPr>
            <p:spPr bwMode="auto">
              <a:xfrm>
                <a:off x="3966" y="7918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3" name="Rectangle 16629"/>
              <p:cNvSpPr>
                <a:spLocks noChangeArrowheads="1"/>
              </p:cNvSpPr>
              <p:nvPr/>
            </p:nvSpPr>
            <p:spPr bwMode="auto">
              <a:xfrm>
                <a:off x="4023" y="79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54" name="Line 16630"/>
              <p:cNvSpPr>
                <a:spLocks noChangeShapeType="1"/>
              </p:cNvSpPr>
              <p:nvPr/>
            </p:nvSpPr>
            <p:spPr bwMode="auto">
              <a:xfrm flipH="1">
                <a:off x="3022" y="-14316"/>
                <a:ext cx="2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5" name="Line 16631"/>
              <p:cNvSpPr>
                <a:spLocks noChangeShapeType="1"/>
              </p:cNvSpPr>
              <p:nvPr/>
            </p:nvSpPr>
            <p:spPr bwMode="auto">
              <a:xfrm>
                <a:off x="3022" y="-1431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6" name="Oval 16632"/>
              <p:cNvSpPr>
                <a:spLocks noChangeArrowheads="1"/>
              </p:cNvSpPr>
              <p:nvPr/>
            </p:nvSpPr>
            <p:spPr bwMode="auto">
              <a:xfrm>
                <a:off x="3245" y="-14560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7" name="Rectangle 16633"/>
              <p:cNvSpPr>
                <a:spLocks noChangeArrowheads="1"/>
              </p:cNvSpPr>
              <p:nvPr/>
            </p:nvSpPr>
            <p:spPr bwMode="auto">
              <a:xfrm>
                <a:off x="3302" y="-145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58" name="Line 16634"/>
              <p:cNvSpPr>
                <a:spLocks noChangeShapeType="1"/>
              </p:cNvSpPr>
              <p:nvPr/>
            </p:nvSpPr>
            <p:spPr bwMode="auto">
              <a:xfrm>
                <a:off x="3174" y="-1372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59" name="Line 16635"/>
              <p:cNvSpPr>
                <a:spLocks noChangeShapeType="1"/>
              </p:cNvSpPr>
              <p:nvPr/>
            </p:nvSpPr>
            <p:spPr bwMode="auto">
              <a:xfrm>
                <a:off x="3174" y="-137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0" name="Oval 16636"/>
              <p:cNvSpPr>
                <a:spLocks noChangeArrowheads="1"/>
              </p:cNvSpPr>
              <p:nvPr/>
            </p:nvSpPr>
            <p:spPr bwMode="auto">
              <a:xfrm>
                <a:off x="3150" y="-1398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1" name="Rectangle 16637"/>
              <p:cNvSpPr>
                <a:spLocks noChangeArrowheads="1"/>
              </p:cNvSpPr>
              <p:nvPr/>
            </p:nvSpPr>
            <p:spPr bwMode="auto">
              <a:xfrm>
                <a:off x="3207" y="-139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62" name="Line 16638"/>
              <p:cNvSpPr>
                <a:spLocks noChangeShapeType="1"/>
              </p:cNvSpPr>
              <p:nvPr/>
            </p:nvSpPr>
            <p:spPr bwMode="auto">
              <a:xfrm flipH="1">
                <a:off x="3171" y="749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3" name="Line 16639"/>
              <p:cNvSpPr>
                <a:spLocks noChangeShapeType="1"/>
              </p:cNvSpPr>
              <p:nvPr/>
            </p:nvSpPr>
            <p:spPr bwMode="auto">
              <a:xfrm flipV="1">
                <a:off x="3171" y="7479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4" name="Oval 16640"/>
              <p:cNvSpPr>
                <a:spLocks noChangeArrowheads="1"/>
              </p:cNvSpPr>
              <p:nvPr/>
            </p:nvSpPr>
            <p:spPr bwMode="auto">
              <a:xfrm>
                <a:off x="3147" y="74660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5" name="Rectangle 16641"/>
              <p:cNvSpPr>
                <a:spLocks noChangeArrowheads="1"/>
              </p:cNvSpPr>
              <p:nvPr/>
            </p:nvSpPr>
            <p:spPr bwMode="auto">
              <a:xfrm>
                <a:off x="3205" y="746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66" name="Line 16642"/>
              <p:cNvSpPr>
                <a:spLocks noChangeShapeType="1"/>
              </p:cNvSpPr>
              <p:nvPr/>
            </p:nvSpPr>
            <p:spPr bwMode="auto">
              <a:xfrm flipH="1">
                <a:off x="2521" y="84742"/>
                <a:ext cx="2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7" name="Line 16643"/>
              <p:cNvSpPr>
                <a:spLocks noChangeShapeType="1"/>
              </p:cNvSpPr>
              <p:nvPr/>
            </p:nvSpPr>
            <p:spPr bwMode="auto">
              <a:xfrm flipV="1">
                <a:off x="2521" y="846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8" name="Oval 16644"/>
              <p:cNvSpPr>
                <a:spLocks noChangeArrowheads="1"/>
              </p:cNvSpPr>
              <p:nvPr/>
            </p:nvSpPr>
            <p:spPr bwMode="auto">
              <a:xfrm>
                <a:off x="2718" y="8450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69" name="Rectangle 16645"/>
              <p:cNvSpPr>
                <a:spLocks noChangeArrowheads="1"/>
              </p:cNvSpPr>
              <p:nvPr/>
            </p:nvSpPr>
            <p:spPr bwMode="auto">
              <a:xfrm>
                <a:off x="2775" y="845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LUKE-3097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70" name="Line 16646"/>
              <p:cNvSpPr>
                <a:spLocks noChangeShapeType="1"/>
              </p:cNvSpPr>
              <p:nvPr/>
            </p:nvSpPr>
            <p:spPr bwMode="auto">
              <a:xfrm flipH="1">
                <a:off x="1523" y="55235"/>
                <a:ext cx="20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1" name="Line 16647"/>
              <p:cNvSpPr>
                <a:spLocks noChangeShapeType="1"/>
              </p:cNvSpPr>
              <p:nvPr/>
            </p:nvSpPr>
            <p:spPr bwMode="auto">
              <a:xfrm>
                <a:off x="1523" y="5523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2" name="Oval 16648"/>
              <p:cNvSpPr>
                <a:spLocks noChangeArrowheads="1"/>
              </p:cNvSpPr>
              <p:nvPr/>
            </p:nvSpPr>
            <p:spPr bwMode="auto">
              <a:xfrm>
                <a:off x="3599" y="5499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3" name="Rectangle 16649"/>
              <p:cNvSpPr>
                <a:spLocks noChangeArrowheads="1"/>
              </p:cNvSpPr>
              <p:nvPr/>
            </p:nvSpPr>
            <p:spPr bwMode="auto">
              <a:xfrm>
                <a:off x="3656" y="549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74" name="Line 16650"/>
              <p:cNvSpPr>
                <a:spLocks noChangeShapeType="1"/>
              </p:cNvSpPr>
              <p:nvPr/>
            </p:nvSpPr>
            <p:spPr bwMode="auto">
              <a:xfrm flipH="1">
                <a:off x="1348" y="10488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5" name="Line 16651"/>
              <p:cNvSpPr>
                <a:spLocks noChangeShapeType="1"/>
              </p:cNvSpPr>
              <p:nvPr/>
            </p:nvSpPr>
            <p:spPr bwMode="auto">
              <a:xfrm flipV="1">
                <a:off x="1348" y="10482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7" name="Rectangle 16653"/>
              <p:cNvSpPr>
                <a:spLocks noChangeArrowheads="1"/>
              </p:cNvSpPr>
              <p:nvPr/>
            </p:nvSpPr>
            <p:spPr bwMode="auto">
              <a:xfrm>
                <a:off x="1382" y="10464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78" name="Line 16654"/>
              <p:cNvSpPr>
                <a:spLocks noChangeShapeType="1"/>
              </p:cNvSpPr>
              <p:nvPr/>
            </p:nvSpPr>
            <p:spPr bwMode="auto">
              <a:xfrm>
                <a:off x="3162" y="690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79" name="Line 16655"/>
              <p:cNvSpPr>
                <a:spLocks noChangeShapeType="1"/>
              </p:cNvSpPr>
              <p:nvPr/>
            </p:nvSpPr>
            <p:spPr bwMode="auto">
              <a:xfrm flipV="1">
                <a:off x="3162" y="6893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0" name="Oval 16656"/>
              <p:cNvSpPr>
                <a:spLocks noChangeArrowheads="1"/>
              </p:cNvSpPr>
              <p:nvPr/>
            </p:nvSpPr>
            <p:spPr bwMode="auto">
              <a:xfrm>
                <a:off x="3139" y="68805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1" name="Rectangle 16657"/>
              <p:cNvSpPr>
                <a:spLocks noChangeArrowheads="1"/>
              </p:cNvSpPr>
              <p:nvPr/>
            </p:nvSpPr>
            <p:spPr bwMode="auto">
              <a:xfrm>
                <a:off x="3196" y="688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82" name="Line 16658"/>
              <p:cNvSpPr>
                <a:spLocks noChangeShapeType="1"/>
              </p:cNvSpPr>
              <p:nvPr/>
            </p:nvSpPr>
            <p:spPr bwMode="auto">
              <a:xfrm>
                <a:off x="3989" y="828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3" name="Line 16659"/>
              <p:cNvSpPr>
                <a:spLocks noChangeShapeType="1"/>
              </p:cNvSpPr>
              <p:nvPr/>
            </p:nvSpPr>
            <p:spPr bwMode="auto">
              <a:xfrm flipV="1">
                <a:off x="3989" y="816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4" name="Oval 16660"/>
              <p:cNvSpPr>
                <a:spLocks noChangeArrowheads="1"/>
              </p:cNvSpPr>
              <p:nvPr/>
            </p:nvSpPr>
            <p:spPr bwMode="auto">
              <a:xfrm>
                <a:off x="3966" y="803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5" name="Rectangle 16661"/>
              <p:cNvSpPr>
                <a:spLocks noChangeArrowheads="1"/>
              </p:cNvSpPr>
              <p:nvPr/>
            </p:nvSpPr>
            <p:spPr bwMode="auto">
              <a:xfrm>
                <a:off x="4022" y="8043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86" name="Line 16662"/>
              <p:cNvSpPr>
                <a:spLocks noChangeShapeType="1"/>
              </p:cNvSpPr>
              <p:nvPr/>
            </p:nvSpPr>
            <p:spPr bwMode="auto">
              <a:xfrm>
                <a:off x="3002" y="2420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7" name="Line 16663"/>
              <p:cNvSpPr>
                <a:spLocks noChangeShapeType="1"/>
              </p:cNvSpPr>
              <p:nvPr/>
            </p:nvSpPr>
            <p:spPr bwMode="auto">
              <a:xfrm flipV="1">
                <a:off x="3002" y="2414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8" name="Oval 16664"/>
              <p:cNvSpPr>
                <a:spLocks noChangeArrowheads="1"/>
              </p:cNvSpPr>
              <p:nvPr/>
            </p:nvSpPr>
            <p:spPr bwMode="auto">
              <a:xfrm>
                <a:off x="2978" y="2396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89" name="Rectangle 16665"/>
              <p:cNvSpPr>
                <a:spLocks noChangeArrowheads="1"/>
              </p:cNvSpPr>
              <p:nvPr/>
            </p:nvSpPr>
            <p:spPr bwMode="auto">
              <a:xfrm>
                <a:off x="3036" y="23967"/>
                <a:ext cx="62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90" name="Line 16666"/>
              <p:cNvSpPr>
                <a:spLocks noChangeShapeType="1"/>
              </p:cNvSpPr>
              <p:nvPr/>
            </p:nvSpPr>
            <p:spPr bwMode="auto">
              <a:xfrm flipH="1">
                <a:off x="3384" y="2560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1" name="Line 16667"/>
              <p:cNvSpPr>
                <a:spLocks noChangeShapeType="1"/>
              </p:cNvSpPr>
              <p:nvPr/>
            </p:nvSpPr>
            <p:spPr bwMode="auto">
              <a:xfrm>
                <a:off x="3384" y="2560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2" name="Oval 16668"/>
              <p:cNvSpPr>
                <a:spLocks noChangeArrowheads="1"/>
              </p:cNvSpPr>
              <p:nvPr/>
            </p:nvSpPr>
            <p:spPr bwMode="auto">
              <a:xfrm>
                <a:off x="3360" y="25365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3" name="Rectangle 16669"/>
              <p:cNvSpPr>
                <a:spLocks noChangeArrowheads="1"/>
              </p:cNvSpPr>
              <p:nvPr/>
            </p:nvSpPr>
            <p:spPr bwMode="auto">
              <a:xfrm>
                <a:off x="3418" y="25372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94" name="Line 16670"/>
              <p:cNvSpPr>
                <a:spLocks noChangeShapeType="1"/>
              </p:cNvSpPr>
              <p:nvPr/>
            </p:nvSpPr>
            <p:spPr bwMode="auto">
              <a:xfrm>
                <a:off x="3002" y="-108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5" name="Line 16671"/>
              <p:cNvSpPr>
                <a:spLocks noChangeShapeType="1"/>
              </p:cNvSpPr>
              <p:nvPr/>
            </p:nvSpPr>
            <p:spPr bwMode="auto">
              <a:xfrm flipV="1">
                <a:off x="3002" y="-1188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6" name="Oval 16672"/>
              <p:cNvSpPr>
                <a:spLocks noChangeArrowheads="1"/>
              </p:cNvSpPr>
              <p:nvPr/>
            </p:nvSpPr>
            <p:spPr bwMode="auto">
              <a:xfrm>
                <a:off x="2978" y="-133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7" name="Rectangle 16673"/>
              <p:cNvSpPr>
                <a:spLocks noChangeArrowheads="1"/>
              </p:cNvSpPr>
              <p:nvPr/>
            </p:nvSpPr>
            <p:spPr bwMode="auto">
              <a:xfrm>
                <a:off x="3036" y="-1320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198" name="Line 16674"/>
              <p:cNvSpPr>
                <a:spLocks noChangeShapeType="1"/>
              </p:cNvSpPr>
              <p:nvPr/>
            </p:nvSpPr>
            <p:spPr bwMode="auto">
              <a:xfrm>
                <a:off x="3002" y="240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199" name="Line 16675"/>
              <p:cNvSpPr>
                <a:spLocks noChangeShapeType="1"/>
              </p:cNvSpPr>
              <p:nvPr/>
            </p:nvSpPr>
            <p:spPr bwMode="auto">
              <a:xfrm>
                <a:off x="3002" y="240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0" name="Oval 16676"/>
              <p:cNvSpPr>
                <a:spLocks noChangeArrowheads="1"/>
              </p:cNvSpPr>
              <p:nvPr/>
            </p:nvSpPr>
            <p:spPr bwMode="auto">
              <a:xfrm>
                <a:off x="2978" y="23835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1" name="Rectangle 16677"/>
              <p:cNvSpPr>
                <a:spLocks noChangeArrowheads="1"/>
              </p:cNvSpPr>
              <p:nvPr/>
            </p:nvSpPr>
            <p:spPr bwMode="auto">
              <a:xfrm>
                <a:off x="3036" y="23849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02" name="Line 16678"/>
              <p:cNvSpPr>
                <a:spLocks noChangeShapeType="1"/>
              </p:cNvSpPr>
              <p:nvPr/>
            </p:nvSpPr>
            <p:spPr bwMode="auto">
              <a:xfrm flipH="1">
                <a:off x="1569" y="27950"/>
                <a:ext cx="17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3" name="Line 16679"/>
              <p:cNvSpPr>
                <a:spLocks noChangeShapeType="1"/>
              </p:cNvSpPr>
              <p:nvPr/>
            </p:nvSpPr>
            <p:spPr bwMode="auto">
              <a:xfrm flipV="1">
                <a:off x="1569" y="2789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4" name="Oval 16680"/>
              <p:cNvSpPr>
                <a:spLocks noChangeArrowheads="1"/>
              </p:cNvSpPr>
              <p:nvPr/>
            </p:nvSpPr>
            <p:spPr bwMode="auto">
              <a:xfrm>
                <a:off x="3337" y="2770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5" name="Rectangle 16681"/>
              <p:cNvSpPr>
                <a:spLocks noChangeArrowheads="1"/>
              </p:cNvSpPr>
              <p:nvPr/>
            </p:nvSpPr>
            <p:spPr bwMode="auto">
              <a:xfrm>
                <a:off x="3394" y="27712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06" name="Line 16682"/>
              <p:cNvSpPr>
                <a:spLocks noChangeShapeType="1"/>
              </p:cNvSpPr>
              <p:nvPr/>
            </p:nvSpPr>
            <p:spPr bwMode="auto">
              <a:xfrm flipH="1">
                <a:off x="2686" y="7010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7" name="Line 16683"/>
              <p:cNvSpPr>
                <a:spLocks noChangeShapeType="1"/>
              </p:cNvSpPr>
              <p:nvPr/>
            </p:nvSpPr>
            <p:spPr bwMode="auto">
              <a:xfrm flipV="1">
                <a:off x="2686" y="6999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8" name="Oval 16684"/>
              <p:cNvSpPr>
                <a:spLocks noChangeArrowheads="1"/>
              </p:cNvSpPr>
              <p:nvPr/>
            </p:nvSpPr>
            <p:spPr bwMode="auto">
              <a:xfrm>
                <a:off x="2663" y="6986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09" name="Rectangle 16685"/>
              <p:cNvSpPr>
                <a:spLocks noChangeArrowheads="1"/>
              </p:cNvSpPr>
              <p:nvPr/>
            </p:nvSpPr>
            <p:spPr bwMode="auto">
              <a:xfrm>
                <a:off x="2720" y="69867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LUKE-3118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10" name="Line 16686"/>
              <p:cNvSpPr>
                <a:spLocks noChangeShapeType="1"/>
              </p:cNvSpPr>
              <p:nvPr/>
            </p:nvSpPr>
            <p:spPr bwMode="auto">
              <a:xfrm flipH="1">
                <a:off x="3988" y="83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1" name="Line 16687"/>
              <p:cNvSpPr>
                <a:spLocks noChangeShapeType="1"/>
              </p:cNvSpPr>
              <p:nvPr/>
            </p:nvSpPr>
            <p:spPr bwMode="auto">
              <a:xfrm flipV="1">
                <a:off x="3988" y="828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2" name="Oval 16688"/>
              <p:cNvSpPr>
                <a:spLocks noChangeArrowheads="1"/>
              </p:cNvSpPr>
              <p:nvPr/>
            </p:nvSpPr>
            <p:spPr bwMode="auto">
              <a:xfrm>
                <a:off x="3966" y="814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3" name="Rectangle 16689"/>
              <p:cNvSpPr>
                <a:spLocks noChangeArrowheads="1"/>
              </p:cNvSpPr>
              <p:nvPr/>
            </p:nvSpPr>
            <p:spPr bwMode="auto">
              <a:xfrm>
                <a:off x="4022" y="81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14" name="Line 16690"/>
              <p:cNvSpPr>
                <a:spLocks noChangeShapeType="1"/>
              </p:cNvSpPr>
              <p:nvPr/>
            </p:nvSpPr>
            <p:spPr bwMode="auto">
              <a:xfrm>
                <a:off x="2861" y="47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5" name="Line 16691"/>
              <p:cNvSpPr>
                <a:spLocks noChangeShapeType="1"/>
              </p:cNvSpPr>
              <p:nvPr/>
            </p:nvSpPr>
            <p:spPr bwMode="auto">
              <a:xfrm flipV="1">
                <a:off x="2861" y="4713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6" name="Oval 16692"/>
              <p:cNvSpPr>
                <a:spLocks noChangeArrowheads="1"/>
              </p:cNvSpPr>
              <p:nvPr/>
            </p:nvSpPr>
            <p:spPr bwMode="auto">
              <a:xfrm>
                <a:off x="2838" y="4529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7" name="Rectangle 16693"/>
              <p:cNvSpPr>
                <a:spLocks noChangeArrowheads="1"/>
              </p:cNvSpPr>
              <p:nvPr/>
            </p:nvSpPr>
            <p:spPr bwMode="auto">
              <a:xfrm>
                <a:off x="2895" y="45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218" name="Line 16694"/>
              <p:cNvSpPr>
                <a:spLocks noChangeShapeType="1"/>
              </p:cNvSpPr>
              <p:nvPr/>
            </p:nvSpPr>
            <p:spPr bwMode="auto">
              <a:xfrm flipH="1">
                <a:off x="941" y="1124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19" name="Line 16695"/>
              <p:cNvSpPr>
                <a:spLocks noChangeShapeType="1"/>
              </p:cNvSpPr>
              <p:nvPr/>
            </p:nvSpPr>
            <p:spPr bwMode="auto">
              <a:xfrm flipV="1">
                <a:off x="941" y="11237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220" name="Oval 16696"/>
              <p:cNvSpPr>
                <a:spLocks noChangeArrowheads="1"/>
              </p:cNvSpPr>
              <p:nvPr/>
            </p:nvSpPr>
            <p:spPr bwMode="auto">
              <a:xfrm>
                <a:off x="919" y="11224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3" name="Group 16898"/>
            <p:cNvGrpSpPr>
              <a:grpSpLocks/>
            </p:cNvGrpSpPr>
            <p:nvPr/>
          </p:nvGrpSpPr>
          <p:grpSpPr bwMode="auto">
            <a:xfrm>
              <a:off x="771184" y="-8062984"/>
              <a:ext cx="7623175" cy="222143638"/>
              <a:chOff x="-387" y="-24754"/>
              <a:chExt cx="4802" cy="139933"/>
            </a:xfrm>
          </p:grpSpPr>
          <p:sp>
            <p:nvSpPr>
              <p:cNvPr id="20821" name="Rectangle 16698"/>
              <p:cNvSpPr>
                <a:spLocks noChangeArrowheads="1"/>
              </p:cNvSpPr>
              <p:nvPr/>
            </p:nvSpPr>
            <p:spPr bwMode="auto">
              <a:xfrm>
                <a:off x="976" y="11225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22" name="Line 16699"/>
              <p:cNvSpPr>
                <a:spLocks noChangeShapeType="1"/>
              </p:cNvSpPr>
              <p:nvPr/>
            </p:nvSpPr>
            <p:spPr bwMode="auto">
              <a:xfrm flipH="1">
                <a:off x="2066" y="92233"/>
                <a:ext cx="5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3" name="Line 16700"/>
              <p:cNvSpPr>
                <a:spLocks noChangeShapeType="1"/>
              </p:cNvSpPr>
              <p:nvPr/>
            </p:nvSpPr>
            <p:spPr bwMode="auto">
              <a:xfrm flipV="1">
                <a:off x="2066" y="9217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4" name="Oval 16701"/>
              <p:cNvSpPr>
                <a:spLocks noChangeArrowheads="1"/>
              </p:cNvSpPr>
              <p:nvPr/>
            </p:nvSpPr>
            <p:spPr bwMode="auto">
              <a:xfrm>
                <a:off x="2636" y="91989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5" name="Rectangle 16702"/>
              <p:cNvSpPr>
                <a:spLocks noChangeArrowheads="1"/>
              </p:cNvSpPr>
              <p:nvPr/>
            </p:nvSpPr>
            <p:spPr bwMode="auto">
              <a:xfrm>
                <a:off x="2693" y="919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26" name="Line 16703"/>
              <p:cNvSpPr>
                <a:spLocks noChangeShapeType="1"/>
              </p:cNvSpPr>
              <p:nvPr/>
            </p:nvSpPr>
            <p:spPr bwMode="auto">
              <a:xfrm flipH="1">
                <a:off x="3623" y="2092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7" name="Line 16704"/>
              <p:cNvSpPr>
                <a:spLocks noChangeShapeType="1"/>
              </p:cNvSpPr>
              <p:nvPr/>
            </p:nvSpPr>
            <p:spPr bwMode="auto">
              <a:xfrm flipV="1">
                <a:off x="3623" y="2086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8" name="Oval 16705"/>
              <p:cNvSpPr>
                <a:spLocks noChangeArrowheads="1"/>
              </p:cNvSpPr>
              <p:nvPr/>
            </p:nvSpPr>
            <p:spPr bwMode="auto">
              <a:xfrm>
                <a:off x="3601" y="2068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9" name="Rectangle 16706"/>
              <p:cNvSpPr>
                <a:spLocks noChangeArrowheads="1"/>
              </p:cNvSpPr>
              <p:nvPr/>
            </p:nvSpPr>
            <p:spPr bwMode="auto">
              <a:xfrm>
                <a:off x="3658" y="206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LUKE-3132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30" name="Line 16707"/>
              <p:cNvSpPr>
                <a:spLocks noChangeShapeType="1"/>
              </p:cNvSpPr>
              <p:nvPr/>
            </p:nvSpPr>
            <p:spPr bwMode="auto">
              <a:xfrm flipH="1">
                <a:off x="802" y="1136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1" name="Line 16708"/>
              <p:cNvSpPr>
                <a:spLocks noChangeShapeType="1"/>
              </p:cNvSpPr>
              <p:nvPr/>
            </p:nvSpPr>
            <p:spPr bwMode="auto">
              <a:xfrm flipV="1">
                <a:off x="802" y="11360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2" name="Oval 16709"/>
              <p:cNvSpPr>
                <a:spLocks noChangeArrowheads="1"/>
              </p:cNvSpPr>
              <p:nvPr/>
            </p:nvSpPr>
            <p:spPr bwMode="auto">
              <a:xfrm>
                <a:off x="779" y="113419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3" name="Rectangle 16710"/>
              <p:cNvSpPr>
                <a:spLocks noChangeArrowheads="1"/>
              </p:cNvSpPr>
              <p:nvPr/>
            </p:nvSpPr>
            <p:spPr bwMode="auto">
              <a:xfrm>
                <a:off x="836" y="1134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34" name="Line 16711"/>
              <p:cNvSpPr>
                <a:spLocks noChangeShapeType="1"/>
              </p:cNvSpPr>
              <p:nvPr/>
            </p:nvSpPr>
            <p:spPr bwMode="auto">
              <a:xfrm>
                <a:off x="2445" y="868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5" name="Line 16712"/>
              <p:cNvSpPr>
                <a:spLocks noChangeShapeType="1"/>
              </p:cNvSpPr>
              <p:nvPr/>
            </p:nvSpPr>
            <p:spPr bwMode="auto">
              <a:xfrm flipV="1">
                <a:off x="2445" y="8676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6" name="Oval 16713"/>
              <p:cNvSpPr>
                <a:spLocks noChangeArrowheads="1"/>
              </p:cNvSpPr>
              <p:nvPr/>
            </p:nvSpPr>
            <p:spPr bwMode="auto">
              <a:xfrm>
                <a:off x="2421" y="8659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7" name="Rectangle 16714"/>
              <p:cNvSpPr>
                <a:spLocks noChangeArrowheads="1"/>
              </p:cNvSpPr>
              <p:nvPr/>
            </p:nvSpPr>
            <p:spPr bwMode="auto">
              <a:xfrm>
                <a:off x="2478" y="866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38" name="Line 16715"/>
              <p:cNvSpPr>
                <a:spLocks noChangeShapeType="1"/>
              </p:cNvSpPr>
              <p:nvPr/>
            </p:nvSpPr>
            <p:spPr bwMode="auto">
              <a:xfrm flipH="1">
                <a:off x="419" y="104642"/>
                <a:ext cx="10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39" name="Line 16716"/>
              <p:cNvSpPr>
                <a:spLocks noChangeShapeType="1"/>
              </p:cNvSpPr>
              <p:nvPr/>
            </p:nvSpPr>
            <p:spPr bwMode="auto">
              <a:xfrm flipV="1">
                <a:off x="419" y="1045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0" name="Oval 16717"/>
              <p:cNvSpPr>
                <a:spLocks noChangeArrowheads="1"/>
              </p:cNvSpPr>
              <p:nvPr/>
            </p:nvSpPr>
            <p:spPr bwMode="auto">
              <a:xfrm>
                <a:off x="1488" y="104392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1" name="Rectangle 16718"/>
              <p:cNvSpPr>
                <a:spLocks noChangeArrowheads="1"/>
              </p:cNvSpPr>
              <p:nvPr/>
            </p:nvSpPr>
            <p:spPr bwMode="auto">
              <a:xfrm>
                <a:off x="1545" y="1044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42" name="Line 16719"/>
              <p:cNvSpPr>
                <a:spLocks noChangeShapeType="1"/>
              </p:cNvSpPr>
              <p:nvPr/>
            </p:nvSpPr>
            <p:spPr bwMode="auto">
              <a:xfrm flipH="1">
                <a:off x="3018" y="-215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3" name="Line 16720"/>
              <p:cNvSpPr>
                <a:spLocks noChangeShapeType="1"/>
              </p:cNvSpPr>
              <p:nvPr/>
            </p:nvSpPr>
            <p:spPr bwMode="auto">
              <a:xfrm flipV="1">
                <a:off x="3018" y="-216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4" name="Oval 16721"/>
              <p:cNvSpPr>
                <a:spLocks noChangeArrowheads="1"/>
              </p:cNvSpPr>
              <p:nvPr/>
            </p:nvSpPr>
            <p:spPr bwMode="auto">
              <a:xfrm>
                <a:off x="2995" y="-21813"/>
                <a:ext cx="24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5" name="Rectangle 16722"/>
              <p:cNvSpPr>
                <a:spLocks noChangeArrowheads="1"/>
              </p:cNvSpPr>
              <p:nvPr/>
            </p:nvSpPr>
            <p:spPr bwMode="auto">
              <a:xfrm>
                <a:off x="3052" y="-218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46" name="Line 16723"/>
              <p:cNvSpPr>
                <a:spLocks noChangeShapeType="1"/>
              </p:cNvSpPr>
              <p:nvPr/>
            </p:nvSpPr>
            <p:spPr bwMode="auto">
              <a:xfrm flipH="1">
                <a:off x="2877" y="42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7" name="Line 16724"/>
              <p:cNvSpPr>
                <a:spLocks noChangeShapeType="1"/>
              </p:cNvSpPr>
              <p:nvPr/>
            </p:nvSpPr>
            <p:spPr bwMode="auto">
              <a:xfrm flipV="1">
                <a:off x="2877" y="41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8" name="Oval 16725"/>
              <p:cNvSpPr>
                <a:spLocks noChangeArrowheads="1"/>
              </p:cNvSpPr>
              <p:nvPr/>
            </p:nvSpPr>
            <p:spPr bwMode="auto">
              <a:xfrm>
                <a:off x="2854" y="404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49" name="Rectangle 16726"/>
              <p:cNvSpPr>
                <a:spLocks noChangeArrowheads="1"/>
              </p:cNvSpPr>
              <p:nvPr/>
            </p:nvSpPr>
            <p:spPr bwMode="auto">
              <a:xfrm>
                <a:off x="2911" y="40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50" name="Line 16727"/>
              <p:cNvSpPr>
                <a:spLocks noChangeShapeType="1"/>
              </p:cNvSpPr>
              <p:nvPr/>
            </p:nvSpPr>
            <p:spPr bwMode="auto">
              <a:xfrm flipH="1">
                <a:off x="1072" y="85441"/>
                <a:ext cx="26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1" name="Line 16728"/>
              <p:cNvSpPr>
                <a:spLocks noChangeShapeType="1"/>
              </p:cNvSpPr>
              <p:nvPr/>
            </p:nvSpPr>
            <p:spPr bwMode="auto">
              <a:xfrm flipV="1">
                <a:off x="1072" y="8535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2" name="Oval 16729"/>
              <p:cNvSpPr>
                <a:spLocks noChangeArrowheads="1"/>
              </p:cNvSpPr>
              <p:nvPr/>
            </p:nvSpPr>
            <p:spPr bwMode="auto">
              <a:xfrm>
                <a:off x="3718" y="8520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3" name="Rectangle 16730"/>
              <p:cNvSpPr>
                <a:spLocks noChangeArrowheads="1"/>
              </p:cNvSpPr>
              <p:nvPr/>
            </p:nvSpPr>
            <p:spPr bwMode="auto">
              <a:xfrm>
                <a:off x="3774" y="852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54" name="Line 16731"/>
              <p:cNvSpPr>
                <a:spLocks noChangeShapeType="1"/>
              </p:cNvSpPr>
              <p:nvPr/>
            </p:nvSpPr>
            <p:spPr bwMode="auto">
              <a:xfrm flipH="1">
                <a:off x="941" y="11260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5" name="Line 16732"/>
              <p:cNvSpPr>
                <a:spLocks noChangeShapeType="1"/>
              </p:cNvSpPr>
              <p:nvPr/>
            </p:nvSpPr>
            <p:spPr bwMode="auto">
              <a:xfrm flipV="1">
                <a:off x="941" y="11248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6" name="Oval 16733"/>
              <p:cNvSpPr>
                <a:spLocks noChangeArrowheads="1"/>
              </p:cNvSpPr>
              <p:nvPr/>
            </p:nvSpPr>
            <p:spPr bwMode="auto">
              <a:xfrm>
                <a:off x="917" y="11235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7" name="Rectangle 16734"/>
              <p:cNvSpPr>
                <a:spLocks noChangeArrowheads="1"/>
              </p:cNvSpPr>
              <p:nvPr/>
            </p:nvSpPr>
            <p:spPr bwMode="auto">
              <a:xfrm>
                <a:off x="975" y="11237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58" name="Line 16735"/>
              <p:cNvSpPr>
                <a:spLocks noChangeShapeType="1"/>
              </p:cNvSpPr>
              <p:nvPr/>
            </p:nvSpPr>
            <p:spPr bwMode="auto">
              <a:xfrm flipH="1">
                <a:off x="1275" y="48325"/>
                <a:ext cx="15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59" name="Line 16736"/>
              <p:cNvSpPr>
                <a:spLocks noChangeShapeType="1"/>
              </p:cNvSpPr>
              <p:nvPr/>
            </p:nvSpPr>
            <p:spPr bwMode="auto">
              <a:xfrm flipV="1">
                <a:off x="1275" y="4826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0" name="Oval 16737"/>
              <p:cNvSpPr>
                <a:spLocks noChangeArrowheads="1"/>
              </p:cNvSpPr>
              <p:nvPr/>
            </p:nvSpPr>
            <p:spPr bwMode="auto">
              <a:xfrm>
                <a:off x="2767" y="4808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1" name="Rectangle 16738"/>
              <p:cNvSpPr>
                <a:spLocks noChangeArrowheads="1"/>
              </p:cNvSpPr>
              <p:nvPr/>
            </p:nvSpPr>
            <p:spPr bwMode="auto">
              <a:xfrm>
                <a:off x="2824" y="4808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62" name="Line 16739"/>
              <p:cNvSpPr>
                <a:spLocks noChangeShapeType="1"/>
              </p:cNvSpPr>
              <p:nvPr/>
            </p:nvSpPr>
            <p:spPr bwMode="auto">
              <a:xfrm flipH="1">
                <a:off x="1306" y="-7874"/>
                <a:ext cx="16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3" name="Line 16740"/>
              <p:cNvSpPr>
                <a:spLocks noChangeShapeType="1"/>
              </p:cNvSpPr>
              <p:nvPr/>
            </p:nvSpPr>
            <p:spPr bwMode="auto">
              <a:xfrm flipV="1">
                <a:off x="1306" y="-79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4" name="Oval 16741"/>
              <p:cNvSpPr>
                <a:spLocks noChangeArrowheads="1"/>
              </p:cNvSpPr>
              <p:nvPr/>
            </p:nvSpPr>
            <p:spPr bwMode="auto">
              <a:xfrm>
                <a:off x="2947" y="-8118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5" name="Rectangle 16742"/>
              <p:cNvSpPr>
                <a:spLocks noChangeArrowheads="1"/>
              </p:cNvSpPr>
              <p:nvPr/>
            </p:nvSpPr>
            <p:spPr bwMode="auto">
              <a:xfrm>
                <a:off x="3003" y="-81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66" name="Line 16743"/>
              <p:cNvSpPr>
                <a:spLocks noChangeShapeType="1"/>
              </p:cNvSpPr>
              <p:nvPr/>
            </p:nvSpPr>
            <p:spPr bwMode="auto">
              <a:xfrm flipH="1">
                <a:off x="1510" y="47738"/>
                <a:ext cx="17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7" name="Line 16744"/>
              <p:cNvSpPr>
                <a:spLocks noChangeShapeType="1"/>
              </p:cNvSpPr>
              <p:nvPr/>
            </p:nvSpPr>
            <p:spPr bwMode="auto">
              <a:xfrm flipV="1">
                <a:off x="1510" y="4767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8" name="Oval 16745"/>
              <p:cNvSpPr>
                <a:spLocks noChangeArrowheads="1"/>
              </p:cNvSpPr>
              <p:nvPr/>
            </p:nvSpPr>
            <p:spPr bwMode="auto">
              <a:xfrm>
                <a:off x="3224" y="4748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69" name="Rectangle 16746"/>
              <p:cNvSpPr>
                <a:spLocks noChangeArrowheads="1"/>
              </p:cNvSpPr>
              <p:nvPr/>
            </p:nvSpPr>
            <p:spPr bwMode="auto">
              <a:xfrm>
                <a:off x="3281" y="475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70" name="Line 16747"/>
              <p:cNvSpPr>
                <a:spLocks noChangeShapeType="1"/>
              </p:cNvSpPr>
              <p:nvPr/>
            </p:nvSpPr>
            <p:spPr bwMode="auto">
              <a:xfrm flipH="1">
                <a:off x="3030" y="-2450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1" name="Line 16748"/>
              <p:cNvSpPr>
                <a:spLocks noChangeShapeType="1"/>
              </p:cNvSpPr>
              <p:nvPr/>
            </p:nvSpPr>
            <p:spPr bwMode="auto">
              <a:xfrm flipV="1">
                <a:off x="3030" y="-2462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2" name="Oval 16749"/>
              <p:cNvSpPr>
                <a:spLocks noChangeArrowheads="1"/>
              </p:cNvSpPr>
              <p:nvPr/>
            </p:nvSpPr>
            <p:spPr bwMode="auto">
              <a:xfrm>
                <a:off x="3008" y="-24754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3" name="Rectangle 16750"/>
              <p:cNvSpPr>
                <a:spLocks noChangeArrowheads="1"/>
              </p:cNvSpPr>
              <p:nvPr/>
            </p:nvSpPr>
            <p:spPr bwMode="auto">
              <a:xfrm>
                <a:off x="3064" y="-247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74" name="Line 16751"/>
              <p:cNvSpPr>
                <a:spLocks noChangeShapeType="1"/>
              </p:cNvSpPr>
              <p:nvPr/>
            </p:nvSpPr>
            <p:spPr bwMode="auto">
              <a:xfrm>
                <a:off x="3138" y="-67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5" name="Line 16752"/>
              <p:cNvSpPr>
                <a:spLocks noChangeShapeType="1"/>
              </p:cNvSpPr>
              <p:nvPr/>
            </p:nvSpPr>
            <p:spPr bwMode="auto">
              <a:xfrm flipV="1">
                <a:off x="3138" y="-6813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6" name="Oval 16753"/>
              <p:cNvSpPr>
                <a:spLocks noChangeArrowheads="1"/>
              </p:cNvSpPr>
              <p:nvPr/>
            </p:nvSpPr>
            <p:spPr bwMode="auto">
              <a:xfrm>
                <a:off x="3115" y="-695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7" name="Rectangle 16754"/>
              <p:cNvSpPr>
                <a:spLocks noChangeArrowheads="1"/>
              </p:cNvSpPr>
              <p:nvPr/>
            </p:nvSpPr>
            <p:spPr bwMode="auto">
              <a:xfrm>
                <a:off x="3172" y="-69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78" name="Line 16755"/>
              <p:cNvSpPr>
                <a:spLocks noChangeShapeType="1"/>
              </p:cNvSpPr>
              <p:nvPr/>
            </p:nvSpPr>
            <p:spPr bwMode="auto">
              <a:xfrm flipH="1">
                <a:off x="2164" y="54529"/>
                <a:ext cx="12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79" name="Line 16756"/>
              <p:cNvSpPr>
                <a:spLocks noChangeShapeType="1"/>
              </p:cNvSpPr>
              <p:nvPr/>
            </p:nvSpPr>
            <p:spPr bwMode="auto">
              <a:xfrm flipV="1">
                <a:off x="2164" y="54371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0" name="Oval 16757"/>
              <p:cNvSpPr>
                <a:spLocks noChangeArrowheads="1"/>
              </p:cNvSpPr>
              <p:nvPr/>
            </p:nvSpPr>
            <p:spPr bwMode="auto">
              <a:xfrm>
                <a:off x="3390" y="5427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1" name="Rectangle 16758"/>
              <p:cNvSpPr>
                <a:spLocks noChangeArrowheads="1"/>
              </p:cNvSpPr>
              <p:nvPr/>
            </p:nvSpPr>
            <p:spPr bwMode="auto">
              <a:xfrm>
                <a:off x="3446" y="542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82" name="Line 16759"/>
              <p:cNvSpPr>
                <a:spLocks noChangeShapeType="1"/>
              </p:cNvSpPr>
              <p:nvPr/>
            </p:nvSpPr>
            <p:spPr bwMode="auto">
              <a:xfrm>
                <a:off x="3346" y="-1736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3" name="Line 16760"/>
              <p:cNvSpPr>
                <a:spLocks noChangeShapeType="1"/>
              </p:cNvSpPr>
              <p:nvPr/>
            </p:nvSpPr>
            <p:spPr bwMode="auto">
              <a:xfrm>
                <a:off x="3346" y="-1736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4" name="Oval 16761"/>
              <p:cNvSpPr>
                <a:spLocks noChangeArrowheads="1"/>
              </p:cNvSpPr>
              <p:nvPr/>
            </p:nvSpPr>
            <p:spPr bwMode="auto">
              <a:xfrm>
                <a:off x="3323" y="-1761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5" name="Rectangle 16762"/>
              <p:cNvSpPr>
                <a:spLocks noChangeArrowheads="1"/>
              </p:cNvSpPr>
              <p:nvPr/>
            </p:nvSpPr>
            <p:spPr bwMode="auto">
              <a:xfrm>
                <a:off x="3380" y="-176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86" name="Line 16763"/>
              <p:cNvSpPr>
                <a:spLocks noChangeShapeType="1"/>
              </p:cNvSpPr>
              <p:nvPr/>
            </p:nvSpPr>
            <p:spPr bwMode="auto">
              <a:xfrm flipH="1">
                <a:off x="3192" y="73968"/>
                <a:ext cx="1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7" name="Line 16764"/>
              <p:cNvSpPr>
                <a:spLocks noChangeShapeType="1"/>
              </p:cNvSpPr>
              <p:nvPr/>
            </p:nvSpPr>
            <p:spPr bwMode="auto">
              <a:xfrm flipV="1">
                <a:off x="3192" y="7384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8" name="Oval 16765"/>
              <p:cNvSpPr>
                <a:spLocks noChangeArrowheads="1"/>
              </p:cNvSpPr>
              <p:nvPr/>
            </p:nvSpPr>
            <p:spPr bwMode="auto">
              <a:xfrm>
                <a:off x="3291" y="7371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89" name="Rectangle 16766"/>
              <p:cNvSpPr>
                <a:spLocks noChangeArrowheads="1"/>
              </p:cNvSpPr>
              <p:nvPr/>
            </p:nvSpPr>
            <p:spPr bwMode="auto">
              <a:xfrm>
                <a:off x="3348" y="737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90" name="Line 16767"/>
              <p:cNvSpPr>
                <a:spLocks noChangeShapeType="1"/>
              </p:cNvSpPr>
              <p:nvPr/>
            </p:nvSpPr>
            <p:spPr bwMode="auto">
              <a:xfrm flipH="1">
                <a:off x="2937" y="520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1" name="Line 16768"/>
              <p:cNvSpPr>
                <a:spLocks noChangeShapeType="1"/>
              </p:cNvSpPr>
              <p:nvPr/>
            </p:nvSpPr>
            <p:spPr bwMode="auto">
              <a:xfrm flipV="1">
                <a:off x="2937" y="5201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2" name="Oval 16769"/>
              <p:cNvSpPr>
                <a:spLocks noChangeArrowheads="1"/>
              </p:cNvSpPr>
              <p:nvPr/>
            </p:nvSpPr>
            <p:spPr bwMode="auto">
              <a:xfrm>
                <a:off x="2915" y="5181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3" name="Rectangle 16770"/>
              <p:cNvSpPr>
                <a:spLocks noChangeArrowheads="1"/>
              </p:cNvSpPr>
              <p:nvPr/>
            </p:nvSpPr>
            <p:spPr bwMode="auto">
              <a:xfrm>
                <a:off x="2971" y="518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LUKE-3158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94" name="Line 16771"/>
              <p:cNvSpPr>
                <a:spLocks noChangeShapeType="1"/>
              </p:cNvSpPr>
              <p:nvPr/>
            </p:nvSpPr>
            <p:spPr bwMode="auto">
              <a:xfrm flipH="1">
                <a:off x="1423" y="2663"/>
                <a:ext cx="17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5" name="Line 16772"/>
              <p:cNvSpPr>
                <a:spLocks noChangeShapeType="1"/>
              </p:cNvSpPr>
              <p:nvPr/>
            </p:nvSpPr>
            <p:spPr bwMode="auto">
              <a:xfrm>
                <a:off x="1423" y="26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6" name="Oval 16773"/>
              <p:cNvSpPr>
                <a:spLocks noChangeArrowheads="1"/>
              </p:cNvSpPr>
              <p:nvPr/>
            </p:nvSpPr>
            <p:spPr bwMode="auto">
              <a:xfrm>
                <a:off x="3154" y="2419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7" name="Rectangle 16774"/>
              <p:cNvSpPr>
                <a:spLocks noChangeArrowheads="1"/>
              </p:cNvSpPr>
              <p:nvPr/>
            </p:nvSpPr>
            <p:spPr bwMode="auto">
              <a:xfrm>
                <a:off x="3210" y="24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98" name="Line 16775"/>
              <p:cNvSpPr>
                <a:spLocks noChangeShapeType="1"/>
              </p:cNvSpPr>
              <p:nvPr/>
            </p:nvSpPr>
            <p:spPr bwMode="auto">
              <a:xfrm flipH="1">
                <a:off x="2952" y="155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99" name="Line 16776"/>
              <p:cNvSpPr>
                <a:spLocks noChangeShapeType="1"/>
              </p:cNvSpPr>
              <p:nvPr/>
            </p:nvSpPr>
            <p:spPr bwMode="auto">
              <a:xfrm flipV="1">
                <a:off x="2952" y="1542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0" name="Oval 16777"/>
              <p:cNvSpPr>
                <a:spLocks noChangeArrowheads="1"/>
              </p:cNvSpPr>
              <p:nvPr/>
            </p:nvSpPr>
            <p:spPr bwMode="auto">
              <a:xfrm>
                <a:off x="2930" y="1530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1" name="Rectangle 16778"/>
              <p:cNvSpPr>
                <a:spLocks noChangeArrowheads="1"/>
              </p:cNvSpPr>
              <p:nvPr/>
            </p:nvSpPr>
            <p:spPr bwMode="auto">
              <a:xfrm>
                <a:off x="2986" y="153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02" name="Line 16779"/>
              <p:cNvSpPr>
                <a:spLocks noChangeShapeType="1"/>
              </p:cNvSpPr>
              <p:nvPr/>
            </p:nvSpPr>
            <p:spPr bwMode="auto">
              <a:xfrm flipH="1">
                <a:off x="3001" y="-85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3" name="Line 16780"/>
              <p:cNvSpPr>
                <a:spLocks noChangeShapeType="1"/>
              </p:cNvSpPr>
              <p:nvPr/>
            </p:nvSpPr>
            <p:spPr bwMode="auto">
              <a:xfrm flipV="1">
                <a:off x="3001" y="-96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4" name="Oval 16781"/>
              <p:cNvSpPr>
                <a:spLocks noChangeArrowheads="1"/>
              </p:cNvSpPr>
              <p:nvPr/>
            </p:nvSpPr>
            <p:spPr bwMode="auto">
              <a:xfrm>
                <a:off x="2978" y="-109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5" name="Rectangle 16782"/>
              <p:cNvSpPr>
                <a:spLocks noChangeArrowheads="1"/>
              </p:cNvSpPr>
              <p:nvPr/>
            </p:nvSpPr>
            <p:spPr bwMode="auto">
              <a:xfrm>
                <a:off x="3035" y="-10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06" name="Line 16783"/>
              <p:cNvSpPr>
                <a:spLocks noChangeShapeType="1"/>
              </p:cNvSpPr>
              <p:nvPr/>
            </p:nvSpPr>
            <p:spPr bwMode="auto">
              <a:xfrm flipH="1">
                <a:off x="1771" y="76309"/>
                <a:ext cx="13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7" name="Line 16784"/>
              <p:cNvSpPr>
                <a:spLocks noChangeShapeType="1"/>
              </p:cNvSpPr>
              <p:nvPr/>
            </p:nvSpPr>
            <p:spPr bwMode="auto">
              <a:xfrm>
                <a:off x="1771" y="7630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8" name="Oval 16785"/>
              <p:cNvSpPr>
                <a:spLocks noChangeArrowheads="1"/>
              </p:cNvSpPr>
              <p:nvPr/>
            </p:nvSpPr>
            <p:spPr bwMode="auto">
              <a:xfrm>
                <a:off x="3054" y="7605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09" name="Rectangle 16786"/>
              <p:cNvSpPr>
                <a:spLocks noChangeArrowheads="1"/>
              </p:cNvSpPr>
              <p:nvPr/>
            </p:nvSpPr>
            <p:spPr bwMode="auto">
              <a:xfrm>
                <a:off x="3111" y="760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10" name="Line 16787"/>
              <p:cNvSpPr>
                <a:spLocks noChangeShapeType="1"/>
              </p:cNvSpPr>
              <p:nvPr/>
            </p:nvSpPr>
            <p:spPr bwMode="auto">
              <a:xfrm flipH="1">
                <a:off x="3310" y="9668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1" name="Line 16788"/>
              <p:cNvSpPr>
                <a:spLocks noChangeShapeType="1"/>
              </p:cNvSpPr>
              <p:nvPr/>
            </p:nvSpPr>
            <p:spPr bwMode="auto">
              <a:xfrm flipV="1">
                <a:off x="3310" y="9662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2" name="Oval 16789"/>
              <p:cNvSpPr>
                <a:spLocks noChangeArrowheads="1"/>
              </p:cNvSpPr>
              <p:nvPr/>
            </p:nvSpPr>
            <p:spPr bwMode="auto">
              <a:xfrm>
                <a:off x="3288" y="9634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3" name="Rectangle 16790"/>
              <p:cNvSpPr>
                <a:spLocks noChangeArrowheads="1"/>
              </p:cNvSpPr>
              <p:nvPr/>
            </p:nvSpPr>
            <p:spPr bwMode="auto">
              <a:xfrm>
                <a:off x="3345" y="964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14" name="Line 16791"/>
              <p:cNvSpPr>
                <a:spLocks noChangeShapeType="1"/>
              </p:cNvSpPr>
              <p:nvPr/>
            </p:nvSpPr>
            <p:spPr bwMode="auto">
              <a:xfrm flipH="1">
                <a:off x="3226" y="-36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5" name="Line 16792"/>
              <p:cNvSpPr>
                <a:spLocks noChangeShapeType="1"/>
              </p:cNvSpPr>
              <p:nvPr/>
            </p:nvSpPr>
            <p:spPr bwMode="auto">
              <a:xfrm flipV="1">
                <a:off x="3226" y="-374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6" name="Oval 16793"/>
              <p:cNvSpPr>
                <a:spLocks noChangeArrowheads="1"/>
              </p:cNvSpPr>
              <p:nvPr/>
            </p:nvSpPr>
            <p:spPr bwMode="auto">
              <a:xfrm>
                <a:off x="3203" y="-390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7" name="Rectangle 16794"/>
              <p:cNvSpPr>
                <a:spLocks noChangeArrowheads="1"/>
              </p:cNvSpPr>
              <p:nvPr/>
            </p:nvSpPr>
            <p:spPr bwMode="auto">
              <a:xfrm>
                <a:off x="3260" y="-38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18" name="Line 16795"/>
              <p:cNvSpPr>
                <a:spLocks noChangeShapeType="1"/>
              </p:cNvSpPr>
              <p:nvPr/>
            </p:nvSpPr>
            <p:spPr bwMode="auto">
              <a:xfrm flipH="1">
                <a:off x="3083" y="61789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19" name="Line 16796"/>
              <p:cNvSpPr>
                <a:spLocks noChangeShapeType="1"/>
              </p:cNvSpPr>
              <p:nvPr/>
            </p:nvSpPr>
            <p:spPr bwMode="auto">
              <a:xfrm flipV="1">
                <a:off x="3083" y="6167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0" name="Oval 16797"/>
              <p:cNvSpPr>
                <a:spLocks noChangeArrowheads="1"/>
              </p:cNvSpPr>
              <p:nvPr/>
            </p:nvSpPr>
            <p:spPr bwMode="auto">
              <a:xfrm>
                <a:off x="3169" y="61545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1" name="Rectangle 16798"/>
              <p:cNvSpPr>
                <a:spLocks noChangeArrowheads="1"/>
              </p:cNvSpPr>
              <p:nvPr/>
            </p:nvSpPr>
            <p:spPr bwMode="auto">
              <a:xfrm>
                <a:off x="3227" y="615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22" name="Line 16799"/>
              <p:cNvSpPr>
                <a:spLocks noChangeShapeType="1"/>
              </p:cNvSpPr>
              <p:nvPr/>
            </p:nvSpPr>
            <p:spPr bwMode="auto">
              <a:xfrm flipH="1">
                <a:off x="1641" y="80990"/>
                <a:ext cx="8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3" name="Line 16800"/>
              <p:cNvSpPr>
                <a:spLocks noChangeShapeType="1"/>
              </p:cNvSpPr>
              <p:nvPr/>
            </p:nvSpPr>
            <p:spPr bwMode="auto">
              <a:xfrm>
                <a:off x="1641" y="8099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4" name="Oval 16801"/>
              <p:cNvSpPr>
                <a:spLocks noChangeArrowheads="1"/>
              </p:cNvSpPr>
              <p:nvPr/>
            </p:nvSpPr>
            <p:spPr bwMode="auto">
              <a:xfrm>
                <a:off x="2468" y="8074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5" name="Rectangle 16802"/>
              <p:cNvSpPr>
                <a:spLocks noChangeArrowheads="1"/>
              </p:cNvSpPr>
              <p:nvPr/>
            </p:nvSpPr>
            <p:spPr bwMode="auto">
              <a:xfrm>
                <a:off x="2525" y="807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26" name="Line 16803"/>
              <p:cNvSpPr>
                <a:spLocks noChangeShapeType="1"/>
              </p:cNvSpPr>
              <p:nvPr/>
            </p:nvSpPr>
            <p:spPr bwMode="auto">
              <a:xfrm flipH="1">
                <a:off x="1289" y="48094"/>
                <a:ext cx="19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7" name="Line 16804"/>
              <p:cNvSpPr>
                <a:spLocks noChangeShapeType="1"/>
              </p:cNvSpPr>
              <p:nvPr/>
            </p:nvSpPr>
            <p:spPr bwMode="auto">
              <a:xfrm flipV="1">
                <a:off x="1289" y="4800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8" name="Oval 16805"/>
              <p:cNvSpPr>
                <a:spLocks noChangeArrowheads="1"/>
              </p:cNvSpPr>
              <p:nvPr/>
            </p:nvSpPr>
            <p:spPr bwMode="auto">
              <a:xfrm>
                <a:off x="3241" y="47857"/>
                <a:ext cx="23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29" name="Rectangle 16806"/>
              <p:cNvSpPr>
                <a:spLocks noChangeArrowheads="1"/>
              </p:cNvSpPr>
              <p:nvPr/>
            </p:nvSpPr>
            <p:spPr bwMode="auto">
              <a:xfrm>
                <a:off x="3297" y="478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30" name="Line 16807"/>
              <p:cNvSpPr>
                <a:spLocks noChangeShapeType="1"/>
              </p:cNvSpPr>
              <p:nvPr/>
            </p:nvSpPr>
            <p:spPr bwMode="auto">
              <a:xfrm flipH="1">
                <a:off x="1503" y="83100"/>
                <a:ext cx="14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1" name="Line 16808"/>
              <p:cNvSpPr>
                <a:spLocks noChangeShapeType="1"/>
              </p:cNvSpPr>
              <p:nvPr/>
            </p:nvSpPr>
            <p:spPr bwMode="auto">
              <a:xfrm>
                <a:off x="1503" y="8310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2" name="Oval 16809"/>
              <p:cNvSpPr>
                <a:spLocks noChangeArrowheads="1"/>
              </p:cNvSpPr>
              <p:nvPr/>
            </p:nvSpPr>
            <p:spPr bwMode="auto">
              <a:xfrm>
                <a:off x="2928" y="8286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3" name="Rectangle 16810"/>
              <p:cNvSpPr>
                <a:spLocks noChangeArrowheads="1"/>
              </p:cNvSpPr>
              <p:nvPr/>
            </p:nvSpPr>
            <p:spPr bwMode="auto">
              <a:xfrm>
                <a:off x="2985" y="828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34" name="Line 16811"/>
              <p:cNvSpPr>
                <a:spLocks noChangeShapeType="1"/>
              </p:cNvSpPr>
              <p:nvPr/>
            </p:nvSpPr>
            <p:spPr bwMode="auto">
              <a:xfrm flipH="1">
                <a:off x="3121" y="-15134"/>
                <a:ext cx="1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5" name="Line 16812"/>
              <p:cNvSpPr>
                <a:spLocks noChangeShapeType="1"/>
              </p:cNvSpPr>
              <p:nvPr/>
            </p:nvSpPr>
            <p:spPr bwMode="auto">
              <a:xfrm flipV="1">
                <a:off x="3121" y="-15516"/>
                <a:ext cx="0" cy="3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6" name="Oval 16813"/>
              <p:cNvSpPr>
                <a:spLocks noChangeArrowheads="1"/>
              </p:cNvSpPr>
              <p:nvPr/>
            </p:nvSpPr>
            <p:spPr bwMode="auto">
              <a:xfrm>
                <a:off x="3235" y="-1537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7" name="Rectangle 16814"/>
              <p:cNvSpPr>
                <a:spLocks noChangeArrowheads="1"/>
              </p:cNvSpPr>
              <p:nvPr/>
            </p:nvSpPr>
            <p:spPr bwMode="auto">
              <a:xfrm>
                <a:off x="3293" y="-153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38" name="Line 16815"/>
              <p:cNvSpPr>
                <a:spLocks noChangeShapeType="1"/>
              </p:cNvSpPr>
              <p:nvPr/>
            </p:nvSpPr>
            <p:spPr bwMode="auto">
              <a:xfrm flipH="1">
                <a:off x="3218" y="664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39" name="Line 16816"/>
              <p:cNvSpPr>
                <a:spLocks noChangeShapeType="1"/>
              </p:cNvSpPr>
              <p:nvPr/>
            </p:nvSpPr>
            <p:spPr bwMode="auto">
              <a:xfrm flipV="1">
                <a:off x="3218" y="6641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0" name="Oval 16817"/>
              <p:cNvSpPr>
                <a:spLocks noChangeArrowheads="1"/>
              </p:cNvSpPr>
              <p:nvPr/>
            </p:nvSpPr>
            <p:spPr bwMode="auto">
              <a:xfrm>
                <a:off x="3195" y="66227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1" name="Rectangle 16818"/>
              <p:cNvSpPr>
                <a:spLocks noChangeArrowheads="1"/>
              </p:cNvSpPr>
              <p:nvPr/>
            </p:nvSpPr>
            <p:spPr bwMode="auto">
              <a:xfrm>
                <a:off x="3252" y="662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42" name="Line 16819"/>
              <p:cNvSpPr>
                <a:spLocks noChangeShapeType="1"/>
              </p:cNvSpPr>
              <p:nvPr/>
            </p:nvSpPr>
            <p:spPr bwMode="auto">
              <a:xfrm flipH="1">
                <a:off x="950" y="11002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3" name="Line 16820"/>
              <p:cNvSpPr>
                <a:spLocks noChangeShapeType="1"/>
              </p:cNvSpPr>
              <p:nvPr/>
            </p:nvSpPr>
            <p:spPr bwMode="auto">
              <a:xfrm flipV="1">
                <a:off x="950" y="10991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4" name="Oval 16821"/>
              <p:cNvSpPr>
                <a:spLocks noChangeArrowheads="1"/>
              </p:cNvSpPr>
              <p:nvPr/>
            </p:nvSpPr>
            <p:spPr bwMode="auto">
              <a:xfrm>
                <a:off x="927" y="109785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5" name="Rectangle 16822"/>
              <p:cNvSpPr>
                <a:spLocks noChangeArrowheads="1"/>
              </p:cNvSpPr>
              <p:nvPr/>
            </p:nvSpPr>
            <p:spPr bwMode="auto">
              <a:xfrm>
                <a:off x="984" y="1097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46" name="Line 16823"/>
              <p:cNvSpPr>
                <a:spLocks noChangeShapeType="1"/>
              </p:cNvSpPr>
              <p:nvPr/>
            </p:nvSpPr>
            <p:spPr bwMode="auto">
              <a:xfrm flipH="1">
                <a:off x="1678" y="76078"/>
                <a:ext cx="12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7" name="Line 16824"/>
              <p:cNvSpPr>
                <a:spLocks noChangeShapeType="1"/>
              </p:cNvSpPr>
              <p:nvPr/>
            </p:nvSpPr>
            <p:spPr bwMode="auto">
              <a:xfrm flipV="1">
                <a:off x="1678" y="75926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8" name="Oval 16825"/>
              <p:cNvSpPr>
                <a:spLocks noChangeArrowheads="1"/>
              </p:cNvSpPr>
              <p:nvPr/>
            </p:nvSpPr>
            <p:spPr bwMode="auto">
              <a:xfrm>
                <a:off x="2857" y="7584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49" name="Rectangle 16826"/>
              <p:cNvSpPr>
                <a:spLocks noChangeArrowheads="1"/>
              </p:cNvSpPr>
              <p:nvPr/>
            </p:nvSpPr>
            <p:spPr bwMode="auto">
              <a:xfrm>
                <a:off x="2915" y="758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50" name="Line 16827"/>
              <p:cNvSpPr>
                <a:spLocks noChangeShapeType="1"/>
              </p:cNvSpPr>
              <p:nvPr/>
            </p:nvSpPr>
            <p:spPr bwMode="auto">
              <a:xfrm flipH="1">
                <a:off x="3154" y="-1864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1" name="Line 16828"/>
              <p:cNvSpPr>
                <a:spLocks noChangeShapeType="1"/>
              </p:cNvSpPr>
              <p:nvPr/>
            </p:nvSpPr>
            <p:spPr bwMode="auto">
              <a:xfrm flipV="1">
                <a:off x="3154" y="-1870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2" name="Oval 16829"/>
              <p:cNvSpPr>
                <a:spLocks noChangeArrowheads="1"/>
              </p:cNvSpPr>
              <p:nvPr/>
            </p:nvSpPr>
            <p:spPr bwMode="auto">
              <a:xfrm>
                <a:off x="3132" y="-18892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3" name="Rectangle 16830"/>
              <p:cNvSpPr>
                <a:spLocks noChangeArrowheads="1"/>
              </p:cNvSpPr>
              <p:nvPr/>
            </p:nvSpPr>
            <p:spPr bwMode="auto">
              <a:xfrm>
                <a:off x="3188" y="-188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LUKE-3189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54" name="Line 16831"/>
              <p:cNvSpPr>
                <a:spLocks noChangeShapeType="1"/>
              </p:cNvSpPr>
              <p:nvPr/>
            </p:nvSpPr>
            <p:spPr bwMode="auto">
              <a:xfrm flipH="1">
                <a:off x="1809" y="75959"/>
                <a:ext cx="17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5" name="Line 16832"/>
              <p:cNvSpPr>
                <a:spLocks noChangeShapeType="1"/>
              </p:cNvSpPr>
              <p:nvPr/>
            </p:nvSpPr>
            <p:spPr bwMode="auto">
              <a:xfrm flipV="1">
                <a:off x="1809" y="75781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6" name="Oval 16833"/>
              <p:cNvSpPr>
                <a:spLocks noChangeArrowheads="1"/>
              </p:cNvSpPr>
              <p:nvPr/>
            </p:nvSpPr>
            <p:spPr bwMode="auto">
              <a:xfrm>
                <a:off x="3514" y="75709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7" name="Rectangle 16834"/>
              <p:cNvSpPr>
                <a:spLocks noChangeArrowheads="1"/>
              </p:cNvSpPr>
              <p:nvPr/>
            </p:nvSpPr>
            <p:spPr bwMode="auto">
              <a:xfrm>
                <a:off x="3570" y="757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58" name="Line 16835"/>
              <p:cNvSpPr>
                <a:spLocks noChangeShapeType="1"/>
              </p:cNvSpPr>
              <p:nvPr/>
            </p:nvSpPr>
            <p:spPr bwMode="auto">
              <a:xfrm flipH="1">
                <a:off x="3062" y="828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59" name="Line 16836"/>
              <p:cNvSpPr>
                <a:spLocks noChangeShapeType="1"/>
              </p:cNvSpPr>
              <p:nvPr/>
            </p:nvSpPr>
            <p:spPr bwMode="auto">
              <a:xfrm flipV="1">
                <a:off x="3062" y="8281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0" name="Oval 16837"/>
              <p:cNvSpPr>
                <a:spLocks noChangeArrowheads="1"/>
              </p:cNvSpPr>
              <p:nvPr/>
            </p:nvSpPr>
            <p:spPr bwMode="auto">
              <a:xfrm>
                <a:off x="3040" y="8261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1" name="Rectangle 16838"/>
              <p:cNvSpPr>
                <a:spLocks noChangeArrowheads="1"/>
              </p:cNvSpPr>
              <p:nvPr/>
            </p:nvSpPr>
            <p:spPr bwMode="auto">
              <a:xfrm>
                <a:off x="3097" y="826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62" name="Line 16839"/>
              <p:cNvSpPr>
                <a:spLocks noChangeShapeType="1"/>
              </p:cNvSpPr>
              <p:nvPr/>
            </p:nvSpPr>
            <p:spPr bwMode="auto">
              <a:xfrm flipH="1">
                <a:off x="2711" y="1718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3" name="Line 16840"/>
              <p:cNvSpPr>
                <a:spLocks noChangeShapeType="1"/>
              </p:cNvSpPr>
              <p:nvPr/>
            </p:nvSpPr>
            <p:spPr bwMode="auto">
              <a:xfrm flipV="1">
                <a:off x="2711" y="1709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4" name="Oval 16841"/>
              <p:cNvSpPr>
                <a:spLocks noChangeArrowheads="1"/>
              </p:cNvSpPr>
              <p:nvPr/>
            </p:nvSpPr>
            <p:spPr bwMode="auto">
              <a:xfrm>
                <a:off x="2689" y="16945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5" name="Rectangle 16842"/>
              <p:cNvSpPr>
                <a:spLocks noChangeArrowheads="1"/>
              </p:cNvSpPr>
              <p:nvPr/>
            </p:nvSpPr>
            <p:spPr bwMode="auto">
              <a:xfrm>
                <a:off x="2745" y="169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66" name="Line 16843"/>
              <p:cNvSpPr>
                <a:spLocks noChangeShapeType="1"/>
              </p:cNvSpPr>
              <p:nvPr/>
            </p:nvSpPr>
            <p:spPr bwMode="auto">
              <a:xfrm flipH="1">
                <a:off x="3001" y="-7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7" name="Line 16844"/>
              <p:cNvSpPr>
                <a:spLocks noChangeShapeType="1"/>
              </p:cNvSpPr>
              <p:nvPr/>
            </p:nvSpPr>
            <p:spPr bwMode="auto">
              <a:xfrm flipV="1">
                <a:off x="3001" y="-8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8" name="Oval 16845"/>
              <p:cNvSpPr>
                <a:spLocks noChangeArrowheads="1"/>
              </p:cNvSpPr>
              <p:nvPr/>
            </p:nvSpPr>
            <p:spPr bwMode="auto">
              <a:xfrm>
                <a:off x="2977" y="-98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69" name="Rectangle 16846"/>
              <p:cNvSpPr>
                <a:spLocks noChangeArrowheads="1"/>
              </p:cNvSpPr>
              <p:nvPr/>
            </p:nvSpPr>
            <p:spPr bwMode="auto">
              <a:xfrm>
                <a:off x="3035" y="-9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70" name="Line 16847"/>
              <p:cNvSpPr>
                <a:spLocks noChangeShapeType="1"/>
              </p:cNvSpPr>
              <p:nvPr/>
            </p:nvSpPr>
            <p:spPr bwMode="auto">
              <a:xfrm flipH="1">
                <a:off x="-387" y="115179"/>
                <a:ext cx="16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1" name="Line 16848"/>
              <p:cNvSpPr>
                <a:spLocks noChangeShapeType="1"/>
              </p:cNvSpPr>
              <p:nvPr/>
            </p:nvSpPr>
            <p:spPr bwMode="auto">
              <a:xfrm flipV="1">
                <a:off x="-387" y="11506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3" name="Rectangle 16850"/>
              <p:cNvSpPr>
                <a:spLocks noChangeArrowheads="1"/>
              </p:cNvSpPr>
              <p:nvPr/>
            </p:nvSpPr>
            <p:spPr bwMode="auto">
              <a:xfrm>
                <a:off x="1264" y="11494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74" name="Line 16851"/>
              <p:cNvSpPr>
                <a:spLocks noChangeShapeType="1"/>
              </p:cNvSpPr>
              <p:nvPr/>
            </p:nvSpPr>
            <p:spPr bwMode="auto">
              <a:xfrm flipH="1">
                <a:off x="1358" y="91883"/>
                <a:ext cx="13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5" name="Line 16852"/>
              <p:cNvSpPr>
                <a:spLocks noChangeShapeType="1"/>
              </p:cNvSpPr>
              <p:nvPr/>
            </p:nvSpPr>
            <p:spPr bwMode="auto">
              <a:xfrm>
                <a:off x="1358" y="9188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6" name="Oval 16853"/>
              <p:cNvSpPr>
                <a:spLocks noChangeArrowheads="1"/>
              </p:cNvSpPr>
              <p:nvPr/>
            </p:nvSpPr>
            <p:spPr bwMode="auto">
              <a:xfrm>
                <a:off x="2710" y="91646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7" name="Rectangle 16854"/>
              <p:cNvSpPr>
                <a:spLocks noChangeArrowheads="1"/>
              </p:cNvSpPr>
              <p:nvPr/>
            </p:nvSpPr>
            <p:spPr bwMode="auto">
              <a:xfrm>
                <a:off x="2766" y="916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LUKE-3199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78" name="Line 16855"/>
              <p:cNvSpPr>
                <a:spLocks noChangeShapeType="1"/>
              </p:cNvSpPr>
              <p:nvPr/>
            </p:nvSpPr>
            <p:spPr bwMode="auto">
              <a:xfrm flipH="1">
                <a:off x="2090" y="78999"/>
                <a:ext cx="10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79" name="Line 16856"/>
              <p:cNvSpPr>
                <a:spLocks noChangeShapeType="1"/>
              </p:cNvSpPr>
              <p:nvPr/>
            </p:nvSpPr>
            <p:spPr bwMode="auto">
              <a:xfrm flipV="1">
                <a:off x="2090" y="7888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0" name="Oval 16857"/>
              <p:cNvSpPr>
                <a:spLocks noChangeArrowheads="1"/>
              </p:cNvSpPr>
              <p:nvPr/>
            </p:nvSpPr>
            <p:spPr bwMode="auto">
              <a:xfrm>
                <a:off x="3109" y="78762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1" name="Rectangle 16858"/>
              <p:cNvSpPr>
                <a:spLocks noChangeArrowheads="1"/>
              </p:cNvSpPr>
              <p:nvPr/>
            </p:nvSpPr>
            <p:spPr bwMode="auto">
              <a:xfrm>
                <a:off x="3167" y="787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82" name="Line 16859"/>
              <p:cNvSpPr>
                <a:spLocks noChangeShapeType="1"/>
              </p:cNvSpPr>
              <p:nvPr/>
            </p:nvSpPr>
            <p:spPr bwMode="auto">
              <a:xfrm flipH="1">
                <a:off x="3138" y="-65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3" name="Line 16860"/>
              <p:cNvSpPr>
                <a:spLocks noChangeShapeType="1"/>
              </p:cNvSpPr>
              <p:nvPr/>
            </p:nvSpPr>
            <p:spPr bwMode="auto">
              <a:xfrm flipV="1">
                <a:off x="3138" y="-6701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4" name="Oval 16861"/>
              <p:cNvSpPr>
                <a:spLocks noChangeArrowheads="1"/>
              </p:cNvSpPr>
              <p:nvPr/>
            </p:nvSpPr>
            <p:spPr bwMode="auto">
              <a:xfrm>
                <a:off x="3115" y="-682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5" name="Rectangle 16862"/>
              <p:cNvSpPr>
                <a:spLocks noChangeArrowheads="1"/>
              </p:cNvSpPr>
              <p:nvPr/>
            </p:nvSpPr>
            <p:spPr bwMode="auto">
              <a:xfrm>
                <a:off x="3172" y="-68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86" name="Line 16863"/>
              <p:cNvSpPr>
                <a:spLocks noChangeShapeType="1"/>
              </p:cNvSpPr>
              <p:nvPr/>
            </p:nvSpPr>
            <p:spPr bwMode="auto">
              <a:xfrm flipH="1">
                <a:off x="203" y="103356"/>
                <a:ext cx="15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7" name="Line 16864"/>
              <p:cNvSpPr>
                <a:spLocks noChangeShapeType="1"/>
              </p:cNvSpPr>
              <p:nvPr/>
            </p:nvSpPr>
            <p:spPr bwMode="auto">
              <a:xfrm flipV="1">
                <a:off x="203" y="10329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8" name="Oval 16865"/>
              <p:cNvSpPr>
                <a:spLocks noChangeArrowheads="1"/>
              </p:cNvSpPr>
              <p:nvPr/>
            </p:nvSpPr>
            <p:spPr bwMode="auto">
              <a:xfrm>
                <a:off x="1690" y="103112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89" name="Rectangle 16866"/>
              <p:cNvSpPr>
                <a:spLocks noChangeArrowheads="1"/>
              </p:cNvSpPr>
              <p:nvPr/>
            </p:nvSpPr>
            <p:spPr bwMode="auto">
              <a:xfrm>
                <a:off x="1747" y="10311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90" name="Line 16867"/>
              <p:cNvSpPr>
                <a:spLocks noChangeShapeType="1"/>
              </p:cNvSpPr>
              <p:nvPr/>
            </p:nvSpPr>
            <p:spPr bwMode="auto">
              <a:xfrm flipH="1">
                <a:off x="2580" y="51371"/>
                <a:ext cx="8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1" name="Line 16868"/>
              <p:cNvSpPr>
                <a:spLocks noChangeShapeType="1"/>
              </p:cNvSpPr>
              <p:nvPr/>
            </p:nvSpPr>
            <p:spPr bwMode="auto">
              <a:xfrm flipV="1">
                <a:off x="2580" y="51246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2" name="Oval 16869"/>
              <p:cNvSpPr>
                <a:spLocks noChangeArrowheads="1"/>
              </p:cNvSpPr>
              <p:nvPr/>
            </p:nvSpPr>
            <p:spPr bwMode="auto">
              <a:xfrm>
                <a:off x="3408" y="51127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3" name="Rectangle 16870"/>
              <p:cNvSpPr>
                <a:spLocks noChangeArrowheads="1"/>
              </p:cNvSpPr>
              <p:nvPr/>
            </p:nvSpPr>
            <p:spPr bwMode="auto">
              <a:xfrm>
                <a:off x="3465" y="511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94" name="Line 16871"/>
              <p:cNvSpPr>
                <a:spLocks noChangeShapeType="1"/>
              </p:cNvSpPr>
              <p:nvPr/>
            </p:nvSpPr>
            <p:spPr bwMode="auto">
              <a:xfrm flipH="1">
                <a:off x="1376" y="79586"/>
                <a:ext cx="13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5" name="Line 16872"/>
              <p:cNvSpPr>
                <a:spLocks noChangeShapeType="1"/>
              </p:cNvSpPr>
              <p:nvPr/>
            </p:nvSpPr>
            <p:spPr bwMode="auto">
              <a:xfrm>
                <a:off x="1376" y="795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6" name="Oval 16873"/>
              <p:cNvSpPr>
                <a:spLocks noChangeArrowheads="1"/>
              </p:cNvSpPr>
              <p:nvPr/>
            </p:nvSpPr>
            <p:spPr bwMode="auto">
              <a:xfrm>
                <a:off x="2722" y="79342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7" name="Rectangle 16874"/>
              <p:cNvSpPr>
                <a:spLocks noChangeArrowheads="1"/>
              </p:cNvSpPr>
              <p:nvPr/>
            </p:nvSpPr>
            <p:spPr bwMode="auto">
              <a:xfrm>
                <a:off x="2779" y="793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998" name="Line 16875"/>
              <p:cNvSpPr>
                <a:spLocks noChangeShapeType="1"/>
              </p:cNvSpPr>
              <p:nvPr/>
            </p:nvSpPr>
            <p:spPr bwMode="auto">
              <a:xfrm flipH="1">
                <a:off x="2359" y="101484"/>
                <a:ext cx="4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999" name="Line 16876"/>
              <p:cNvSpPr>
                <a:spLocks noChangeShapeType="1"/>
              </p:cNvSpPr>
              <p:nvPr/>
            </p:nvSpPr>
            <p:spPr bwMode="auto">
              <a:xfrm flipV="1">
                <a:off x="2359" y="10142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0" name="Oval 16877"/>
              <p:cNvSpPr>
                <a:spLocks noChangeArrowheads="1"/>
              </p:cNvSpPr>
              <p:nvPr/>
            </p:nvSpPr>
            <p:spPr bwMode="auto">
              <a:xfrm>
                <a:off x="2815" y="101240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1" name="Rectangle 16878"/>
              <p:cNvSpPr>
                <a:spLocks noChangeArrowheads="1"/>
              </p:cNvSpPr>
              <p:nvPr/>
            </p:nvSpPr>
            <p:spPr bwMode="auto">
              <a:xfrm>
                <a:off x="2873" y="1012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02" name="Line 16879"/>
              <p:cNvSpPr>
                <a:spLocks noChangeShapeType="1"/>
              </p:cNvSpPr>
              <p:nvPr/>
            </p:nvSpPr>
            <p:spPr bwMode="auto">
              <a:xfrm flipH="1">
                <a:off x="1450" y="902"/>
                <a:ext cx="17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3" name="Line 16880"/>
              <p:cNvSpPr>
                <a:spLocks noChangeShapeType="1"/>
              </p:cNvSpPr>
              <p:nvPr/>
            </p:nvSpPr>
            <p:spPr bwMode="auto">
              <a:xfrm flipV="1">
                <a:off x="1450" y="849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4" name="Oval 16881"/>
              <p:cNvSpPr>
                <a:spLocks noChangeArrowheads="1"/>
              </p:cNvSpPr>
              <p:nvPr/>
            </p:nvSpPr>
            <p:spPr bwMode="auto">
              <a:xfrm>
                <a:off x="3193" y="66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5" name="Rectangle 16882"/>
              <p:cNvSpPr>
                <a:spLocks noChangeArrowheads="1"/>
              </p:cNvSpPr>
              <p:nvPr/>
            </p:nvSpPr>
            <p:spPr bwMode="auto">
              <a:xfrm>
                <a:off x="3250" y="6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06" name="Line 16883"/>
              <p:cNvSpPr>
                <a:spLocks noChangeShapeType="1"/>
              </p:cNvSpPr>
              <p:nvPr/>
            </p:nvSpPr>
            <p:spPr bwMode="auto">
              <a:xfrm flipH="1">
                <a:off x="3611" y="1975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7" name="Line 16884"/>
              <p:cNvSpPr>
                <a:spLocks noChangeShapeType="1"/>
              </p:cNvSpPr>
              <p:nvPr/>
            </p:nvSpPr>
            <p:spPr bwMode="auto">
              <a:xfrm flipV="1">
                <a:off x="3611" y="1964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8" name="Oval 16885"/>
              <p:cNvSpPr>
                <a:spLocks noChangeArrowheads="1"/>
              </p:cNvSpPr>
              <p:nvPr/>
            </p:nvSpPr>
            <p:spPr bwMode="auto">
              <a:xfrm>
                <a:off x="3588" y="1950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09" name="Rectangle 16886"/>
              <p:cNvSpPr>
                <a:spLocks noChangeArrowheads="1"/>
              </p:cNvSpPr>
              <p:nvPr/>
            </p:nvSpPr>
            <p:spPr bwMode="auto">
              <a:xfrm>
                <a:off x="3645" y="195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10" name="Line 16887"/>
              <p:cNvSpPr>
                <a:spLocks noChangeShapeType="1"/>
              </p:cNvSpPr>
              <p:nvPr/>
            </p:nvSpPr>
            <p:spPr bwMode="auto">
              <a:xfrm flipH="1">
                <a:off x="3030" y="-2438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1" name="Line 16888"/>
              <p:cNvSpPr>
                <a:spLocks noChangeShapeType="1"/>
              </p:cNvSpPr>
              <p:nvPr/>
            </p:nvSpPr>
            <p:spPr bwMode="auto">
              <a:xfrm flipV="1">
                <a:off x="3030" y="-2450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2" name="Oval 16889"/>
              <p:cNvSpPr>
                <a:spLocks noChangeArrowheads="1"/>
              </p:cNvSpPr>
              <p:nvPr/>
            </p:nvSpPr>
            <p:spPr bwMode="auto">
              <a:xfrm>
                <a:off x="3006" y="-2463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3" name="Rectangle 16890"/>
              <p:cNvSpPr>
                <a:spLocks noChangeArrowheads="1"/>
              </p:cNvSpPr>
              <p:nvPr/>
            </p:nvSpPr>
            <p:spPr bwMode="auto">
              <a:xfrm>
                <a:off x="3064" y="-24622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14" name="Line 16891"/>
              <p:cNvSpPr>
                <a:spLocks noChangeShapeType="1"/>
              </p:cNvSpPr>
              <p:nvPr/>
            </p:nvSpPr>
            <p:spPr bwMode="auto">
              <a:xfrm>
                <a:off x="802" y="1137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5" name="Line 16892"/>
              <p:cNvSpPr>
                <a:spLocks noChangeShapeType="1"/>
              </p:cNvSpPr>
              <p:nvPr/>
            </p:nvSpPr>
            <p:spPr bwMode="auto">
              <a:xfrm flipV="1">
                <a:off x="802" y="11368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6" name="Oval 16893"/>
              <p:cNvSpPr>
                <a:spLocks noChangeArrowheads="1"/>
              </p:cNvSpPr>
              <p:nvPr/>
            </p:nvSpPr>
            <p:spPr bwMode="auto">
              <a:xfrm>
                <a:off x="778" y="113537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7" name="Rectangle 16894"/>
              <p:cNvSpPr>
                <a:spLocks noChangeArrowheads="1"/>
              </p:cNvSpPr>
              <p:nvPr/>
            </p:nvSpPr>
            <p:spPr bwMode="auto">
              <a:xfrm>
                <a:off x="836" y="1135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018" name="Line 16895"/>
              <p:cNvSpPr>
                <a:spLocks noChangeShapeType="1"/>
              </p:cNvSpPr>
              <p:nvPr/>
            </p:nvSpPr>
            <p:spPr bwMode="auto">
              <a:xfrm flipH="1">
                <a:off x="771" y="105579"/>
                <a:ext cx="1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19" name="Line 16896"/>
              <p:cNvSpPr>
                <a:spLocks noChangeShapeType="1"/>
              </p:cNvSpPr>
              <p:nvPr/>
            </p:nvSpPr>
            <p:spPr bwMode="auto">
              <a:xfrm>
                <a:off x="771" y="1055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1020" name="Oval 16897"/>
              <p:cNvSpPr>
                <a:spLocks noChangeArrowheads="1"/>
              </p:cNvSpPr>
              <p:nvPr/>
            </p:nvSpPr>
            <p:spPr bwMode="auto">
              <a:xfrm>
                <a:off x="847" y="10534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4" name="Group 17099"/>
            <p:cNvGrpSpPr>
              <a:grpSpLocks/>
            </p:cNvGrpSpPr>
            <p:nvPr/>
          </p:nvGrpSpPr>
          <p:grpSpPr bwMode="auto">
            <a:xfrm>
              <a:off x="2620622" y="-7666109"/>
              <a:ext cx="6157913" cy="220114813"/>
              <a:chOff x="778" y="-24504"/>
              <a:chExt cx="3879" cy="138655"/>
            </a:xfrm>
          </p:grpSpPr>
          <p:sp>
            <p:nvSpPr>
              <p:cNvPr id="20621" name="Rectangle 16899"/>
              <p:cNvSpPr>
                <a:spLocks noChangeArrowheads="1"/>
              </p:cNvSpPr>
              <p:nvPr/>
            </p:nvSpPr>
            <p:spPr bwMode="auto">
              <a:xfrm>
                <a:off x="904" y="1053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22" name="Line 16900"/>
              <p:cNvSpPr>
                <a:spLocks noChangeShapeType="1"/>
              </p:cNvSpPr>
              <p:nvPr/>
            </p:nvSpPr>
            <p:spPr bwMode="auto">
              <a:xfrm flipH="1">
                <a:off x="1550" y="56758"/>
                <a:ext cx="17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3" name="Line 16901"/>
              <p:cNvSpPr>
                <a:spLocks noChangeShapeType="1"/>
              </p:cNvSpPr>
              <p:nvPr/>
            </p:nvSpPr>
            <p:spPr bwMode="auto">
              <a:xfrm flipV="1">
                <a:off x="1550" y="566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4" name="Oval 16902"/>
              <p:cNvSpPr>
                <a:spLocks noChangeArrowheads="1"/>
              </p:cNvSpPr>
              <p:nvPr/>
            </p:nvSpPr>
            <p:spPr bwMode="auto">
              <a:xfrm>
                <a:off x="3277" y="5652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5" name="Rectangle 16903"/>
              <p:cNvSpPr>
                <a:spLocks noChangeArrowheads="1"/>
              </p:cNvSpPr>
              <p:nvPr/>
            </p:nvSpPr>
            <p:spPr bwMode="auto">
              <a:xfrm>
                <a:off x="3334" y="565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26" name="Line 16904"/>
              <p:cNvSpPr>
                <a:spLocks noChangeShapeType="1"/>
              </p:cNvSpPr>
              <p:nvPr/>
            </p:nvSpPr>
            <p:spPr bwMode="auto">
              <a:xfrm>
                <a:off x="3171" y="7502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7" name="Line 16905"/>
              <p:cNvSpPr>
                <a:spLocks noChangeShapeType="1"/>
              </p:cNvSpPr>
              <p:nvPr/>
            </p:nvSpPr>
            <p:spPr bwMode="auto">
              <a:xfrm flipV="1">
                <a:off x="3171" y="7490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8" name="Oval 16906"/>
              <p:cNvSpPr>
                <a:spLocks noChangeArrowheads="1"/>
              </p:cNvSpPr>
              <p:nvPr/>
            </p:nvSpPr>
            <p:spPr bwMode="auto">
              <a:xfrm>
                <a:off x="3147" y="74779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9" name="Rectangle 16907"/>
              <p:cNvSpPr>
                <a:spLocks noChangeArrowheads="1"/>
              </p:cNvSpPr>
              <p:nvPr/>
            </p:nvSpPr>
            <p:spPr bwMode="auto">
              <a:xfrm>
                <a:off x="3204" y="747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30" name="Line 16908"/>
              <p:cNvSpPr>
                <a:spLocks noChangeShapeType="1"/>
              </p:cNvSpPr>
              <p:nvPr/>
            </p:nvSpPr>
            <p:spPr bwMode="auto">
              <a:xfrm>
                <a:off x="3982" y="1097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1" name="Line 16909"/>
              <p:cNvSpPr>
                <a:spLocks noChangeShapeType="1"/>
              </p:cNvSpPr>
              <p:nvPr/>
            </p:nvSpPr>
            <p:spPr bwMode="auto">
              <a:xfrm flipV="1">
                <a:off x="3982" y="1087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2" name="Oval 16910"/>
              <p:cNvSpPr>
                <a:spLocks noChangeArrowheads="1"/>
              </p:cNvSpPr>
              <p:nvPr/>
            </p:nvSpPr>
            <p:spPr bwMode="auto">
              <a:xfrm>
                <a:off x="3959" y="10740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3" name="Rectangle 16911"/>
              <p:cNvSpPr>
                <a:spLocks noChangeArrowheads="1"/>
              </p:cNvSpPr>
              <p:nvPr/>
            </p:nvSpPr>
            <p:spPr bwMode="auto">
              <a:xfrm>
                <a:off x="4016" y="107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34" name="Line 16912"/>
              <p:cNvSpPr>
                <a:spLocks noChangeShapeType="1"/>
              </p:cNvSpPr>
              <p:nvPr/>
            </p:nvSpPr>
            <p:spPr bwMode="auto">
              <a:xfrm>
                <a:off x="3018" y="-214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5" name="Line 16913"/>
              <p:cNvSpPr>
                <a:spLocks noChangeShapeType="1"/>
              </p:cNvSpPr>
              <p:nvPr/>
            </p:nvSpPr>
            <p:spPr bwMode="auto">
              <a:xfrm flipV="1">
                <a:off x="3018" y="-2157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6" name="Oval 16914"/>
              <p:cNvSpPr>
                <a:spLocks noChangeArrowheads="1"/>
              </p:cNvSpPr>
              <p:nvPr/>
            </p:nvSpPr>
            <p:spPr bwMode="auto">
              <a:xfrm>
                <a:off x="2994" y="-21701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7" name="Rectangle 16915"/>
              <p:cNvSpPr>
                <a:spLocks noChangeArrowheads="1"/>
              </p:cNvSpPr>
              <p:nvPr/>
            </p:nvSpPr>
            <p:spPr bwMode="auto">
              <a:xfrm>
                <a:off x="3051" y="-216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38" name="Line 16916"/>
              <p:cNvSpPr>
                <a:spLocks noChangeShapeType="1"/>
              </p:cNvSpPr>
              <p:nvPr/>
            </p:nvSpPr>
            <p:spPr bwMode="auto">
              <a:xfrm flipH="1">
                <a:off x="3033" y="-22512"/>
                <a:ext cx="1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39" name="Line 16917"/>
              <p:cNvSpPr>
                <a:spLocks noChangeShapeType="1"/>
              </p:cNvSpPr>
              <p:nvPr/>
            </p:nvSpPr>
            <p:spPr bwMode="auto">
              <a:xfrm flipV="1">
                <a:off x="3033" y="-2259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0" name="Oval 16918"/>
              <p:cNvSpPr>
                <a:spLocks noChangeArrowheads="1"/>
              </p:cNvSpPr>
              <p:nvPr/>
            </p:nvSpPr>
            <p:spPr bwMode="auto">
              <a:xfrm>
                <a:off x="3143" y="-2275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1" name="Rectangle 16919"/>
              <p:cNvSpPr>
                <a:spLocks noChangeArrowheads="1"/>
              </p:cNvSpPr>
              <p:nvPr/>
            </p:nvSpPr>
            <p:spPr bwMode="auto">
              <a:xfrm>
                <a:off x="3200" y="-227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42" name="Line 16920"/>
              <p:cNvSpPr>
                <a:spLocks noChangeShapeType="1"/>
              </p:cNvSpPr>
              <p:nvPr/>
            </p:nvSpPr>
            <p:spPr bwMode="auto">
              <a:xfrm flipH="1">
                <a:off x="3152" y="188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3" name="Line 16921"/>
              <p:cNvSpPr>
                <a:spLocks noChangeShapeType="1"/>
              </p:cNvSpPr>
              <p:nvPr/>
            </p:nvSpPr>
            <p:spPr bwMode="auto">
              <a:xfrm flipV="1">
                <a:off x="3152" y="187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4" name="Oval 16922"/>
              <p:cNvSpPr>
                <a:spLocks noChangeArrowheads="1"/>
              </p:cNvSpPr>
              <p:nvPr/>
            </p:nvSpPr>
            <p:spPr bwMode="auto">
              <a:xfrm>
                <a:off x="3129" y="1857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5" name="Rectangle 16923"/>
              <p:cNvSpPr>
                <a:spLocks noChangeArrowheads="1"/>
              </p:cNvSpPr>
              <p:nvPr/>
            </p:nvSpPr>
            <p:spPr bwMode="auto">
              <a:xfrm>
                <a:off x="3186" y="185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46" name="Line 16924"/>
              <p:cNvSpPr>
                <a:spLocks noChangeShapeType="1"/>
              </p:cNvSpPr>
              <p:nvPr/>
            </p:nvSpPr>
            <p:spPr bwMode="auto">
              <a:xfrm flipH="1">
                <a:off x="800" y="1141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7" name="Line 16925"/>
              <p:cNvSpPr>
                <a:spLocks noChangeShapeType="1"/>
              </p:cNvSpPr>
              <p:nvPr/>
            </p:nvSpPr>
            <p:spPr bwMode="auto">
              <a:xfrm flipV="1">
                <a:off x="800" y="11401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8" name="Oval 16926"/>
              <p:cNvSpPr>
                <a:spLocks noChangeArrowheads="1"/>
              </p:cNvSpPr>
              <p:nvPr/>
            </p:nvSpPr>
            <p:spPr bwMode="auto">
              <a:xfrm>
                <a:off x="778" y="11388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49" name="Rectangle 16927"/>
              <p:cNvSpPr>
                <a:spLocks noChangeArrowheads="1"/>
              </p:cNvSpPr>
              <p:nvPr/>
            </p:nvSpPr>
            <p:spPr bwMode="auto">
              <a:xfrm>
                <a:off x="835" y="1138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50" name="Line 16928"/>
              <p:cNvSpPr>
                <a:spLocks noChangeShapeType="1"/>
              </p:cNvSpPr>
              <p:nvPr/>
            </p:nvSpPr>
            <p:spPr bwMode="auto">
              <a:xfrm flipH="1">
                <a:off x="1392" y="63662"/>
                <a:ext cx="20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1" name="Line 16929"/>
              <p:cNvSpPr>
                <a:spLocks noChangeShapeType="1"/>
              </p:cNvSpPr>
              <p:nvPr/>
            </p:nvSpPr>
            <p:spPr bwMode="auto">
              <a:xfrm>
                <a:off x="1392" y="6366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2" name="Oval 16930"/>
              <p:cNvSpPr>
                <a:spLocks noChangeArrowheads="1"/>
              </p:cNvSpPr>
              <p:nvPr/>
            </p:nvSpPr>
            <p:spPr bwMode="auto">
              <a:xfrm>
                <a:off x="3424" y="6342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3" name="Rectangle 16931"/>
              <p:cNvSpPr>
                <a:spLocks noChangeArrowheads="1"/>
              </p:cNvSpPr>
              <p:nvPr/>
            </p:nvSpPr>
            <p:spPr bwMode="auto">
              <a:xfrm>
                <a:off x="3480" y="634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54" name="Line 16932"/>
              <p:cNvSpPr>
                <a:spLocks noChangeShapeType="1"/>
              </p:cNvSpPr>
              <p:nvPr/>
            </p:nvSpPr>
            <p:spPr bwMode="auto">
              <a:xfrm flipH="1">
                <a:off x="1910" y="102420"/>
                <a:ext cx="13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5" name="Line 16933"/>
              <p:cNvSpPr>
                <a:spLocks noChangeShapeType="1"/>
              </p:cNvSpPr>
              <p:nvPr/>
            </p:nvSpPr>
            <p:spPr bwMode="auto">
              <a:xfrm flipV="1">
                <a:off x="1910" y="10233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7" name="Rectangle 16935"/>
              <p:cNvSpPr>
                <a:spLocks noChangeArrowheads="1"/>
              </p:cNvSpPr>
              <p:nvPr/>
            </p:nvSpPr>
            <p:spPr bwMode="auto">
              <a:xfrm>
                <a:off x="3246" y="10218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58" name="Line 16936"/>
              <p:cNvSpPr>
                <a:spLocks noChangeShapeType="1"/>
              </p:cNvSpPr>
              <p:nvPr/>
            </p:nvSpPr>
            <p:spPr bwMode="auto">
              <a:xfrm flipH="1">
                <a:off x="1547" y="53125"/>
                <a:ext cx="20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59" name="Line 16937"/>
              <p:cNvSpPr>
                <a:spLocks noChangeShapeType="1"/>
              </p:cNvSpPr>
              <p:nvPr/>
            </p:nvSpPr>
            <p:spPr bwMode="auto">
              <a:xfrm>
                <a:off x="1547" y="5312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0" name="Oval 16938"/>
              <p:cNvSpPr>
                <a:spLocks noChangeArrowheads="1"/>
              </p:cNvSpPr>
              <p:nvPr/>
            </p:nvSpPr>
            <p:spPr bwMode="auto">
              <a:xfrm>
                <a:off x="3539" y="52881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1" name="Rectangle 16939"/>
              <p:cNvSpPr>
                <a:spLocks noChangeArrowheads="1"/>
              </p:cNvSpPr>
              <p:nvPr/>
            </p:nvSpPr>
            <p:spPr bwMode="auto">
              <a:xfrm>
                <a:off x="3596" y="528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62" name="Line 16940"/>
              <p:cNvSpPr>
                <a:spLocks noChangeShapeType="1"/>
              </p:cNvSpPr>
              <p:nvPr/>
            </p:nvSpPr>
            <p:spPr bwMode="auto">
              <a:xfrm flipH="1">
                <a:off x="1250" y="-7406"/>
                <a:ext cx="19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3" name="Line 16941"/>
              <p:cNvSpPr>
                <a:spLocks noChangeShapeType="1"/>
              </p:cNvSpPr>
              <p:nvPr/>
            </p:nvSpPr>
            <p:spPr bwMode="auto">
              <a:xfrm>
                <a:off x="1250" y="-74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4" name="Oval 16942"/>
              <p:cNvSpPr>
                <a:spLocks noChangeArrowheads="1"/>
              </p:cNvSpPr>
              <p:nvPr/>
            </p:nvSpPr>
            <p:spPr bwMode="auto">
              <a:xfrm>
                <a:off x="3179" y="-765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5" name="Rectangle 16943"/>
              <p:cNvSpPr>
                <a:spLocks noChangeArrowheads="1"/>
              </p:cNvSpPr>
              <p:nvPr/>
            </p:nvSpPr>
            <p:spPr bwMode="auto">
              <a:xfrm>
                <a:off x="3236" y="-76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66" name="Line 16944"/>
              <p:cNvSpPr>
                <a:spLocks noChangeShapeType="1"/>
              </p:cNvSpPr>
              <p:nvPr/>
            </p:nvSpPr>
            <p:spPr bwMode="auto">
              <a:xfrm flipH="1">
                <a:off x="2801" y="-939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7" name="Line 16945"/>
              <p:cNvSpPr>
                <a:spLocks noChangeShapeType="1"/>
              </p:cNvSpPr>
              <p:nvPr/>
            </p:nvSpPr>
            <p:spPr bwMode="auto">
              <a:xfrm flipV="1">
                <a:off x="2801" y="-95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8" name="Oval 16946"/>
              <p:cNvSpPr>
                <a:spLocks noChangeArrowheads="1"/>
              </p:cNvSpPr>
              <p:nvPr/>
            </p:nvSpPr>
            <p:spPr bwMode="auto">
              <a:xfrm>
                <a:off x="2779" y="-964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69" name="Rectangle 16947"/>
              <p:cNvSpPr>
                <a:spLocks noChangeArrowheads="1"/>
              </p:cNvSpPr>
              <p:nvPr/>
            </p:nvSpPr>
            <p:spPr bwMode="auto">
              <a:xfrm>
                <a:off x="2835" y="-96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70" name="Line 16948"/>
              <p:cNvSpPr>
                <a:spLocks noChangeShapeType="1"/>
              </p:cNvSpPr>
              <p:nvPr/>
            </p:nvSpPr>
            <p:spPr bwMode="auto">
              <a:xfrm flipH="1">
                <a:off x="2691" y="5234"/>
                <a:ext cx="3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1" name="Line 16949"/>
              <p:cNvSpPr>
                <a:spLocks noChangeShapeType="1"/>
              </p:cNvSpPr>
              <p:nvPr/>
            </p:nvSpPr>
            <p:spPr bwMode="auto">
              <a:xfrm>
                <a:off x="2691" y="52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2" name="Oval 16950"/>
              <p:cNvSpPr>
                <a:spLocks noChangeArrowheads="1"/>
              </p:cNvSpPr>
              <p:nvPr/>
            </p:nvSpPr>
            <p:spPr bwMode="auto">
              <a:xfrm>
                <a:off x="3064" y="499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3" name="Rectangle 16951"/>
              <p:cNvSpPr>
                <a:spLocks noChangeArrowheads="1"/>
              </p:cNvSpPr>
              <p:nvPr/>
            </p:nvSpPr>
            <p:spPr bwMode="auto">
              <a:xfrm>
                <a:off x="3120" y="49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74" name="Line 16952"/>
              <p:cNvSpPr>
                <a:spLocks noChangeShapeType="1"/>
              </p:cNvSpPr>
              <p:nvPr/>
            </p:nvSpPr>
            <p:spPr bwMode="auto">
              <a:xfrm flipH="1">
                <a:off x="1504" y="27370"/>
                <a:ext cx="20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5" name="Line 16953"/>
              <p:cNvSpPr>
                <a:spLocks noChangeShapeType="1"/>
              </p:cNvSpPr>
              <p:nvPr/>
            </p:nvSpPr>
            <p:spPr bwMode="auto">
              <a:xfrm flipV="1">
                <a:off x="1504" y="2731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6" name="Oval 16954"/>
              <p:cNvSpPr>
                <a:spLocks noChangeArrowheads="1"/>
              </p:cNvSpPr>
              <p:nvPr/>
            </p:nvSpPr>
            <p:spPr bwMode="auto">
              <a:xfrm>
                <a:off x="3567" y="2711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7" name="Rectangle 16955"/>
              <p:cNvSpPr>
                <a:spLocks noChangeArrowheads="1"/>
              </p:cNvSpPr>
              <p:nvPr/>
            </p:nvSpPr>
            <p:spPr bwMode="auto">
              <a:xfrm>
                <a:off x="3623" y="271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78" name="Line 16956"/>
              <p:cNvSpPr>
                <a:spLocks noChangeShapeType="1"/>
              </p:cNvSpPr>
              <p:nvPr/>
            </p:nvSpPr>
            <p:spPr bwMode="auto">
              <a:xfrm>
                <a:off x="2717" y="929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79" name="Line 16957"/>
              <p:cNvSpPr>
                <a:spLocks noChangeShapeType="1"/>
              </p:cNvSpPr>
              <p:nvPr/>
            </p:nvSpPr>
            <p:spPr bwMode="auto">
              <a:xfrm flipV="1">
                <a:off x="2717" y="9283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0" name="Oval 16958"/>
              <p:cNvSpPr>
                <a:spLocks noChangeArrowheads="1"/>
              </p:cNvSpPr>
              <p:nvPr/>
            </p:nvSpPr>
            <p:spPr bwMode="auto">
              <a:xfrm>
                <a:off x="2693" y="92688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1" name="Rectangle 16959"/>
              <p:cNvSpPr>
                <a:spLocks noChangeArrowheads="1"/>
              </p:cNvSpPr>
              <p:nvPr/>
            </p:nvSpPr>
            <p:spPr bwMode="auto">
              <a:xfrm>
                <a:off x="2750" y="927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82" name="Line 16960"/>
              <p:cNvSpPr>
                <a:spLocks noChangeShapeType="1"/>
              </p:cNvSpPr>
              <p:nvPr/>
            </p:nvSpPr>
            <p:spPr bwMode="auto">
              <a:xfrm flipH="1">
                <a:off x="950" y="96802"/>
                <a:ext cx="19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3" name="Line 16961"/>
              <p:cNvSpPr>
                <a:spLocks noChangeShapeType="1"/>
              </p:cNvSpPr>
              <p:nvPr/>
            </p:nvSpPr>
            <p:spPr bwMode="auto">
              <a:xfrm flipV="1">
                <a:off x="950" y="96624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4" name="Oval 16962"/>
              <p:cNvSpPr>
                <a:spLocks noChangeArrowheads="1"/>
              </p:cNvSpPr>
              <p:nvPr/>
            </p:nvSpPr>
            <p:spPr bwMode="auto">
              <a:xfrm>
                <a:off x="2828" y="96558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5" name="Rectangle 16963"/>
              <p:cNvSpPr>
                <a:spLocks noChangeArrowheads="1"/>
              </p:cNvSpPr>
              <p:nvPr/>
            </p:nvSpPr>
            <p:spPr bwMode="auto">
              <a:xfrm>
                <a:off x="2885" y="965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LUKE-3238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86" name="Line 16964"/>
              <p:cNvSpPr>
                <a:spLocks noChangeShapeType="1"/>
              </p:cNvSpPr>
              <p:nvPr/>
            </p:nvSpPr>
            <p:spPr bwMode="auto">
              <a:xfrm flipH="1">
                <a:off x="2654" y="76658"/>
                <a:ext cx="3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7" name="Line 16965"/>
              <p:cNvSpPr>
                <a:spLocks noChangeShapeType="1"/>
              </p:cNvSpPr>
              <p:nvPr/>
            </p:nvSpPr>
            <p:spPr bwMode="auto">
              <a:xfrm flipV="1">
                <a:off x="2654" y="765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8" name="Oval 16966"/>
              <p:cNvSpPr>
                <a:spLocks noChangeArrowheads="1"/>
              </p:cNvSpPr>
              <p:nvPr/>
            </p:nvSpPr>
            <p:spPr bwMode="auto">
              <a:xfrm>
                <a:off x="2942" y="76421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89" name="Rectangle 16967"/>
              <p:cNvSpPr>
                <a:spLocks noChangeArrowheads="1"/>
              </p:cNvSpPr>
              <p:nvPr/>
            </p:nvSpPr>
            <p:spPr bwMode="auto">
              <a:xfrm>
                <a:off x="2999" y="764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90" name="Line 16968"/>
              <p:cNvSpPr>
                <a:spLocks noChangeShapeType="1"/>
              </p:cNvSpPr>
              <p:nvPr/>
            </p:nvSpPr>
            <p:spPr bwMode="auto">
              <a:xfrm flipH="1">
                <a:off x="1153" y="81696"/>
                <a:ext cx="16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1" name="Line 16969"/>
              <p:cNvSpPr>
                <a:spLocks noChangeShapeType="1"/>
              </p:cNvSpPr>
              <p:nvPr/>
            </p:nvSpPr>
            <p:spPr bwMode="auto">
              <a:xfrm flipV="1">
                <a:off x="1153" y="8159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2" name="Oval 16970"/>
              <p:cNvSpPr>
                <a:spLocks noChangeArrowheads="1"/>
              </p:cNvSpPr>
              <p:nvPr/>
            </p:nvSpPr>
            <p:spPr bwMode="auto">
              <a:xfrm>
                <a:off x="2801" y="8145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3" name="Rectangle 16971"/>
              <p:cNvSpPr>
                <a:spLocks noChangeArrowheads="1"/>
              </p:cNvSpPr>
              <p:nvPr/>
            </p:nvSpPr>
            <p:spPr bwMode="auto">
              <a:xfrm>
                <a:off x="2859" y="814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94" name="Line 16972"/>
              <p:cNvSpPr>
                <a:spLocks noChangeShapeType="1"/>
              </p:cNvSpPr>
              <p:nvPr/>
            </p:nvSpPr>
            <p:spPr bwMode="auto">
              <a:xfrm>
                <a:off x="3308" y="732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5" name="Line 16973"/>
              <p:cNvSpPr>
                <a:spLocks noChangeShapeType="1"/>
              </p:cNvSpPr>
              <p:nvPr/>
            </p:nvSpPr>
            <p:spPr bwMode="auto">
              <a:xfrm flipV="1">
                <a:off x="3308" y="7315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6" name="Oval 16974"/>
              <p:cNvSpPr>
                <a:spLocks noChangeArrowheads="1"/>
              </p:cNvSpPr>
              <p:nvPr/>
            </p:nvSpPr>
            <p:spPr bwMode="auto">
              <a:xfrm>
                <a:off x="3284" y="7301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7" name="Rectangle 16975"/>
              <p:cNvSpPr>
                <a:spLocks noChangeArrowheads="1"/>
              </p:cNvSpPr>
              <p:nvPr/>
            </p:nvSpPr>
            <p:spPr bwMode="auto">
              <a:xfrm>
                <a:off x="3341" y="730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98" name="Line 16976"/>
              <p:cNvSpPr>
                <a:spLocks noChangeShapeType="1"/>
              </p:cNvSpPr>
              <p:nvPr/>
            </p:nvSpPr>
            <p:spPr bwMode="auto">
              <a:xfrm flipH="1">
                <a:off x="1586" y="77832"/>
                <a:ext cx="11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99" name="Line 16977"/>
              <p:cNvSpPr>
                <a:spLocks noChangeShapeType="1"/>
              </p:cNvSpPr>
              <p:nvPr/>
            </p:nvSpPr>
            <p:spPr bwMode="auto">
              <a:xfrm flipV="1">
                <a:off x="1586" y="7772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0" name="Oval 16978"/>
              <p:cNvSpPr>
                <a:spLocks noChangeArrowheads="1"/>
              </p:cNvSpPr>
              <p:nvPr/>
            </p:nvSpPr>
            <p:spPr bwMode="auto">
              <a:xfrm>
                <a:off x="2729" y="7758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1" name="Rectangle 16979"/>
              <p:cNvSpPr>
                <a:spLocks noChangeArrowheads="1"/>
              </p:cNvSpPr>
              <p:nvPr/>
            </p:nvSpPr>
            <p:spPr bwMode="auto">
              <a:xfrm>
                <a:off x="2785" y="775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02" name="Line 16980"/>
              <p:cNvSpPr>
                <a:spLocks noChangeShapeType="1"/>
              </p:cNvSpPr>
              <p:nvPr/>
            </p:nvSpPr>
            <p:spPr bwMode="auto">
              <a:xfrm flipH="1">
                <a:off x="1617" y="79118"/>
                <a:ext cx="12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3" name="Line 16981"/>
              <p:cNvSpPr>
                <a:spLocks noChangeShapeType="1"/>
              </p:cNvSpPr>
              <p:nvPr/>
            </p:nvSpPr>
            <p:spPr bwMode="auto">
              <a:xfrm flipV="1">
                <a:off x="1617" y="7900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4" name="Oval 16982"/>
              <p:cNvSpPr>
                <a:spLocks noChangeArrowheads="1"/>
              </p:cNvSpPr>
              <p:nvPr/>
            </p:nvSpPr>
            <p:spPr bwMode="auto">
              <a:xfrm>
                <a:off x="2885" y="7888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5" name="Rectangle 16983"/>
              <p:cNvSpPr>
                <a:spLocks noChangeArrowheads="1"/>
              </p:cNvSpPr>
              <p:nvPr/>
            </p:nvSpPr>
            <p:spPr bwMode="auto">
              <a:xfrm>
                <a:off x="2942" y="788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06" name="Line 16984"/>
              <p:cNvSpPr>
                <a:spLocks noChangeShapeType="1"/>
              </p:cNvSpPr>
              <p:nvPr/>
            </p:nvSpPr>
            <p:spPr bwMode="auto">
              <a:xfrm flipH="1">
                <a:off x="3422" y="710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7" name="Line 16985"/>
              <p:cNvSpPr>
                <a:spLocks noChangeShapeType="1"/>
              </p:cNvSpPr>
              <p:nvPr/>
            </p:nvSpPr>
            <p:spPr bwMode="auto">
              <a:xfrm flipV="1">
                <a:off x="3422" y="7098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8" name="Oval 16986"/>
              <p:cNvSpPr>
                <a:spLocks noChangeArrowheads="1"/>
              </p:cNvSpPr>
              <p:nvPr/>
            </p:nvSpPr>
            <p:spPr bwMode="auto">
              <a:xfrm>
                <a:off x="3400" y="7079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09" name="Rectangle 16987"/>
              <p:cNvSpPr>
                <a:spLocks noChangeArrowheads="1"/>
              </p:cNvSpPr>
              <p:nvPr/>
            </p:nvSpPr>
            <p:spPr bwMode="auto">
              <a:xfrm>
                <a:off x="3456" y="708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10" name="Line 16988"/>
              <p:cNvSpPr>
                <a:spLocks noChangeShapeType="1"/>
              </p:cNvSpPr>
              <p:nvPr/>
            </p:nvSpPr>
            <p:spPr bwMode="auto">
              <a:xfrm>
                <a:off x="3030" y="-242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1" name="Line 16989"/>
              <p:cNvSpPr>
                <a:spLocks noChangeShapeType="1"/>
              </p:cNvSpPr>
              <p:nvPr/>
            </p:nvSpPr>
            <p:spPr bwMode="auto">
              <a:xfrm flipV="1">
                <a:off x="3030" y="-2438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2" name="Oval 16990"/>
              <p:cNvSpPr>
                <a:spLocks noChangeArrowheads="1"/>
              </p:cNvSpPr>
              <p:nvPr/>
            </p:nvSpPr>
            <p:spPr bwMode="auto">
              <a:xfrm>
                <a:off x="3006" y="-2450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3" name="Rectangle 16991"/>
              <p:cNvSpPr>
                <a:spLocks noChangeArrowheads="1"/>
              </p:cNvSpPr>
              <p:nvPr/>
            </p:nvSpPr>
            <p:spPr bwMode="auto">
              <a:xfrm>
                <a:off x="3063" y="-245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14" name="Line 16992"/>
              <p:cNvSpPr>
                <a:spLocks noChangeShapeType="1"/>
              </p:cNvSpPr>
              <p:nvPr/>
            </p:nvSpPr>
            <p:spPr bwMode="auto">
              <a:xfrm>
                <a:off x="2443" y="871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5" name="Line 16993"/>
              <p:cNvSpPr>
                <a:spLocks noChangeShapeType="1"/>
              </p:cNvSpPr>
              <p:nvPr/>
            </p:nvSpPr>
            <p:spPr bwMode="auto">
              <a:xfrm flipV="1">
                <a:off x="2443" y="870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6" name="Oval 16994"/>
              <p:cNvSpPr>
                <a:spLocks noChangeArrowheads="1"/>
              </p:cNvSpPr>
              <p:nvPr/>
            </p:nvSpPr>
            <p:spPr bwMode="auto">
              <a:xfrm>
                <a:off x="2419" y="86945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7" name="Rectangle 16995"/>
              <p:cNvSpPr>
                <a:spLocks noChangeArrowheads="1"/>
              </p:cNvSpPr>
              <p:nvPr/>
            </p:nvSpPr>
            <p:spPr bwMode="auto">
              <a:xfrm>
                <a:off x="2477" y="869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18" name="Line 16996"/>
              <p:cNvSpPr>
                <a:spLocks noChangeShapeType="1"/>
              </p:cNvSpPr>
              <p:nvPr/>
            </p:nvSpPr>
            <p:spPr bwMode="auto">
              <a:xfrm flipH="1">
                <a:off x="950" y="1102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19" name="Line 16997"/>
              <p:cNvSpPr>
                <a:spLocks noChangeShapeType="1"/>
              </p:cNvSpPr>
              <p:nvPr/>
            </p:nvSpPr>
            <p:spPr bwMode="auto">
              <a:xfrm flipV="1">
                <a:off x="950" y="1101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0" name="Oval 16998"/>
              <p:cNvSpPr>
                <a:spLocks noChangeArrowheads="1"/>
              </p:cNvSpPr>
              <p:nvPr/>
            </p:nvSpPr>
            <p:spPr bwMode="auto">
              <a:xfrm>
                <a:off x="927" y="110023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1" name="Rectangle 16999"/>
              <p:cNvSpPr>
                <a:spLocks noChangeArrowheads="1"/>
              </p:cNvSpPr>
              <p:nvPr/>
            </p:nvSpPr>
            <p:spPr bwMode="auto">
              <a:xfrm>
                <a:off x="984" y="1100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22" name="Line 17000"/>
              <p:cNvSpPr>
                <a:spLocks noChangeShapeType="1"/>
              </p:cNvSpPr>
              <p:nvPr/>
            </p:nvSpPr>
            <p:spPr bwMode="auto">
              <a:xfrm flipH="1">
                <a:off x="1807" y="52894"/>
                <a:ext cx="13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3" name="Line 17001"/>
              <p:cNvSpPr>
                <a:spLocks noChangeShapeType="1"/>
              </p:cNvSpPr>
              <p:nvPr/>
            </p:nvSpPr>
            <p:spPr bwMode="auto">
              <a:xfrm>
                <a:off x="1807" y="5289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4" name="Oval 17002"/>
              <p:cNvSpPr>
                <a:spLocks noChangeArrowheads="1"/>
              </p:cNvSpPr>
              <p:nvPr/>
            </p:nvSpPr>
            <p:spPr bwMode="auto">
              <a:xfrm>
                <a:off x="3090" y="5265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5" name="Rectangle 17003"/>
              <p:cNvSpPr>
                <a:spLocks noChangeArrowheads="1"/>
              </p:cNvSpPr>
              <p:nvPr/>
            </p:nvSpPr>
            <p:spPr bwMode="auto">
              <a:xfrm>
                <a:off x="3147" y="526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26" name="Line 17004"/>
              <p:cNvSpPr>
                <a:spLocks noChangeShapeType="1"/>
              </p:cNvSpPr>
              <p:nvPr/>
            </p:nvSpPr>
            <p:spPr bwMode="auto">
              <a:xfrm>
                <a:off x="945" y="1116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7" name="Line 17005"/>
              <p:cNvSpPr>
                <a:spLocks noChangeShapeType="1"/>
              </p:cNvSpPr>
              <p:nvPr/>
            </p:nvSpPr>
            <p:spPr bwMode="auto">
              <a:xfrm flipV="1">
                <a:off x="945" y="11155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8" name="Oval 17006"/>
              <p:cNvSpPr>
                <a:spLocks noChangeArrowheads="1"/>
              </p:cNvSpPr>
              <p:nvPr/>
            </p:nvSpPr>
            <p:spPr bwMode="auto">
              <a:xfrm>
                <a:off x="922" y="111427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29" name="Rectangle 17007"/>
              <p:cNvSpPr>
                <a:spLocks noChangeArrowheads="1"/>
              </p:cNvSpPr>
              <p:nvPr/>
            </p:nvSpPr>
            <p:spPr bwMode="auto">
              <a:xfrm>
                <a:off x="978" y="1114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30" name="Line 17008"/>
              <p:cNvSpPr>
                <a:spLocks noChangeShapeType="1"/>
              </p:cNvSpPr>
              <p:nvPr/>
            </p:nvSpPr>
            <p:spPr bwMode="auto">
              <a:xfrm flipH="1">
                <a:off x="3432" y="6483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1" name="Line 17009"/>
              <p:cNvSpPr>
                <a:spLocks noChangeShapeType="1"/>
              </p:cNvSpPr>
              <p:nvPr/>
            </p:nvSpPr>
            <p:spPr bwMode="auto">
              <a:xfrm flipV="1">
                <a:off x="3432" y="6477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2" name="Oval 17010"/>
              <p:cNvSpPr>
                <a:spLocks noChangeArrowheads="1"/>
              </p:cNvSpPr>
              <p:nvPr/>
            </p:nvSpPr>
            <p:spPr bwMode="auto">
              <a:xfrm>
                <a:off x="3410" y="64585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3" name="Rectangle 17011"/>
              <p:cNvSpPr>
                <a:spLocks noChangeArrowheads="1"/>
              </p:cNvSpPr>
              <p:nvPr/>
            </p:nvSpPr>
            <p:spPr bwMode="auto">
              <a:xfrm>
                <a:off x="3466" y="645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34" name="Line 17012"/>
              <p:cNvSpPr>
                <a:spLocks noChangeShapeType="1"/>
              </p:cNvSpPr>
              <p:nvPr/>
            </p:nvSpPr>
            <p:spPr bwMode="auto">
              <a:xfrm flipH="1">
                <a:off x="3307" y="7338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5" name="Line 17013"/>
              <p:cNvSpPr>
                <a:spLocks noChangeShapeType="1"/>
              </p:cNvSpPr>
              <p:nvPr/>
            </p:nvSpPr>
            <p:spPr bwMode="auto">
              <a:xfrm flipV="1">
                <a:off x="3307" y="7326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6" name="Oval 17014"/>
              <p:cNvSpPr>
                <a:spLocks noChangeArrowheads="1"/>
              </p:cNvSpPr>
              <p:nvPr/>
            </p:nvSpPr>
            <p:spPr bwMode="auto">
              <a:xfrm>
                <a:off x="3284" y="73137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7" name="Rectangle 17015"/>
              <p:cNvSpPr>
                <a:spLocks noChangeArrowheads="1"/>
              </p:cNvSpPr>
              <p:nvPr/>
            </p:nvSpPr>
            <p:spPr bwMode="auto">
              <a:xfrm>
                <a:off x="3341" y="731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38" name="Line 17016"/>
              <p:cNvSpPr>
                <a:spLocks noChangeShapeType="1"/>
              </p:cNvSpPr>
              <p:nvPr/>
            </p:nvSpPr>
            <p:spPr bwMode="auto">
              <a:xfrm flipH="1">
                <a:off x="3297" y="-272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39" name="Line 17017"/>
              <p:cNvSpPr>
                <a:spLocks noChangeShapeType="1"/>
              </p:cNvSpPr>
              <p:nvPr/>
            </p:nvSpPr>
            <p:spPr bwMode="auto">
              <a:xfrm flipV="1">
                <a:off x="3297" y="-2837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0" name="Oval 17018"/>
              <p:cNvSpPr>
                <a:spLocks noChangeArrowheads="1"/>
              </p:cNvSpPr>
              <p:nvPr/>
            </p:nvSpPr>
            <p:spPr bwMode="auto">
              <a:xfrm>
                <a:off x="3274" y="-297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1" name="Rectangle 17019"/>
              <p:cNvSpPr>
                <a:spLocks noChangeArrowheads="1"/>
              </p:cNvSpPr>
              <p:nvPr/>
            </p:nvSpPr>
            <p:spPr bwMode="auto">
              <a:xfrm>
                <a:off x="3331" y="-29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42" name="Line 17020"/>
              <p:cNvSpPr>
                <a:spLocks noChangeShapeType="1"/>
              </p:cNvSpPr>
              <p:nvPr/>
            </p:nvSpPr>
            <p:spPr bwMode="auto">
              <a:xfrm flipH="1">
                <a:off x="1640" y="-11507"/>
                <a:ext cx="1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3" name="Line 17021"/>
              <p:cNvSpPr>
                <a:spLocks noChangeShapeType="1"/>
              </p:cNvSpPr>
              <p:nvPr/>
            </p:nvSpPr>
            <p:spPr bwMode="auto">
              <a:xfrm flipV="1">
                <a:off x="1640" y="-11679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4" name="Oval 17022"/>
              <p:cNvSpPr>
                <a:spLocks noChangeArrowheads="1"/>
              </p:cNvSpPr>
              <p:nvPr/>
            </p:nvSpPr>
            <p:spPr bwMode="auto">
              <a:xfrm>
                <a:off x="2730" y="-11751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5" name="Rectangle 17023"/>
              <p:cNvSpPr>
                <a:spLocks noChangeArrowheads="1"/>
              </p:cNvSpPr>
              <p:nvPr/>
            </p:nvSpPr>
            <p:spPr bwMode="auto">
              <a:xfrm>
                <a:off x="2787" y="-117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46" name="Line 17024"/>
              <p:cNvSpPr>
                <a:spLocks noChangeShapeType="1"/>
              </p:cNvSpPr>
              <p:nvPr/>
            </p:nvSpPr>
            <p:spPr bwMode="auto">
              <a:xfrm flipH="1">
                <a:off x="2877" y="44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7" name="Line 17025"/>
              <p:cNvSpPr>
                <a:spLocks noChangeShapeType="1"/>
              </p:cNvSpPr>
              <p:nvPr/>
            </p:nvSpPr>
            <p:spPr bwMode="auto">
              <a:xfrm flipV="1">
                <a:off x="2877" y="430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8" name="Oval 17026"/>
              <p:cNvSpPr>
                <a:spLocks noChangeArrowheads="1"/>
              </p:cNvSpPr>
              <p:nvPr/>
            </p:nvSpPr>
            <p:spPr bwMode="auto">
              <a:xfrm>
                <a:off x="2854" y="416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49" name="Rectangle 17027"/>
              <p:cNvSpPr>
                <a:spLocks noChangeArrowheads="1"/>
              </p:cNvSpPr>
              <p:nvPr/>
            </p:nvSpPr>
            <p:spPr bwMode="auto">
              <a:xfrm>
                <a:off x="2911" y="41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50" name="Line 17028"/>
              <p:cNvSpPr>
                <a:spLocks noChangeShapeType="1"/>
              </p:cNvSpPr>
              <p:nvPr/>
            </p:nvSpPr>
            <p:spPr bwMode="auto">
              <a:xfrm flipH="1">
                <a:off x="3137" y="-647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1" name="Line 17029"/>
              <p:cNvSpPr>
                <a:spLocks noChangeShapeType="1"/>
              </p:cNvSpPr>
              <p:nvPr/>
            </p:nvSpPr>
            <p:spPr bwMode="auto">
              <a:xfrm flipV="1">
                <a:off x="3137" y="-658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2" name="Oval 17030"/>
              <p:cNvSpPr>
                <a:spLocks noChangeArrowheads="1"/>
              </p:cNvSpPr>
              <p:nvPr/>
            </p:nvSpPr>
            <p:spPr bwMode="auto">
              <a:xfrm>
                <a:off x="3114" y="-670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3" name="Rectangle 17031"/>
              <p:cNvSpPr>
                <a:spLocks noChangeArrowheads="1"/>
              </p:cNvSpPr>
              <p:nvPr/>
            </p:nvSpPr>
            <p:spPr bwMode="auto">
              <a:xfrm>
                <a:off x="3171" y="-67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54" name="Line 17032"/>
              <p:cNvSpPr>
                <a:spLocks noChangeShapeType="1"/>
              </p:cNvSpPr>
              <p:nvPr/>
            </p:nvSpPr>
            <p:spPr bwMode="auto">
              <a:xfrm flipH="1">
                <a:off x="3028" y="-2403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5" name="Line 17033"/>
              <p:cNvSpPr>
                <a:spLocks noChangeShapeType="1"/>
              </p:cNvSpPr>
              <p:nvPr/>
            </p:nvSpPr>
            <p:spPr bwMode="auto">
              <a:xfrm flipV="1">
                <a:off x="3028" y="-2415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6" name="Oval 17034"/>
              <p:cNvSpPr>
                <a:spLocks noChangeArrowheads="1"/>
              </p:cNvSpPr>
              <p:nvPr/>
            </p:nvSpPr>
            <p:spPr bwMode="auto">
              <a:xfrm>
                <a:off x="3005" y="-2428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7" name="Rectangle 17035"/>
              <p:cNvSpPr>
                <a:spLocks noChangeArrowheads="1"/>
              </p:cNvSpPr>
              <p:nvPr/>
            </p:nvSpPr>
            <p:spPr bwMode="auto">
              <a:xfrm>
                <a:off x="3062" y="-242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58" name="Line 17036"/>
              <p:cNvSpPr>
                <a:spLocks noChangeShapeType="1"/>
              </p:cNvSpPr>
              <p:nvPr/>
            </p:nvSpPr>
            <p:spPr bwMode="auto">
              <a:xfrm flipH="1">
                <a:off x="1459" y="553"/>
                <a:ext cx="10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59" name="Line 17037"/>
              <p:cNvSpPr>
                <a:spLocks noChangeShapeType="1"/>
              </p:cNvSpPr>
              <p:nvPr/>
            </p:nvSpPr>
            <p:spPr bwMode="auto">
              <a:xfrm flipV="1">
                <a:off x="1459" y="49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0" name="Oval 17038"/>
              <p:cNvSpPr>
                <a:spLocks noChangeArrowheads="1"/>
              </p:cNvSpPr>
              <p:nvPr/>
            </p:nvSpPr>
            <p:spPr bwMode="auto">
              <a:xfrm>
                <a:off x="2520" y="315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1" name="Rectangle 17039"/>
              <p:cNvSpPr>
                <a:spLocks noChangeArrowheads="1"/>
              </p:cNvSpPr>
              <p:nvPr/>
            </p:nvSpPr>
            <p:spPr bwMode="auto">
              <a:xfrm>
                <a:off x="2576" y="31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62" name="Line 17040"/>
              <p:cNvSpPr>
                <a:spLocks noChangeShapeType="1"/>
              </p:cNvSpPr>
              <p:nvPr/>
            </p:nvSpPr>
            <p:spPr bwMode="auto">
              <a:xfrm>
                <a:off x="3611" y="1987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3" name="Line 17041"/>
              <p:cNvSpPr>
                <a:spLocks noChangeShapeType="1"/>
              </p:cNvSpPr>
              <p:nvPr/>
            </p:nvSpPr>
            <p:spPr bwMode="auto">
              <a:xfrm flipV="1">
                <a:off x="3611" y="1976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4" name="Oval 17042"/>
              <p:cNvSpPr>
                <a:spLocks noChangeArrowheads="1"/>
              </p:cNvSpPr>
              <p:nvPr/>
            </p:nvSpPr>
            <p:spPr bwMode="auto">
              <a:xfrm>
                <a:off x="3588" y="19635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5" name="Rectangle 17043"/>
              <p:cNvSpPr>
                <a:spLocks noChangeArrowheads="1"/>
              </p:cNvSpPr>
              <p:nvPr/>
            </p:nvSpPr>
            <p:spPr bwMode="auto">
              <a:xfrm>
                <a:off x="3644" y="196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66" name="Line 17044"/>
              <p:cNvSpPr>
                <a:spLocks noChangeShapeType="1"/>
              </p:cNvSpPr>
              <p:nvPr/>
            </p:nvSpPr>
            <p:spPr bwMode="auto">
              <a:xfrm>
                <a:off x="3137" y="-635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7" name="Line 17045"/>
              <p:cNvSpPr>
                <a:spLocks noChangeShapeType="1"/>
              </p:cNvSpPr>
              <p:nvPr/>
            </p:nvSpPr>
            <p:spPr bwMode="auto">
              <a:xfrm flipV="1">
                <a:off x="3137" y="-647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8" name="Oval 17046"/>
              <p:cNvSpPr>
                <a:spLocks noChangeArrowheads="1"/>
              </p:cNvSpPr>
              <p:nvPr/>
            </p:nvSpPr>
            <p:spPr bwMode="auto">
              <a:xfrm>
                <a:off x="3114" y="-659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69" name="Rectangle 17047"/>
              <p:cNvSpPr>
                <a:spLocks noChangeArrowheads="1"/>
              </p:cNvSpPr>
              <p:nvPr/>
            </p:nvSpPr>
            <p:spPr bwMode="auto">
              <a:xfrm>
                <a:off x="3171" y="-65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70" name="Line 17048"/>
              <p:cNvSpPr>
                <a:spLocks noChangeShapeType="1"/>
              </p:cNvSpPr>
              <p:nvPr/>
            </p:nvSpPr>
            <p:spPr bwMode="auto">
              <a:xfrm flipH="1">
                <a:off x="1474" y="80878"/>
                <a:ext cx="18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1" name="Line 17049"/>
              <p:cNvSpPr>
                <a:spLocks noChangeShapeType="1"/>
              </p:cNvSpPr>
              <p:nvPr/>
            </p:nvSpPr>
            <p:spPr bwMode="auto">
              <a:xfrm flipV="1">
                <a:off x="1474" y="80740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2" name="Oval 17050"/>
              <p:cNvSpPr>
                <a:spLocks noChangeArrowheads="1"/>
              </p:cNvSpPr>
              <p:nvPr/>
            </p:nvSpPr>
            <p:spPr bwMode="auto">
              <a:xfrm>
                <a:off x="3320" y="80634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3" name="Rectangle 17051"/>
              <p:cNvSpPr>
                <a:spLocks noChangeArrowheads="1"/>
              </p:cNvSpPr>
              <p:nvPr/>
            </p:nvSpPr>
            <p:spPr bwMode="auto">
              <a:xfrm>
                <a:off x="3377" y="806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74" name="Line 17052"/>
              <p:cNvSpPr>
                <a:spLocks noChangeShapeType="1"/>
              </p:cNvSpPr>
              <p:nvPr/>
            </p:nvSpPr>
            <p:spPr bwMode="auto">
              <a:xfrm flipH="1">
                <a:off x="3346" y="-1712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5" name="Line 17053"/>
              <p:cNvSpPr>
                <a:spLocks noChangeShapeType="1"/>
              </p:cNvSpPr>
              <p:nvPr/>
            </p:nvSpPr>
            <p:spPr bwMode="auto">
              <a:xfrm flipV="1">
                <a:off x="3346" y="-1721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6" name="Oval 17054"/>
              <p:cNvSpPr>
                <a:spLocks noChangeArrowheads="1"/>
              </p:cNvSpPr>
              <p:nvPr/>
            </p:nvSpPr>
            <p:spPr bwMode="auto">
              <a:xfrm>
                <a:off x="3323" y="-1736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7" name="Rectangle 17055"/>
              <p:cNvSpPr>
                <a:spLocks noChangeArrowheads="1"/>
              </p:cNvSpPr>
              <p:nvPr/>
            </p:nvSpPr>
            <p:spPr bwMode="auto">
              <a:xfrm>
                <a:off x="3380" y="-173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78" name="Line 17056"/>
              <p:cNvSpPr>
                <a:spLocks noChangeShapeType="1"/>
              </p:cNvSpPr>
              <p:nvPr/>
            </p:nvSpPr>
            <p:spPr bwMode="auto">
              <a:xfrm flipH="1">
                <a:off x="3136" y="-62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79" name="Line 17057"/>
              <p:cNvSpPr>
                <a:spLocks noChangeShapeType="1"/>
              </p:cNvSpPr>
              <p:nvPr/>
            </p:nvSpPr>
            <p:spPr bwMode="auto">
              <a:xfrm flipV="1">
                <a:off x="3136" y="-635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0" name="Oval 17058"/>
              <p:cNvSpPr>
                <a:spLocks noChangeArrowheads="1"/>
              </p:cNvSpPr>
              <p:nvPr/>
            </p:nvSpPr>
            <p:spPr bwMode="auto">
              <a:xfrm>
                <a:off x="3114" y="-647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1" name="Rectangle 17059"/>
              <p:cNvSpPr>
                <a:spLocks noChangeArrowheads="1"/>
              </p:cNvSpPr>
              <p:nvPr/>
            </p:nvSpPr>
            <p:spPr bwMode="auto">
              <a:xfrm>
                <a:off x="3171" y="-64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82" name="Line 17060"/>
              <p:cNvSpPr>
                <a:spLocks noChangeShapeType="1"/>
              </p:cNvSpPr>
              <p:nvPr/>
            </p:nvSpPr>
            <p:spPr bwMode="auto">
              <a:xfrm flipH="1">
                <a:off x="1936" y="23268"/>
                <a:ext cx="13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3" name="Line 17061"/>
              <p:cNvSpPr>
                <a:spLocks noChangeShapeType="1"/>
              </p:cNvSpPr>
              <p:nvPr/>
            </p:nvSpPr>
            <p:spPr bwMode="auto">
              <a:xfrm flipV="1">
                <a:off x="1936" y="23103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4" name="Oval 17062"/>
              <p:cNvSpPr>
                <a:spLocks noChangeArrowheads="1"/>
              </p:cNvSpPr>
              <p:nvPr/>
            </p:nvSpPr>
            <p:spPr bwMode="auto">
              <a:xfrm>
                <a:off x="3279" y="23024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5" name="Rectangle 17063"/>
              <p:cNvSpPr>
                <a:spLocks noChangeArrowheads="1"/>
              </p:cNvSpPr>
              <p:nvPr/>
            </p:nvSpPr>
            <p:spPr bwMode="auto">
              <a:xfrm>
                <a:off x="3337" y="230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86" name="Line 17064"/>
              <p:cNvSpPr>
                <a:spLocks noChangeShapeType="1"/>
              </p:cNvSpPr>
              <p:nvPr/>
            </p:nvSpPr>
            <p:spPr bwMode="auto">
              <a:xfrm flipH="1">
                <a:off x="2824" y="4984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7" name="Line 17065"/>
              <p:cNvSpPr>
                <a:spLocks noChangeShapeType="1"/>
              </p:cNvSpPr>
              <p:nvPr/>
            </p:nvSpPr>
            <p:spPr bwMode="auto">
              <a:xfrm flipV="1">
                <a:off x="2824" y="4972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8" name="Oval 17066"/>
              <p:cNvSpPr>
                <a:spLocks noChangeArrowheads="1"/>
              </p:cNvSpPr>
              <p:nvPr/>
            </p:nvSpPr>
            <p:spPr bwMode="auto">
              <a:xfrm>
                <a:off x="2801" y="4959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89" name="Rectangle 17067"/>
              <p:cNvSpPr>
                <a:spLocks noChangeArrowheads="1"/>
              </p:cNvSpPr>
              <p:nvPr/>
            </p:nvSpPr>
            <p:spPr bwMode="auto">
              <a:xfrm>
                <a:off x="2858" y="4961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90" name="Line 17068"/>
              <p:cNvSpPr>
                <a:spLocks noChangeShapeType="1"/>
              </p:cNvSpPr>
              <p:nvPr/>
            </p:nvSpPr>
            <p:spPr bwMode="auto">
              <a:xfrm>
                <a:off x="960" y="10745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1" name="Line 17069"/>
              <p:cNvSpPr>
                <a:spLocks noChangeShapeType="1"/>
              </p:cNvSpPr>
              <p:nvPr/>
            </p:nvSpPr>
            <p:spPr bwMode="auto">
              <a:xfrm flipV="1">
                <a:off x="960" y="10734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2" name="Oval 17070"/>
              <p:cNvSpPr>
                <a:spLocks noChangeArrowheads="1"/>
              </p:cNvSpPr>
              <p:nvPr/>
            </p:nvSpPr>
            <p:spPr bwMode="auto">
              <a:xfrm>
                <a:off x="937" y="10721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3" name="Rectangle 17071"/>
              <p:cNvSpPr>
                <a:spLocks noChangeArrowheads="1"/>
              </p:cNvSpPr>
              <p:nvPr/>
            </p:nvSpPr>
            <p:spPr bwMode="auto">
              <a:xfrm>
                <a:off x="994" y="1072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94" name="Line 17072"/>
              <p:cNvSpPr>
                <a:spLocks noChangeShapeType="1"/>
              </p:cNvSpPr>
              <p:nvPr/>
            </p:nvSpPr>
            <p:spPr bwMode="auto">
              <a:xfrm flipH="1">
                <a:off x="960" y="1073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5" name="Line 17073"/>
              <p:cNvSpPr>
                <a:spLocks noChangeShapeType="1"/>
              </p:cNvSpPr>
              <p:nvPr/>
            </p:nvSpPr>
            <p:spPr bwMode="auto">
              <a:xfrm flipV="1">
                <a:off x="960" y="107234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6" name="Oval 17074"/>
              <p:cNvSpPr>
                <a:spLocks noChangeArrowheads="1"/>
              </p:cNvSpPr>
              <p:nvPr/>
            </p:nvSpPr>
            <p:spPr bwMode="auto">
              <a:xfrm>
                <a:off x="937" y="107095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7" name="Rectangle 17075"/>
              <p:cNvSpPr>
                <a:spLocks noChangeArrowheads="1"/>
              </p:cNvSpPr>
              <p:nvPr/>
            </p:nvSpPr>
            <p:spPr bwMode="auto">
              <a:xfrm>
                <a:off x="995" y="1071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798" name="Line 17076"/>
              <p:cNvSpPr>
                <a:spLocks noChangeShapeType="1"/>
              </p:cNvSpPr>
              <p:nvPr/>
            </p:nvSpPr>
            <p:spPr bwMode="auto">
              <a:xfrm flipH="1">
                <a:off x="3016" y="-2122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799" name="Line 17077"/>
              <p:cNvSpPr>
                <a:spLocks noChangeShapeType="1"/>
              </p:cNvSpPr>
              <p:nvPr/>
            </p:nvSpPr>
            <p:spPr bwMode="auto">
              <a:xfrm flipV="1">
                <a:off x="3016" y="-213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0" name="Oval 17078"/>
              <p:cNvSpPr>
                <a:spLocks noChangeArrowheads="1"/>
              </p:cNvSpPr>
              <p:nvPr/>
            </p:nvSpPr>
            <p:spPr bwMode="auto">
              <a:xfrm>
                <a:off x="2994" y="-2146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1" name="Rectangle 17079"/>
              <p:cNvSpPr>
                <a:spLocks noChangeArrowheads="1"/>
              </p:cNvSpPr>
              <p:nvPr/>
            </p:nvSpPr>
            <p:spPr bwMode="auto">
              <a:xfrm>
                <a:off x="3050" y="-214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02" name="Line 17080"/>
              <p:cNvSpPr>
                <a:spLocks noChangeShapeType="1"/>
              </p:cNvSpPr>
              <p:nvPr/>
            </p:nvSpPr>
            <p:spPr bwMode="auto">
              <a:xfrm flipH="1">
                <a:off x="1817" y="59567"/>
                <a:ext cx="16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3" name="Line 17081"/>
              <p:cNvSpPr>
                <a:spLocks noChangeShapeType="1"/>
              </p:cNvSpPr>
              <p:nvPr/>
            </p:nvSpPr>
            <p:spPr bwMode="auto">
              <a:xfrm flipV="1">
                <a:off x="1817" y="594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4" name="Oval 17082"/>
              <p:cNvSpPr>
                <a:spLocks noChangeArrowheads="1"/>
              </p:cNvSpPr>
              <p:nvPr/>
            </p:nvSpPr>
            <p:spPr bwMode="auto">
              <a:xfrm>
                <a:off x="3410" y="5932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5" name="Rectangle 17083"/>
              <p:cNvSpPr>
                <a:spLocks noChangeArrowheads="1"/>
              </p:cNvSpPr>
              <p:nvPr/>
            </p:nvSpPr>
            <p:spPr bwMode="auto">
              <a:xfrm>
                <a:off x="3467" y="593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06" name="Line 17084"/>
              <p:cNvSpPr>
                <a:spLocks noChangeShapeType="1"/>
              </p:cNvSpPr>
              <p:nvPr/>
            </p:nvSpPr>
            <p:spPr bwMode="auto">
              <a:xfrm flipH="1">
                <a:off x="2710" y="172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7" name="Line 17085"/>
              <p:cNvSpPr>
                <a:spLocks noChangeShapeType="1"/>
              </p:cNvSpPr>
              <p:nvPr/>
            </p:nvSpPr>
            <p:spPr bwMode="auto">
              <a:xfrm flipV="1">
                <a:off x="2710" y="1719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8" name="Oval 17086"/>
              <p:cNvSpPr>
                <a:spLocks noChangeArrowheads="1"/>
              </p:cNvSpPr>
              <p:nvPr/>
            </p:nvSpPr>
            <p:spPr bwMode="auto">
              <a:xfrm>
                <a:off x="2687" y="17044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09" name="Rectangle 17087"/>
              <p:cNvSpPr>
                <a:spLocks noChangeArrowheads="1"/>
              </p:cNvSpPr>
              <p:nvPr/>
            </p:nvSpPr>
            <p:spPr bwMode="auto">
              <a:xfrm>
                <a:off x="2744" y="170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10" name="Line 17088"/>
              <p:cNvSpPr>
                <a:spLocks noChangeShapeType="1"/>
              </p:cNvSpPr>
              <p:nvPr/>
            </p:nvSpPr>
            <p:spPr bwMode="auto">
              <a:xfrm>
                <a:off x="3016" y="-2110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1" name="Line 17089"/>
              <p:cNvSpPr>
                <a:spLocks noChangeShapeType="1"/>
              </p:cNvSpPr>
              <p:nvPr/>
            </p:nvSpPr>
            <p:spPr bwMode="auto">
              <a:xfrm flipV="1">
                <a:off x="3016" y="-2122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2" name="Oval 17090"/>
              <p:cNvSpPr>
                <a:spLocks noChangeArrowheads="1"/>
              </p:cNvSpPr>
              <p:nvPr/>
            </p:nvSpPr>
            <p:spPr bwMode="auto">
              <a:xfrm>
                <a:off x="2992" y="-21352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3" name="Rectangle 17091"/>
              <p:cNvSpPr>
                <a:spLocks noChangeArrowheads="1"/>
              </p:cNvSpPr>
              <p:nvPr/>
            </p:nvSpPr>
            <p:spPr bwMode="auto">
              <a:xfrm>
                <a:off x="3050" y="-213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14" name="Line 17092"/>
              <p:cNvSpPr>
                <a:spLocks noChangeShapeType="1"/>
              </p:cNvSpPr>
              <p:nvPr/>
            </p:nvSpPr>
            <p:spPr bwMode="auto">
              <a:xfrm flipH="1">
                <a:off x="960" y="1075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5" name="Line 17093"/>
              <p:cNvSpPr>
                <a:spLocks noChangeShapeType="1"/>
              </p:cNvSpPr>
              <p:nvPr/>
            </p:nvSpPr>
            <p:spPr bwMode="auto">
              <a:xfrm flipV="1">
                <a:off x="960" y="10745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6" name="Oval 17094"/>
              <p:cNvSpPr>
                <a:spLocks noChangeArrowheads="1"/>
              </p:cNvSpPr>
              <p:nvPr/>
            </p:nvSpPr>
            <p:spPr bwMode="auto">
              <a:xfrm>
                <a:off x="937" y="107333"/>
                <a:ext cx="24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7" name="Rectangle 17095"/>
              <p:cNvSpPr>
                <a:spLocks noChangeArrowheads="1"/>
              </p:cNvSpPr>
              <p:nvPr/>
            </p:nvSpPr>
            <p:spPr bwMode="auto">
              <a:xfrm>
                <a:off x="994" y="1073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818" name="Line 17096"/>
              <p:cNvSpPr>
                <a:spLocks noChangeShapeType="1"/>
              </p:cNvSpPr>
              <p:nvPr/>
            </p:nvSpPr>
            <p:spPr bwMode="auto">
              <a:xfrm flipH="1">
                <a:off x="2965" y="1659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19" name="Line 17097"/>
              <p:cNvSpPr>
                <a:spLocks noChangeShapeType="1"/>
              </p:cNvSpPr>
              <p:nvPr/>
            </p:nvSpPr>
            <p:spPr bwMode="auto">
              <a:xfrm flipV="1">
                <a:off x="2965" y="1653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820" name="Oval 17098"/>
              <p:cNvSpPr>
                <a:spLocks noChangeArrowheads="1"/>
              </p:cNvSpPr>
              <p:nvPr/>
            </p:nvSpPr>
            <p:spPr bwMode="auto">
              <a:xfrm>
                <a:off x="2942" y="16351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5" name="Group 17300"/>
            <p:cNvGrpSpPr>
              <a:grpSpLocks/>
            </p:cNvGrpSpPr>
            <p:nvPr/>
          </p:nvGrpSpPr>
          <p:grpSpPr bwMode="auto">
            <a:xfrm>
              <a:off x="839447" y="-7110484"/>
              <a:ext cx="7948613" cy="216187338"/>
              <a:chOff x="-344" y="-24154"/>
              <a:chExt cx="5007" cy="136181"/>
            </a:xfrm>
          </p:grpSpPr>
          <p:sp>
            <p:nvSpPr>
              <p:cNvPr id="20421" name="Rectangle 17100"/>
              <p:cNvSpPr>
                <a:spLocks noChangeArrowheads="1"/>
              </p:cNvSpPr>
              <p:nvPr/>
            </p:nvSpPr>
            <p:spPr bwMode="auto">
              <a:xfrm>
                <a:off x="2999" y="163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22" name="Line 17101"/>
              <p:cNvSpPr>
                <a:spLocks noChangeShapeType="1"/>
              </p:cNvSpPr>
              <p:nvPr/>
            </p:nvSpPr>
            <p:spPr bwMode="auto">
              <a:xfrm flipH="1">
                <a:off x="1903" y="23387"/>
                <a:ext cx="14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3" name="Line 17102"/>
              <p:cNvSpPr>
                <a:spLocks noChangeShapeType="1"/>
              </p:cNvSpPr>
              <p:nvPr/>
            </p:nvSpPr>
            <p:spPr bwMode="auto">
              <a:xfrm flipV="1">
                <a:off x="1903" y="23248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4" name="Oval 17103"/>
              <p:cNvSpPr>
                <a:spLocks noChangeArrowheads="1"/>
              </p:cNvSpPr>
              <p:nvPr/>
            </p:nvSpPr>
            <p:spPr bwMode="auto">
              <a:xfrm>
                <a:off x="3301" y="2313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5" name="Rectangle 17104"/>
              <p:cNvSpPr>
                <a:spLocks noChangeArrowheads="1"/>
              </p:cNvSpPr>
              <p:nvPr/>
            </p:nvSpPr>
            <p:spPr bwMode="auto">
              <a:xfrm>
                <a:off x="3358" y="231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26" name="Line 17105"/>
              <p:cNvSpPr>
                <a:spLocks noChangeShapeType="1"/>
              </p:cNvSpPr>
              <p:nvPr/>
            </p:nvSpPr>
            <p:spPr bwMode="auto">
              <a:xfrm flipH="1">
                <a:off x="1708" y="84386"/>
                <a:ext cx="11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7" name="Line 17106"/>
              <p:cNvSpPr>
                <a:spLocks noChangeShapeType="1"/>
              </p:cNvSpPr>
              <p:nvPr/>
            </p:nvSpPr>
            <p:spPr bwMode="auto">
              <a:xfrm>
                <a:off x="1708" y="843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8" name="Oval 17107"/>
              <p:cNvSpPr>
                <a:spLocks noChangeArrowheads="1"/>
              </p:cNvSpPr>
              <p:nvPr/>
            </p:nvSpPr>
            <p:spPr bwMode="auto">
              <a:xfrm>
                <a:off x="2834" y="8414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9" name="Rectangle 17108"/>
              <p:cNvSpPr>
                <a:spLocks noChangeArrowheads="1"/>
              </p:cNvSpPr>
              <p:nvPr/>
            </p:nvSpPr>
            <p:spPr bwMode="auto">
              <a:xfrm>
                <a:off x="2890" y="841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30" name="Line 17109"/>
              <p:cNvSpPr>
                <a:spLocks noChangeShapeType="1"/>
              </p:cNvSpPr>
              <p:nvPr/>
            </p:nvSpPr>
            <p:spPr bwMode="auto">
              <a:xfrm flipH="1">
                <a:off x="1053" y="95866"/>
                <a:ext cx="15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1" name="Line 17110"/>
              <p:cNvSpPr>
                <a:spLocks noChangeShapeType="1"/>
              </p:cNvSpPr>
              <p:nvPr/>
            </p:nvSpPr>
            <p:spPr bwMode="auto">
              <a:xfrm flipV="1">
                <a:off x="1053" y="9574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2" name="Oval 17111"/>
              <p:cNvSpPr>
                <a:spLocks noChangeArrowheads="1"/>
              </p:cNvSpPr>
              <p:nvPr/>
            </p:nvSpPr>
            <p:spPr bwMode="auto">
              <a:xfrm>
                <a:off x="2587" y="95629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3" name="Rectangle 17112"/>
              <p:cNvSpPr>
                <a:spLocks noChangeArrowheads="1"/>
              </p:cNvSpPr>
              <p:nvPr/>
            </p:nvSpPr>
            <p:spPr bwMode="auto">
              <a:xfrm>
                <a:off x="2643" y="956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34" name="Line 17113"/>
              <p:cNvSpPr>
                <a:spLocks noChangeShapeType="1"/>
              </p:cNvSpPr>
              <p:nvPr/>
            </p:nvSpPr>
            <p:spPr bwMode="auto">
              <a:xfrm>
                <a:off x="3343" y="-157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5" name="Line 17114"/>
              <p:cNvSpPr>
                <a:spLocks noChangeShapeType="1"/>
              </p:cNvSpPr>
              <p:nvPr/>
            </p:nvSpPr>
            <p:spPr bwMode="auto">
              <a:xfrm flipV="1">
                <a:off x="3343" y="-158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6" name="Oval 17115"/>
              <p:cNvSpPr>
                <a:spLocks noChangeArrowheads="1"/>
              </p:cNvSpPr>
              <p:nvPr/>
            </p:nvSpPr>
            <p:spPr bwMode="auto">
              <a:xfrm>
                <a:off x="3320" y="-15971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7" name="Rectangle 17116"/>
              <p:cNvSpPr>
                <a:spLocks noChangeArrowheads="1"/>
              </p:cNvSpPr>
              <p:nvPr/>
            </p:nvSpPr>
            <p:spPr bwMode="auto">
              <a:xfrm>
                <a:off x="3377" y="-159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LUKE-3299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38" name="Line 17117"/>
              <p:cNvSpPr>
                <a:spLocks noChangeShapeType="1"/>
              </p:cNvSpPr>
              <p:nvPr/>
            </p:nvSpPr>
            <p:spPr bwMode="auto">
              <a:xfrm>
                <a:off x="2627" y="5898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39" name="Line 17118"/>
              <p:cNvSpPr>
                <a:spLocks noChangeShapeType="1"/>
              </p:cNvSpPr>
              <p:nvPr/>
            </p:nvSpPr>
            <p:spPr bwMode="auto">
              <a:xfrm flipV="1">
                <a:off x="2627" y="5886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0" name="Oval 17119"/>
              <p:cNvSpPr>
                <a:spLocks noChangeArrowheads="1"/>
              </p:cNvSpPr>
              <p:nvPr/>
            </p:nvSpPr>
            <p:spPr bwMode="auto">
              <a:xfrm>
                <a:off x="2603" y="58743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1" name="Rectangle 17120"/>
              <p:cNvSpPr>
                <a:spLocks noChangeArrowheads="1"/>
              </p:cNvSpPr>
              <p:nvPr/>
            </p:nvSpPr>
            <p:spPr bwMode="auto">
              <a:xfrm>
                <a:off x="2661" y="587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42" name="Line 17121"/>
              <p:cNvSpPr>
                <a:spLocks noChangeShapeType="1"/>
              </p:cNvSpPr>
              <p:nvPr/>
            </p:nvSpPr>
            <p:spPr bwMode="auto">
              <a:xfrm flipH="1">
                <a:off x="1944" y="322"/>
                <a:ext cx="11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3" name="Line 17122"/>
              <p:cNvSpPr>
                <a:spLocks noChangeShapeType="1"/>
              </p:cNvSpPr>
              <p:nvPr/>
            </p:nvSpPr>
            <p:spPr bwMode="auto">
              <a:xfrm flipV="1">
                <a:off x="1944" y="2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4" name="Oval 17123"/>
              <p:cNvSpPr>
                <a:spLocks noChangeArrowheads="1"/>
              </p:cNvSpPr>
              <p:nvPr/>
            </p:nvSpPr>
            <p:spPr bwMode="auto">
              <a:xfrm>
                <a:off x="3090" y="78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5" name="Rectangle 17124"/>
              <p:cNvSpPr>
                <a:spLocks noChangeArrowheads="1"/>
              </p:cNvSpPr>
              <p:nvPr/>
            </p:nvSpPr>
            <p:spPr bwMode="auto">
              <a:xfrm>
                <a:off x="3147" y="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46" name="Line 17125"/>
              <p:cNvSpPr>
                <a:spLocks noChangeShapeType="1"/>
              </p:cNvSpPr>
              <p:nvPr/>
            </p:nvSpPr>
            <p:spPr bwMode="auto">
              <a:xfrm flipH="1">
                <a:off x="3176" y="74087"/>
                <a:ext cx="1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7" name="Line 17126"/>
              <p:cNvSpPr>
                <a:spLocks noChangeShapeType="1"/>
              </p:cNvSpPr>
              <p:nvPr/>
            </p:nvSpPr>
            <p:spPr bwMode="auto">
              <a:xfrm flipV="1">
                <a:off x="3176" y="7396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8" name="Oval 17127"/>
              <p:cNvSpPr>
                <a:spLocks noChangeArrowheads="1"/>
              </p:cNvSpPr>
              <p:nvPr/>
            </p:nvSpPr>
            <p:spPr bwMode="auto">
              <a:xfrm>
                <a:off x="3277" y="7384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49" name="Rectangle 17128"/>
              <p:cNvSpPr>
                <a:spLocks noChangeArrowheads="1"/>
              </p:cNvSpPr>
              <p:nvPr/>
            </p:nvSpPr>
            <p:spPr bwMode="auto">
              <a:xfrm>
                <a:off x="3334" y="738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50" name="Line 17129"/>
              <p:cNvSpPr>
                <a:spLocks noChangeShapeType="1"/>
              </p:cNvSpPr>
              <p:nvPr/>
            </p:nvSpPr>
            <p:spPr bwMode="auto">
              <a:xfrm flipH="1">
                <a:off x="3032" y="14485"/>
                <a:ext cx="4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1" name="Line 17130"/>
              <p:cNvSpPr>
                <a:spLocks noChangeShapeType="1"/>
              </p:cNvSpPr>
              <p:nvPr/>
            </p:nvSpPr>
            <p:spPr bwMode="auto">
              <a:xfrm flipV="1">
                <a:off x="3032" y="1442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2" name="Oval 17131"/>
              <p:cNvSpPr>
                <a:spLocks noChangeArrowheads="1"/>
              </p:cNvSpPr>
              <p:nvPr/>
            </p:nvSpPr>
            <p:spPr bwMode="auto">
              <a:xfrm>
                <a:off x="3410" y="1424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3" name="Rectangle 17132"/>
              <p:cNvSpPr>
                <a:spLocks noChangeArrowheads="1"/>
              </p:cNvSpPr>
              <p:nvPr/>
            </p:nvSpPr>
            <p:spPr bwMode="auto">
              <a:xfrm>
                <a:off x="3466" y="142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54" name="Line 17133"/>
              <p:cNvSpPr>
                <a:spLocks noChangeShapeType="1"/>
              </p:cNvSpPr>
              <p:nvPr/>
            </p:nvSpPr>
            <p:spPr bwMode="auto">
              <a:xfrm flipH="1">
                <a:off x="943" y="11190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5" name="Line 17134"/>
              <p:cNvSpPr>
                <a:spLocks noChangeShapeType="1"/>
              </p:cNvSpPr>
              <p:nvPr/>
            </p:nvSpPr>
            <p:spPr bwMode="auto">
              <a:xfrm flipV="1">
                <a:off x="943" y="11178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6" name="Oval 17135"/>
              <p:cNvSpPr>
                <a:spLocks noChangeArrowheads="1"/>
              </p:cNvSpPr>
              <p:nvPr/>
            </p:nvSpPr>
            <p:spPr bwMode="auto">
              <a:xfrm>
                <a:off x="921" y="11166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7" name="Rectangle 17136"/>
              <p:cNvSpPr>
                <a:spLocks noChangeArrowheads="1"/>
              </p:cNvSpPr>
              <p:nvPr/>
            </p:nvSpPr>
            <p:spPr bwMode="auto">
              <a:xfrm>
                <a:off x="977" y="1116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58" name="Line 17137"/>
              <p:cNvSpPr>
                <a:spLocks noChangeShapeType="1"/>
              </p:cNvSpPr>
              <p:nvPr/>
            </p:nvSpPr>
            <p:spPr bwMode="auto">
              <a:xfrm flipH="1">
                <a:off x="3073" y="1425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59" name="Line 17138"/>
              <p:cNvSpPr>
                <a:spLocks noChangeShapeType="1"/>
              </p:cNvSpPr>
              <p:nvPr/>
            </p:nvSpPr>
            <p:spPr bwMode="auto">
              <a:xfrm flipV="1">
                <a:off x="3073" y="14162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0" name="Oval 17139"/>
              <p:cNvSpPr>
                <a:spLocks noChangeArrowheads="1"/>
              </p:cNvSpPr>
              <p:nvPr/>
            </p:nvSpPr>
            <p:spPr bwMode="auto">
              <a:xfrm>
                <a:off x="3050" y="14011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1" name="Rectangle 17140"/>
              <p:cNvSpPr>
                <a:spLocks noChangeArrowheads="1"/>
              </p:cNvSpPr>
              <p:nvPr/>
            </p:nvSpPr>
            <p:spPr bwMode="auto">
              <a:xfrm>
                <a:off x="3107" y="140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62" name="Line 17141"/>
              <p:cNvSpPr>
                <a:spLocks noChangeShapeType="1"/>
              </p:cNvSpPr>
              <p:nvPr/>
            </p:nvSpPr>
            <p:spPr bwMode="auto">
              <a:xfrm flipH="1">
                <a:off x="-344" y="106871"/>
                <a:ext cx="11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3" name="Line 17142"/>
              <p:cNvSpPr>
                <a:spLocks noChangeShapeType="1"/>
              </p:cNvSpPr>
              <p:nvPr/>
            </p:nvSpPr>
            <p:spPr bwMode="auto">
              <a:xfrm flipV="1">
                <a:off x="-344" y="10681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4" name="Oval 17143"/>
              <p:cNvSpPr>
                <a:spLocks noChangeArrowheads="1"/>
              </p:cNvSpPr>
              <p:nvPr/>
            </p:nvSpPr>
            <p:spPr bwMode="auto">
              <a:xfrm>
                <a:off x="764" y="10663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5" name="Rectangle 17144"/>
              <p:cNvSpPr>
                <a:spLocks noChangeArrowheads="1"/>
              </p:cNvSpPr>
              <p:nvPr/>
            </p:nvSpPr>
            <p:spPr bwMode="auto">
              <a:xfrm>
                <a:off x="821" y="1066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66" name="Line 17145"/>
              <p:cNvSpPr>
                <a:spLocks noChangeShapeType="1"/>
              </p:cNvSpPr>
              <p:nvPr/>
            </p:nvSpPr>
            <p:spPr bwMode="auto">
              <a:xfrm flipH="1">
                <a:off x="1944" y="203"/>
                <a:ext cx="12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7" name="Line 17146"/>
              <p:cNvSpPr>
                <a:spLocks noChangeShapeType="1"/>
              </p:cNvSpPr>
              <p:nvPr/>
            </p:nvSpPr>
            <p:spPr bwMode="auto">
              <a:xfrm>
                <a:off x="1944" y="20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8" name="Oval 17147"/>
              <p:cNvSpPr>
                <a:spLocks noChangeArrowheads="1"/>
              </p:cNvSpPr>
              <p:nvPr/>
            </p:nvSpPr>
            <p:spPr bwMode="auto">
              <a:xfrm>
                <a:off x="3181" y="-3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69" name="Rectangle 17148"/>
              <p:cNvSpPr>
                <a:spLocks noChangeArrowheads="1"/>
              </p:cNvSpPr>
              <p:nvPr/>
            </p:nvSpPr>
            <p:spPr bwMode="auto">
              <a:xfrm>
                <a:off x="3237" y="-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70" name="Line 17149"/>
              <p:cNvSpPr>
                <a:spLocks noChangeShapeType="1"/>
              </p:cNvSpPr>
              <p:nvPr/>
            </p:nvSpPr>
            <p:spPr bwMode="auto">
              <a:xfrm flipH="1">
                <a:off x="3136" y="-61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1" name="Line 17150"/>
              <p:cNvSpPr>
                <a:spLocks noChangeShapeType="1"/>
              </p:cNvSpPr>
              <p:nvPr/>
            </p:nvSpPr>
            <p:spPr bwMode="auto">
              <a:xfrm flipV="1">
                <a:off x="3136" y="-623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2" name="Oval 17151"/>
              <p:cNvSpPr>
                <a:spLocks noChangeArrowheads="1"/>
              </p:cNvSpPr>
              <p:nvPr/>
            </p:nvSpPr>
            <p:spPr bwMode="auto">
              <a:xfrm>
                <a:off x="3112" y="-6358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3" name="Rectangle 17152"/>
              <p:cNvSpPr>
                <a:spLocks noChangeArrowheads="1"/>
              </p:cNvSpPr>
              <p:nvPr/>
            </p:nvSpPr>
            <p:spPr bwMode="auto">
              <a:xfrm>
                <a:off x="3170" y="-63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74" name="Line 17153"/>
              <p:cNvSpPr>
                <a:spLocks noChangeShapeType="1"/>
              </p:cNvSpPr>
              <p:nvPr/>
            </p:nvSpPr>
            <p:spPr bwMode="auto">
              <a:xfrm flipH="1">
                <a:off x="2132" y="-3311"/>
                <a:ext cx="14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5" name="Line 17154"/>
              <p:cNvSpPr>
                <a:spLocks noChangeShapeType="1"/>
              </p:cNvSpPr>
              <p:nvPr/>
            </p:nvSpPr>
            <p:spPr bwMode="auto">
              <a:xfrm flipV="1">
                <a:off x="2132" y="-3621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6" name="Oval 17155"/>
              <p:cNvSpPr>
                <a:spLocks noChangeArrowheads="1"/>
              </p:cNvSpPr>
              <p:nvPr/>
            </p:nvSpPr>
            <p:spPr bwMode="auto">
              <a:xfrm>
                <a:off x="3568" y="-3555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7" name="Rectangle 17156"/>
              <p:cNvSpPr>
                <a:spLocks noChangeArrowheads="1"/>
              </p:cNvSpPr>
              <p:nvPr/>
            </p:nvSpPr>
            <p:spPr bwMode="auto">
              <a:xfrm>
                <a:off x="3625" y="-35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78" name="Line 17157"/>
              <p:cNvSpPr>
                <a:spLocks noChangeShapeType="1"/>
              </p:cNvSpPr>
              <p:nvPr/>
            </p:nvSpPr>
            <p:spPr bwMode="auto">
              <a:xfrm flipH="1">
                <a:off x="1260" y="27482"/>
                <a:ext cx="20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79" name="Line 17158"/>
              <p:cNvSpPr>
                <a:spLocks noChangeShapeType="1"/>
              </p:cNvSpPr>
              <p:nvPr/>
            </p:nvSpPr>
            <p:spPr bwMode="auto">
              <a:xfrm flipV="1">
                <a:off x="1260" y="2739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0" name="Oval 17159"/>
              <p:cNvSpPr>
                <a:spLocks noChangeArrowheads="1"/>
              </p:cNvSpPr>
              <p:nvPr/>
            </p:nvSpPr>
            <p:spPr bwMode="auto">
              <a:xfrm>
                <a:off x="3313" y="27238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1" name="Rectangle 17160"/>
              <p:cNvSpPr>
                <a:spLocks noChangeArrowheads="1"/>
              </p:cNvSpPr>
              <p:nvPr/>
            </p:nvSpPr>
            <p:spPr bwMode="auto">
              <a:xfrm>
                <a:off x="3370" y="272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82" name="Line 17161"/>
              <p:cNvSpPr>
                <a:spLocks noChangeShapeType="1"/>
              </p:cNvSpPr>
              <p:nvPr/>
            </p:nvSpPr>
            <p:spPr bwMode="auto">
              <a:xfrm flipH="1">
                <a:off x="1258" y="47507"/>
                <a:ext cx="19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3" name="Line 17162"/>
              <p:cNvSpPr>
                <a:spLocks noChangeShapeType="1"/>
              </p:cNvSpPr>
              <p:nvPr/>
            </p:nvSpPr>
            <p:spPr bwMode="auto">
              <a:xfrm flipV="1">
                <a:off x="1258" y="4741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4" name="Oval 17163"/>
              <p:cNvSpPr>
                <a:spLocks noChangeArrowheads="1"/>
              </p:cNvSpPr>
              <p:nvPr/>
            </p:nvSpPr>
            <p:spPr bwMode="auto">
              <a:xfrm>
                <a:off x="3174" y="4725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5" name="Rectangle 17164"/>
              <p:cNvSpPr>
                <a:spLocks noChangeArrowheads="1"/>
              </p:cNvSpPr>
              <p:nvPr/>
            </p:nvSpPr>
            <p:spPr bwMode="auto">
              <a:xfrm>
                <a:off x="3230" y="4727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86" name="Line 17165"/>
              <p:cNvSpPr>
                <a:spLocks noChangeShapeType="1"/>
              </p:cNvSpPr>
              <p:nvPr/>
            </p:nvSpPr>
            <p:spPr bwMode="auto">
              <a:xfrm flipH="1">
                <a:off x="1375" y="65066"/>
                <a:ext cx="15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7" name="Line 17166"/>
              <p:cNvSpPr>
                <a:spLocks noChangeShapeType="1"/>
              </p:cNvSpPr>
              <p:nvPr/>
            </p:nvSpPr>
            <p:spPr bwMode="auto">
              <a:xfrm flipV="1">
                <a:off x="1375" y="64875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8" name="Oval 17167"/>
              <p:cNvSpPr>
                <a:spLocks noChangeArrowheads="1"/>
              </p:cNvSpPr>
              <p:nvPr/>
            </p:nvSpPr>
            <p:spPr bwMode="auto">
              <a:xfrm>
                <a:off x="2854" y="64822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89" name="Rectangle 17168"/>
              <p:cNvSpPr>
                <a:spLocks noChangeArrowheads="1"/>
              </p:cNvSpPr>
              <p:nvPr/>
            </p:nvSpPr>
            <p:spPr bwMode="auto">
              <a:xfrm>
                <a:off x="2911" y="648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90" name="Line 17169"/>
              <p:cNvSpPr>
                <a:spLocks noChangeShapeType="1"/>
              </p:cNvSpPr>
              <p:nvPr/>
            </p:nvSpPr>
            <p:spPr bwMode="auto">
              <a:xfrm flipH="1">
                <a:off x="3142" y="-471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1" name="Line 17170"/>
              <p:cNvSpPr>
                <a:spLocks noChangeShapeType="1"/>
              </p:cNvSpPr>
              <p:nvPr/>
            </p:nvSpPr>
            <p:spPr bwMode="auto">
              <a:xfrm flipV="1">
                <a:off x="3142" y="-481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2" name="Oval 17171"/>
              <p:cNvSpPr>
                <a:spLocks noChangeArrowheads="1"/>
              </p:cNvSpPr>
              <p:nvPr/>
            </p:nvSpPr>
            <p:spPr bwMode="auto">
              <a:xfrm>
                <a:off x="3119" y="-4966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3" name="Rectangle 17172"/>
              <p:cNvSpPr>
                <a:spLocks noChangeArrowheads="1"/>
              </p:cNvSpPr>
              <p:nvPr/>
            </p:nvSpPr>
            <p:spPr bwMode="auto">
              <a:xfrm>
                <a:off x="3176" y="-49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94" name="Line 17173"/>
              <p:cNvSpPr>
                <a:spLocks noChangeShapeType="1"/>
              </p:cNvSpPr>
              <p:nvPr/>
            </p:nvSpPr>
            <p:spPr bwMode="auto">
              <a:xfrm>
                <a:off x="3136" y="-60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5" name="Line 17174"/>
              <p:cNvSpPr>
                <a:spLocks noChangeShapeType="1"/>
              </p:cNvSpPr>
              <p:nvPr/>
            </p:nvSpPr>
            <p:spPr bwMode="auto">
              <a:xfrm flipV="1">
                <a:off x="3136" y="-612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6" name="Oval 17175"/>
              <p:cNvSpPr>
                <a:spLocks noChangeArrowheads="1"/>
              </p:cNvSpPr>
              <p:nvPr/>
            </p:nvSpPr>
            <p:spPr bwMode="auto">
              <a:xfrm>
                <a:off x="3112" y="-6246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7" name="Rectangle 17176"/>
              <p:cNvSpPr>
                <a:spLocks noChangeArrowheads="1"/>
              </p:cNvSpPr>
              <p:nvPr/>
            </p:nvSpPr>
            <p:spPr bwMode="auto">
              <a:xfrm>
                <a:off x="3169" y="-62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98" name="Line 17177"/>
              <p:cNvSpPr>
                <a:spLocks noChangeShapeType="1"/>
              </p:cNvSpPr>
              <p:nvPr/>
            </p:nvSpPr>
            <p:spPr bwMode="auto">
              <a:xfrm flipH="1">
                <a:off x="1729" y="-2138"/>
                <a:ext cx="12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99" name="Line 17178"/>
              <p:cNvSpPr>
                <a:spLocks noChangeShapeType="1"/>
              </p:cNvSpPr>
              <p:nvPr/>
            </p:nvSpPr>
            <p:spPr bwMode="auto">
              <a:xfrm flipV="1">
                <a:off x="1729" y="-2395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0" name="Oval 17179"/>
              <p:cNvSpPr>
                <a:spLocks noChangeArrowheads="1"/>
              </p:cNvSpPr>
              <p:nvPr/>
            </p:nvSpPr>
            <p:spPr bwMode="auto">
              <a:xfrm>
                <a:off x="2954" y="-2375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1" name="Rectangle 17180"/>
              <p:cNvSpPr>
                <a:spLocks noChangeArrowheads="1"/>
              </p:cNvSpPr>
              <p:nvPr/>
            </p:nvSpPr>
            <p:spPr bwMode="auto">
              <a:xfrm>
                <a:off x="3010" y="-23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02" name="Line 17181"/>
              <p:cNvSpPr>
                <a:spLocks noChangeShapeType="1"/>
              </p:cNvSpPr>
              <p:nvPr/>
            </p:nvSpPr>
            <p:spPr bwMode="auto">
              <a:xfrm flipH="1">
                <a:off x="203" y="103238"/>
                <a:ext cx="18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3" name="Line 17182"/>
              <p:cNvSpPr>
                <a:spLocks noChangeShapeType="1"/>
              </p:cNvSpPr>
              <p:nvPr/>
            </p:nvSpPr>
            <p:spPr bwMode="auto">
              <a:xfrm>
                <a:off x="203" y="10323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4" name="Oval 17183"/>
              <p:cNvSpPr>
                <a:spLocks noChangeArrowheads="1"/>
              </p:cNvSpPr>
              <p:nvPr/>
            </p:nvSpPr>
            <p:spPr bwMode="auto">
              <a:xfrm>
                <a:off x="1983" y="10300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5" name="Rectangle 17184"/>
              <p:cNvSpPr>
                <a:spLocks noChangeArrowheads="1"/>
              </p:cNvSpPr>
              <p:nvPr/>
            </p:nvSpPr>
            <p:spPr bwMode="auto">
              <a:xfrm>
                <a:off x="2040" y="1030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06" name="Line 17185"/>
              <p:cNvSpPr>
                <a:spLocks noChangeShapeType="1"/>
              </p:cNvSpPr>
              <p:nvPr/>
            </p:nvSpPr>
            <p:spPr bwMode="auto">
              <a:xfrm flipH="1">
                <a:off x="2290" y="22919"/>
                <a:ext cx="10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7" name="Line 17186"/>
              <p:cNvSpPr>
                <a:spLocks noChangeShapeType="1"/>
              </p:cNvSpPr>
              <p:nvPr/>
            </p:nvSpPr>
            <p:spPr bwMode="auto">
              <a:xfrm flipV="1">
                <a:off x="2290" y="22794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8" name="Oval 17187"/>
              <p:cNvSpPr>
                <a:spLocks noChangeArrowheads="1"/>
              </p:cNvSpPr>
              <p:nvPr/>
            </p:nvSpPr>
            <p:spPr bwMode="auto">
              <a:xfrm>
                <a:off x="3359" y="22675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09" name="Rectangle 17188"/>
              <p:cNvSpPr>
                <a:spLocks noChangeArrowheads="1"/>
              </p:cNvSpPr>
              <p:nvPr/>
            </p:nvSpPr>
            <p:spPr bwMode="auto">
              <a:xfrm>
                <a:off x="3416" y="226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10" name="Line 17189"/>
              <p:cNvSpPr>
                <a:spLocks noChangeShapeType="1"/>
              </p:cNvSpPr>
              <p:nvPr/>
            </p:nvSpPr>
            <p:spPr bwMode="auto">
              <a:xfrm flipH="1">
                <a:off x="2950" y="-23917"/>
                <a:ext cx="1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1" name="Line 17190"/>
              <p:cNvSpPr>
                <a:spLocks noChangeShapeType="1"/>
              </p:cNvSpPr>
              <p:nvPr/>
            </p:nvSpPr>
            <p:spPr bwMode="auto">
              <a:xfrm flipV="1">
                <a:off x="2950" y="-2403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2" name="Oval 17191"/>
              <p:cNvSpPr>
                <a:spLocks noChangeArrowheads="1"/>
              </p:cNvSpPr>
              <p:nvPr/>
            </p:nvSpPr>
            <p:spPr bwMode="auto">
              <a:xfrm>
                <a:off x="3069" y="-2415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3" name="Rectangle 17192"/>
              <p:cNvSpPr>
                <a:spLocks noChangeArrowheads="1"/>
              </p:cNvSpPr>
              <p:nvPr/>
            </p:nvSpPr>
            <p:spPr bwMode="auto">
              <a:xfrm>
                <a:off x="3126" y="-241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14" name="Line 17193"/>
              <p:cNvSpPr>
                <a:spLocks noChangeShapeType="1"/>
              </p:cNvSpPr>
              <p:nvPr/>
            </p:nvSpPr>
            <p:spPr bwMode="auto">
              <a:xfrm flipH="1">
                <a:off x="3345" y="-1700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5" name="Line 17194"/>
              <p:cNvSpPr>
                <a:spLocks noChangeShapeType="1"/>
              </p:cNvSpPr>
              <p:nvPr/>
            </p:nvSpPr>
            <p:spPr bwMode="auto">
              <a:xfrm flipV="1">
                <a:off x="3345" y="-1711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6" name="Oval 17195"/>
              <p:cNvSpPr>
                <a:spLocks noChangeArrowheads="1"/>
              </p:cNvSpPr>
              <p:nvPr/>
            </p:nvSpPr>
            <p:spPr bwMode="auto">
              <a:xfrm>
                <a:off x="3323" y="-17251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7" name="Rectangle 17196"/>
              <p:cNvSpPr>
                <a:spLocks noChangeArrowheads="1"/>
              </p:cNvSpPr>
              <p:nvPr/>
            </p:nvSpPr>
            <p:spPr bwMode="auto">
              <a:xfrm>
                <a:off x="3379" y="-172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18" name="Line 17197"/>
              <p:cNvSpPr>
                <a:spLocks noChangeShapeType="1"/>
              </p:cNvSpPr>
              <p:nvPr/>
            </p:nvSpPr>
            <p:spPr bwMode="auto">
              <a:xfrm flipH="1">
                <a:off x="1261" y="-14079"/>
                <a:ext cx="17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19" name="Line 17198"/>
              <p:cNvSpPr>
                <a:spLocks noChangeShapeType="1"/>
              </p:cNvSpPr>
              <p:nvPr/>
            </p:nvSpPr>
            <p:spPr bwMode="auto">
              <a:xfrm flipV="1">
                <a:off x="1261" y="-1425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0" name="Oval 17199"/>
              <p:cNvSpPr>
                <a:spLocks noChangeArrowheads="1"/>
              </p:cNvSpPr>
              <p:nvPr/>
            </p:nvSpPr>
            <p:spPr bwMode="auto">
              <a:xfrm>
                <a:off x="2982" y="-1433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1" name="Rectangle 17200"/>
              <p:cNvSpPr>
                <a:spLocks noChangeArrowheads="1"/>
              </p:cNvSpPr>
              <p:nvPr/>
            </p:nvSpPr>
            <p:spPr bwMode="auto">
              <a:xfrm>
                <a:off x="3038" y="-143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22" name="Line 17201"/>
              <p:cNvSpPr>
                <a:spLocks noChangeShapeType="1"/>
              </p:cNvSpPr>
              <p:nvPr/>
            </p:nvSpPr>
            <p:spPr bwMode="auto">
              <a:xfrm flipH="1">
                <a:off x="3432" y="647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3" name="Line 17202"/>
              <p:cNvSpPr>
                <a:spLocks noChangeShapeType="1"/>
              </p:cNvSpPr>
              <p:nvPr/>
            </p:nvSpPr>
            <p:spPr bwMode="auto">
              <a:xfrm>
                <a:off x="3432" y="6471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4" name="Oval 17203"/>
              <p:cNvSpPr>
                <a:spLocks noChangeArrowheads="1"/>
              </p:cNvSpPr>
              <p:nvPr/>
            </p:nvSpPr>
            <p:spPr bwMode="auto">
              <a:xfrm>
                <a:off x="3410" y="64473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5" name="Rectangle 17204"/>
              <p:cNvSpPr>
                <a:spLocks noChangeArrowheads="1"/>
              </p:cNvSpPr>
              <p:nvPr/>
            </p:nvSpPr>
            <p:spPr bwMode="auto">
              <a:xfrm>
                <a:off x="3466" y="644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26" name="Line 17205"/>
              <p:cNvSpPr>
                <a:spLocks noChangeShapeType="1"/>
              </p:cNvSpPr>
              <p:nvPr/>
            </p:nvSpPr>
            <p:spPr bwMode="auto">
              <a:xfrm>
                <a:off x="3384" y="258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7" name="Line 17206"/>
              <p:cNvSpPr>
                <a:spLocks noChangeShapeType="1"/>
              </p:cNvSpPr>
              <p:nvPr/>
            </p:nvSpPr>
            <p:spPr bwMode="auto">
              <a:xfrm flipV="1">
                <a:off x="3384" y="25754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8" name="Oval 17207"/>
              <p:cNvSpPr>
                <a:spLocks noChangeArrowheads="1"/>
              </p:cNvSpPr>
              <p:nvPr/>
            </p:nvSpPr>
            <p:spPr bwMode="auto">
              <a:xfrm>
                <a:off x="3360" y="25609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29" name="Rectangle 17208"/>
              <p:cNvSpPr>
                <a:spLocks noChangeArrowheads="1"/>
              </p:cNvSpPr>
              <p:nvPr/>
            </p:nvSpPr>
            <p:spPr bwMode="auto">
              <a:xfrm>
                <a:off x="3417" y="256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30" name="Line 17209"/>
              <p:cNvSpPr>
                <a:spLocks noChangeShapeType="1"/>
              </p:cNvSpPr>
              <p:nvPr/>
            </p:nvSpPr>
            <p:spPr bwMode="auto">
              <a:xfrm flipH="1">
                <a:off x="3142" y="-459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1" name="Line 17210"/>
              <p:cNvSpPr>
                <a:spLocks noChangeShapeType="1"/>
              </p:cNvSpPr>
              <p:nvPr/>
            </p:nvSpPr>
            <p:spPr bwMode="auto">
              <a:xfrm flipV="1">
                <a:off x="3142" y="-470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2" name="Oval 17211"/>
              <p:cNvSpPr>
                <a:spLocks noChangeArrowheads="1"/>
              </p:cNvSpPr>
              <p:nvPr/>
            </p:nvSpPr>
            <p:spPr bwMode="auto">
              <a:xfrm>
                <a:off x="3119" y="-4834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3" name="Rectangle 17212"/>
              <p:cNvSpPr>
                <a:spLocks noChangeArrowheads="1"/>
              </p:cNvSpPr>
              <p:nvPr/>
            </p:nvSpPr>
            <p:spPr bwMode="auto">
              <a:xfrm>
                <a:off x="3176" y="-48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34" name="Line 17213"/>
              <p:cNvSpPr>
                <a:spLocks noChangeShapeType="1"/>
              </p:cNvSpPr>
              <p:nvPr/>
            </p:nvSpPr>
            <p:spPr bwMode="auto">
              <a:xfrm flipH="1">
                <a:off x="3981" y="1109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5" name="Line 17214"/>
              <p:cNvSpPr>
                <a:spLocks noChangeShapeType="1"/>
              </p:cNvSpPr>
              <p:nvPr/>
            </p:nvSpPr>
            <p:spPr bwMode="auto">
              <a:xfrm flipV="1">
                <a:off x="3981" y="1098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6" name="Oval 17215"/>
              <p:cNvSpPr>
                <a:spLocks noChangeArrowheads="1"/>
              </p:cNvSpPr>
              <p:nvPr/>
            </p:nvSpPr>
            <p:spPr bwMode="auto">
              <a:xfrm>
                <a:off x="3959" y="1083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7" name="Rectangle 17216"/>
              <p:cNvSpPr>
                <a:spLocks noChangeArrowheads="1"/>
              </p:cNvSpPr>
              <p:nvPr/>
            </p:nvSpPr>
            <p:spPr bwMode="auto">
              <a:xfrm>
                <a:off x="4016" y="108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38" name="Line 17217"/>
              <p:cNvSpPr>
                <a:spLocks noChangeShapeType="1"/>
              </p:cNvSpPr>
              <p:nvPr/>
            </p:nvSpPr>
            <p:spPr bwMode="auto">
              <a:xfrm flipH="1">
                <a:off x="2444" y="8696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39" name="Line 17218"/>
              <p:cNvSpPr>
                <a:spLocks noChangeShapeType="1"/>
              </p:cNvSpPr>
              <p:nvPr/>
            </p:nvSpPr>
            <p:spPr bwMode="auto">
              <a:xfrm flipV="1">
                <a:off x="2444" y="8685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0" name="Oval 17219"/>
              <p:cNvSpPr>
                <a:spLocks noChangeArrowheads="1"/>
              </p:cNvSpPr>
              <p:nvPr/>
            </p:nvSpPr>
            <p:spPr bwMode="auto">
              <a:xfrm>
                <a:off x="2421" y="86714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1" name="Rectangle 17220"/>
              <p:cNvSpPr>
                <a:spLocks noChangeArrowheads="1"/>
              </p:cNvSpPr>
              <p:nvPr/>
            </p:nvSpPr>
            <p:spPr bwMode="auto">
              <a:xfrm>
                <a:off x="2478" y="867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42" name="Line 17221"/>
              <p:cNvSpPr>
                <a:spLocks noChangeShapeType="1"/>
              </p:cNvSpPr>
              <p:nvPr/>
            </p:nvSpPr>
            <p:spPr bwMode="auto">
              <a:xfrm flipH="1">
                <a:off x="3274" y="17762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3" name="Line 17222"/>
              <p:cNvSpPr>
                <a:spLocks noChangeShapeType="1"/>
              </p:cNvSpPr>
              <p:nvPr/>
            </p:nvSpPr>
            <p:spPr bwMode="auto">
              <a:xfrm flipV="1">
                <a:off x="3274" y="17710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4" name="Oval 17223"/>
              <p:cNvSpPr>
                <a:spLocks noChangeArrowheads="1"/>
              </p:cNvSpPr>
              <p:nvPr/>
            </p:nvSpPr>
            <p:spPr bwMode="auto">
              <a:xfrm>
                <a:off x="3359" y="1751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5" name="Rectangle 17224"/>
              <p:cNvSpPr>
                <a:spLocks noChangeArrowheads="1"/>
              </p:cNvSpPr>
              <p:nvPr/>
            </p:nvSpPr>
            <p:spPr bwMode="auto">
              <a:xfrm>
                <a:off x="3416" y="175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46" name="Line 17225"/>
              <p:cNvSpPr>
                <a:spLocks noChangeShapeType="1"/>
              </p:cNvSpPr>
              <p:nvPr/>
            </p:nvSpPr>
            <p:spPr bwMode="auto">
              <a:xfrm flipH="1">
                <a:off x="3016" y="-2098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7" name="Line 17226"/>
              <p:cNvSpPr>
                <a:spLocks noChangeShapeType="1"/>
              </p:cNvSpPr>
              <p:nvPr/>
            </p:nvSpPr>
            <p:spPr bwMode="auto">
              <a:xfrm flipV="1">
                <a:off x="3016" y="-2110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8" name="Oval 17227"/>
              <p:cNvSpPr>
                <a:spLocks noChangeArrowheads="1"/>
              </p:cNvSpPr>
              <p:nvPr/>
            </p:nvSpPr>
            <p:spPr bwMode="auto">
              <a:xfrm>
                <a:off x="2992" y="-2123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49" name="Rectangle 17228"/>
              <p:cNvSpPr>
                <a:spLocks noChangeArrowheads="1"/>
              </p:cNvSpPr>
              <p:nvPr/>
            </p:nvSpPr>
            <p:spPr bwMode="auto">
              <a:xfrm>
                <a:off x="3050" y="-212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50" name="Line 17229"/>
              <p:cNvSpPr>
                <a:spLocks noChangeShapeType="1"/>
              </p:cNvSpPr>
              <p:nvPr/>
            </p:nvSpPr>
            <p:spPr bwMode="auto">
              <a:xfrm flipH="1">
                <a:off x="3343" y="-156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1" name="Line 17230"/>
              <p:cNvSpPr>
                <a:spLocks noChangeShapeType="1"/>
              </p:cNvSpPr>
              <p:nvPr/>
            </p:nvSpPr>
            <p:spPr bwMode="auto">
              <a:xfrm flipV="1">
                <a:off x="3343" y="-1572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2" name="Oval 17231"/>
              <p:cNvSpPr>
                <a:spLocks noChangeArrowheads="1"/>
              </p:cNvSpPr>
              <p:nvPr/>
            </p:nvSpPr>
            <p:spPr bwMode="auto">
              <a:xfrm>
                <a:off x="3320" y="-15840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3" name="Rectangle 17232"/>
              <p:cNvSpPr>
                <a:spLocks noChangeArrowheads="1"/>
              </p:cNvSpPr>
              <p:nvPr/>
            </p:nvSpPr>
            <p:spPr bwMode="auto">
              <a:xfrm>
                <a:off x="3377" y="-158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54" name="Line 17233"/>
              <p:cNvSpPr>
                <a:spLocks noChangeShapeType="1"/>
              </p:cNvSpPr>
              <p:nvPr/>
            </p:nvSpPr>
            <p:spPr bwMode="auto">
              <a:xfrm flipH="1">
                <a:off x="3988" y="85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5" name="Line 17234"/>
              <p:cNvSpPr>
                <a:spLocks noChangeShapeType="1"/>
              </p:cNvSpPr>
              <p:nvPr/>
            </p:nvSpPr>
            <p:spPr bwMode="auto">
              <a:xfrm flipV="1">
                <a:off x="3988" y="83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6" name="Oval 17235"/>
              <p:cNvSpPr>
                <a:spLocks noChangeArrowheads="1"/>
              </p:cNvSpPr>
              <p:nvPr/>
            </p:nvSpPr>
            <p:spPr bwMode="auto">
              <a:xfrm>
                <a:off x="3964" y="8281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7" name="Rectangle 17236"/>
              <p:cNvSpPr>
                <a:spLocks noChangeArrowheads="1"/>
              </p:cNvSpPr>
              <p:nvPr/>
            </p:nvSpPr>
            <p:spPr bwMode="auto">
              <a:xfrm>
                <a:off x="4022" y="82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58" name="Line 17237"/>
              <p:cNvSpPr>
                <a:spLocks noChangeShapeType="1"/>
              </p:cNvSpPr>
              <p:nvPr/>
            </p:nvSpPr>
            <p:spPr bwMode="auto">
              <a:xfrm flipH="1">
                <a:off x="3135" y="-58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59" name="Line 17238"/>
              <p:cNvSpPr>
                <a:spLocks noChangeShapeType="1"/>
              </p:cNvSpPr>
              <p:nvPr/>
            </p:nvSpPr>
            <p:spPr bwMode="auto">
              <a:xfrm flipV="1">
                <a:off x="3135" y="-60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0" name="Oval 17239"/>
              <p:cNvSpPr>
                <a:spLocks noChangeArrowheads="1"/>
              </p:cNvSpPr>
              <p:nvPr/>
            </p:nvSpPr>
            <p:spPr bwMode="auto">
              <a:xfrm>
                <a:off x="3112" y="-612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1" name="Rectangle 17240"/>
              <p:cNvSpPr>
                <a:spLocks noChangeArrowheads="1"/>
              </p:cNvSpPr>
              <p:nvPr/>
            </p:nvSpPr>
            <p:spPr bwMode="auto">
              <a:xfrm>
                <a:off x="3169" y="-61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62" name="Line 17241"/>
              <p:cNvSpPr>
                <a:spLocks noChangeShapeType="1"/>
              </p:cNvSpPr>
              <p:nvPr/>
            </p:nvSpPr>
            <p:spPr bwMode="auto">
              <a:xfrm flipH="1">
                <a:off x="3441" y="21982"/>
                <a:ext cx="5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3" name="Line 17242"/>
              <p:cNvSpPr>
                <a:spLocks noChangeShapeType="1"/>
              </p:cNvSpPr>
              <p:nvPr/>
            </p:nvSpPr>
            <p:spPr bwMode="auto">
              <a:xfrm flipV="1">
                <a:off x="3441" y="2186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4" name="Oval 17243"/>
              <p:cNvSpPr>
                <a:spLocks noChangeArrowheads="1"/>
              </p:cNvSpPr>
              <p:nvPr/>
            </p:nvSpPr>
            <p:spPr bwMode="auto">
              <a:xfrm>
                <a:off x="3950" y="21745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5" name="Rectangle 17244"/>
              <p:cNvSpPr>
                <a:spLocks noChangeArrowheads="1"/>
              </p:cNvSpPr>
              <p:nvPr/>
            </p:nvSpPr>
            <p:spPr bwMode="auto">
              <a:xfrm>
                <a:off x="4007" y="217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66" name="Line 17245"/>
              <p:cNvSpPr>
                <a:spLocks noChangeShapeType="1"/>
              </p:cNvSpPr>
              <p:nvPr/>
            </p:nvSpPr>
            <p:spPr bwMode="auto">
              <a:xfrm flipH="1">
                <a:off x="2567" y="62027"/>
                <a:ext cx="7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7" name="Line 17246"/>
              <p:cNvSpPr>
                <a:spLocks noChangeShapeType="1"/>
              </p:cNvSpPr>
              <p:nvPr/>
            </p:nvSpPr>
            <p:spPr bwMode="auto">
              <a:xfrm flipV="1">
                <a:off x="2567" y="6190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8" name="Oval 17247"/>
              <p:cNvSpPr>
                <a:spLocks noChangeArrowheads="1"/>
              </p:cNvSpPr>
              <p:nvPr/>
            </p:nvSpPr>
            <p:spPr bwMode="auto">
              <a:xfrm>
                <a:off x="3331" y="61783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69" name="Rectangle 17248"/>
              <p:cNvSpPr>
                <a:spLocks noChangeArrowheads="1"/>
              </p:cNvSpPr>
              <p:nvPr/>
            </p:nvSpPr>
            <p:spPr bwMode="auto">
              <a:xfrm>
                <a:off x="3389" y="617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70" name="Line 17249"/>
              <p:cNvSpPr>
                <a:spLocks noChangeShapeType="1"/>
              </p:cNvSpPr>
              <p:nvPr/>
            </p:nvSpPr>
            <p:spPr bwMode="auto">
              <a:xfrm flipH="1">
                <a:off x="3135" y="-57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1" name="Line 17250"/>
              <p:cNvSpPr>
                <a:spLocks noChangeShapeType="1"/>
              </p:cNvSpPr>
              <p:nvPr/>
            </p:nvSpPr>
            <p:spPr bwMode="auto">
              <a:xfrm flipV="1">
                <a:off x="3135" y="-58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2" name="Oval 17251"/>
              <p:cNvSpPr>
                <a:spLocks noChangeArrowheads="1"/>
              </p:cNvSpPr>
              <p:nvPr/>
            </p:nvSpPr>
            <p:spPr bwMode="auto">
              <a:xfrm>
                <a:off x="3112" y="-600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3" name="Rectangle 17252"/>
              <p:cNvSpPr>
                <a:spLocks noChangeArrowheads="1"/>
              </p:cNvSpPr>
              <p:nvPr/>
            </p:nvSpPr>
            <p:spPr bwMode="auto">
              <a:xfrm>
                <a:off x="3169" y="-60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74" name="Line 17253"/>
              <p:cNvSpPr>
                <a:spLocks noChangeShapeType="1"/>
              </p:cNvSpPr>
              <p:nvPr/>
            </p:nvSpPr>
            <p:spPr bwMode="auto">
              <a:xfrm>
                <a:off x="3135" y="-565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5" name="Line 17254"/>
              <p:cNvSpPr>
                <a:spLocks noChangeShapeType="1"/>
              </p:cNvSpPr>
              <p:nvPr/>
            </p:nvSpPr>
            <p:spPr bwMode="auto">
              <a:xfrm flipV="1">
                <a:off x="3135" y="-577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6" name="Oval 17255"/>
              <p:cNvSpPr>
                <a:spLocks noChangeArrowheads="1"/>
              </p:cNvSpPr>
              <p:nvPr/>
            </p:nvSpPr>
            <p:spPr bwMode="auto">
              <a:xfrm>
                <a:off x="3111" y="-5896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7" name="Rectangle 17256"/>
              <p:cNvSpPr>
                <a:spLocks noChangeArrowheads="1"/>
              </p:cNvSpPr>
              <p:nvPr/>
            </p:nvSpPr>
            <p:spPr bwMode="auto">
              <a:xfrm>
                <a:off x="3168" y="-58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78" name="Line 17257"/>
              <p:cNvSpPr>
                <a:spLocks noChangeShapeType="1"/>
              </p:cNvSpPr>
              <p:nvPr/>
            </p:nvSpPr>
            <p:spPr bwMode="auto">
              <a:xfrm flipH="1">
                <a:off x="3134" y="-553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79" name="Line 17258"/>
              <p:cNvSpPr>
                <a:spLocks noChangeShapeType="1"/>
              </p:cNvSpPr>
              <p:nvPr/>
            </p:nvSpPr>
            <p:spPr bwMode="auto">
              <a:xfrm flipV="1">
                <a:off x="3134" y="-56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0" name="Oval 17259"/>
              <p:cNvSpPr>
                <a:spLocks noChangeArrowheads="1"/>
              </p:cNvSpPr>
              <p:nvPr/>
            </p:nvSpPr>
            <p:spPr bwMode="auto">
              <a:xfrm>
                <a:off x="3111" y="-5777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1" name="Rectangle 17260"/>
              <p:cNvSpPr>
                <a:spLocks noChangeArrowheads="1"/>
              </p:cNvSpPr>
              <p:nvPr/>
            </p:nvSpPr>
            <p:spPr bwMode="auto">
              <a:xfrm>
                <a:off x="3168" y="-57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82" name="Line 17261"/>
              <p:cNvSpPr>
                <a:spLocks noChangeShapeType="1"/>
              </p:cNvSpPr>
              <p:nvPr/>
            </p:nvSpPr>
            <p:spPr bwMode="auto">
              <a:xfrm>
                <a:off x="943" y="1120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3" name="Line 17262"/>
              <p:cNvSpPr>
                <a:spLocks noChangeShapeType="1"/>
              </p:cNvSpPr>
              <p:nvPr/>
            </p:nvSpPr>
            <p:spPr bwMode="auto">
              <a:xfrm flipV="1">
                <a:off x="943" y="1119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4" name="Oval 17263"/>
              <p:cNvSpPr>
                <a:spLocks noChangeArrowheads="1"/>
              </p:cNvSpPr>
              <p:nvPr/>
            </p:nvSpPr>
            <p:spPr bwMode="auto">
              <a:xfrm>
                <a:off x="921" y="111777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5" name="Rectangle 17264"/>
              <p:cNvSpPr>
                <a:spLocks noChangeArrowheads="1"/>
              </p:cNvSpPr>
              <p:nvPr/>
            </p:nvSpPr>
            <p:spPr bwMode="auto">
              <a:xfrm>
                <a:off x="977" y="11178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86" name="Line 17265"/>
              <p:cNvSpPr>
                <a:spLocks noChangeShapeType="1"/>
              </p:cNvSpPr>
              <p:nvPr/>
            </p:nvSpPr>
            <p:spPr bwMode="auto">
              <a:xfrm flipH="1">
                <a:off x="3347" y="539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7" name="Line 17266"/>
              <p:cNvSpPr>
                <a:spLocks noChangeShapeType="1"/>
              </p:cNvSpPr>
              <p:nvPr/>
            </p:nvSpPr>
            <p:spPr bwMode="auto">
              <a:xfrm flipV="1">
                <a:off x="3347" y="5385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8" name="Oval 17267"/>
              <p:cNvSpPr>
                <a:spLocks noChangeArrowheads="1"/>
              </p:cNvSpPr>
              <p:nvPr/>
            </p:nvSpPr>
            <p:spPr bwMode="auto">
              <a:xfrm>
                <a:off x="3324" y="53699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89" name="Rectangle 17268"/>
              <p:cNvSpPr>
                <a:spLocks noChangeArrowheads="1"/>
              </p:cNvSpPr>
              <p:nvPr/>
            </p:nvSpPr>
            <p:spPr bwMode="auto">
              <a:xfrm>
                <a:off x="3381" y="537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90" name="Line 17269"/>
              <p:cNvSpPr>
                <a:spLocks noChangeShapeType="1"/>
              </p:cNvSpPr>
              <p:nvPr/>
            </p:nvSpPr>
            <p:spPr bwMode="auto">
              <a:xfrm flipH="1">
                <a:off x="3173" y="-134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1" name="Line 17270"/>
              <p:cNvSpPr>
                <a:spLocks noChangeShapeType="1"/>
              </p:cNvSpPr>
              <p:nvPr/>
            </p:nvSpPr>
            <p:spPr bwMode="auto">
              <a:xfrm flipV="1">
                <a:off x="3173" y="-1358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2" name="Oval 17271"/>
              <p:cNvSpPr>
                <a:spLocks noChangeArrowheads="1"/>
              </p:cNvSpPr>
              <p:nvPr/>
            </p:nvSpPr>
            <p:spPr bwMode="auto">
              <a:xfrm>
                <a:off x="3150" y="-13743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3" name="Rectangle 17272"/>
              <p:cNvSpPr>
                <a:spLocks noChangeArrowheads="1"/>
              </p:cNvSpPr>
              <p:nvPr/>
            </p:nvSpPr>
            <p:spPr bwMode="auto">
              <a:xfrm>
                <a:off x="3207" y="-137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94" name="Line 17273"/>
              <p:cNvSpPr>
                <a:spLocks noChangeShapeType="1"/>
              </p:cNvSpPr>
              <p:nvPr/>
            </p:nvSpPr>
            <p:spPr bwMode="auto">
              <a:xfrm flipH="1">
                <a:off x="1510" y="47626"/>
                <a:ext cx="13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5" name="Line 17274"/>
              <p:cNvSpPr>
                <a:spLocks noChangeShapeType="1"/>
              </p:cNvSpPr>
              <p:nvPr/>
            </p:nvSpPr>
            <p:spPr bwMode="auto">
              <a:xfrm>
                <a:off x="1510" y="47626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6" name="Oval 17275"/>
              <p:cNvSpPr>
                <a:spLocks noChangeArrowheads="1"/>
              </p:cNvSpPr>
              <p:nvPr/>
            </p:nvSpPr>
            <p:spPr bwMode="auto">
              <a:xfrm>
                <a:off x="2842" y="47388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7" name="Rectangle 17276"/>
              <p:cNvSpPr>
                <a:spLocks noChangeArrowheads="1"/>
              </p:cNvSpPr>
              <p:nvPr/>
            </p:nvSpPr>
            <p:spPr bwMode="auto">
              <a:xfrm>
                <a:off x="2899" y="473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598" name="Line 17277"/>
              <p:cNvSpPr>
                <a:spLocks noChangeShapeType="1"/>
              </p:cNvSpPr>
              <p:nvPr/>
            </p:nvSpPr>
            <p:spPr bwMode="auto">
              <a:xfrm flipH="1">
                <a:off x="2014" y="-11857"/>
                <a:ext cx="11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599" name="Line 17278"/>
              <p:cNvSpPr>
                <a:spLocks noChangeShapeType="1"/>
              </p:cNvSpPr>
              <p:nvPr/>
            </p:nvSpPr>
            <p:spPr bwMode="auto">
              <a:xfrm flipV="1">
                <a:off x="2014" y="-12028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0" name="Oval 17279"/>
              <p:cNvSpPr>
                <a:spLocks noChangeArrowheads="1"/>
              </p:cNvSpPr>
              <p:nvPr/>
            </p:nvSpPr>
            <p:spPr bwMode="auto">
              <a:xfrm>
                <a:off x="3154" y="-12101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1" name="Rectangle 17280"/>
              <p:cNvSpPr>
                <a:spLocks noChangeArrowheads="1"/>
              </p:cNvSpPr>
              <p:nvPr/>
            </p:nvSpPr>
            <p:spPr bwMode="auto">
              <a:xfrm>
                <a:off x="3212" y="-120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02" name="Line 17281"/>
              <p:cNvSpPr>
                <a:spLocks noChangeShapeType="1"/>
              </p:cNvSpPr>
              <p:nvPr/>
            </p:nvSpPr>
            <p:spPr bwMode="auto">
              <a:xfrm flipH="1">
                <a:off x="588" y="103119"/>
                <a:ext cx="16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3" name="Line 17282"/>
              <p:cNvSpPr>
                <a:spLocks noChangeShapeType="1"/>
              </p:cNvSpPr>
              <p:nvPr/>
            </p:nvSpPr>
            <p:spPr bwMode="auto">
              <a:xfrm flipV="1">
                <a:off x="588" y="103066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4" name="Oval 17283"/>
              <p:cNvSpPr>
                <a:spLocks noChangeArrowheads="1"/>
              </p:cNvSpPr>
              <p:nvPr/>
            </p:nvSpPr>
            <p:spPr bwMode="auto">
              <a:xfrm>
                <a:off x="2201" y="10288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5" name="Rectangle 17284"/>
              <p:cNvSpPr>
                <a:spLocks noChangeArrowheads="1"/>
              </p:cNvSpPr>
              <p:nvPr/>
            </p:nvSpPr>
            <p:spPr bwMode="auto">
              <a:xfrm>
                <a:off x="2258" y="1028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06" name="Line 17285"/>
              <p:cNvSpPr>
                <a:spLocks noChangeShapeType="1"/>
              </p:cNvSpPr>
              <p:nvPr/>
            </p:nvSpPr>
            <p:spPr bwMode="auto">
              <a:xfrm flipH="1">
                <a:off x="3296" y="-26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7" name="Line 17286"/>
              <p:cNvSpPr>
                <a:spLocks noChangeShapeType="1"/>
              </p:cNvSpPr>
              <p:nvPr/>
            </p:nvSpPr>
            <p:spPr bwMode="auto">
              <a:xfrm flipV="1">
                <a:off x="3296" y="-27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8" name="Oval 17287"/>
              <p:cNvSpPr>
                <a:spLocks noChangeArrowheads="1"/>
              </p:cNvSpPr>
              <p:nvPr/>
            </p:nvSpPr>
            <p:spPr bwMode="auto">
              <a:xfrm>
                <a:off x="3274" y="-285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09" name="Rectangle 17288"/>
              <p:cNvSpPr>
                <a:spLocks noChangeArrowheads="1"/>
              </p:cNvSpPr>
              <p:nvPr/>
            </p:nvSpPr>
            <p:spPr bwMode="auto">
              <a:xfrm>
                <a:off x="3331" y="-28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10" name="Line 17289"/>
              <p:cNvSpPr>
                <a:spLocks noChangeShapeType="1"/>
              </p:cNvSpPr>
              <p:nvPr/>
            </p:nvSpPr>
            <p:spPr bwMode="auto">
              <a:xfrm flipH="1">
                <a:off x="1369" y="86496"/>
                <a:ext cx="12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1" name="Line 17290"/>
              <p:cNvSpPr>
                <a:spLocks noChangeShapeType="1"/>
              </p:cNvSpPr>
              <p:nvPr/>
            </p:nvSpPr>
            <p:spPr bwMode="auto">
              <a:xfrm flipV="1">
                <a:off x="1369" y="86338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2" name="Oval 17291"/>
              <p:cNvSpPr>
                <a:spLocks noChangeArrowheads="1"/>
              </p:cNvSpPr>
              <p:nvPr/>
            </p:nvSpPr>
            <p:spPr bwMode="auto">
              <a:xfrm>
                <a:off x="2570" y="8625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3" name="Rectangle 17292"/>
              <p:cNvSpPr>
                <a:spLocks noChangeArrowheads="1"/>
              </p:cNvSpPr>
              <p:nvPr/>
            </p:nvSpPr>
            <p:spPr bwMode="auto">
              <a:xfrm>
                <a:off x="2627" y="862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14" name="Line 17293"/>
              <p:cNvSpPr>
                <a:spLocks noChangeShapeType="1"/>
              </p:cNvSpPr>
              <p:nvPr/>
            </p:nvSpPr>
            <p:spPr bwMode="auto">
              <a:xfrm>
                <a:off x="2634" y="5710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5" name="Line 17294"/>
              <p:cNvSpPr>
                <a:spLocks noChangeShapeType="1"/>
              </p:cNvSpPr>
              <p:nvPr/>
            </p:nvSpPr>
            <p:spPr bwMode="auto">
              <a:xfrm flipV="1">
                <a:off x="2634" y="5702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6" name="Oval 17295"/>
              <p:cNvSpPr>
                <a:spLocks noChangeArrowheads="1"/>
              </p:cNvSpPr>
              <p:nvPr/>
            </p:nvSpPr>
            <p:spPr bwMode="auto">
              <a:xfrm>
                <a:off x="2610" y="56870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7" name="Rectangle 17296"/>
              <p:cNvSpPr>
                <a:spLocks noChangeArrowheads="1"/>
              </p:cNvSpPr>
              <p:nvPr/>
            </p:nvSpPr>
            <p:spPr bwMode="auto">
              <a:xfrm>
                <a:off x="2668" y="5687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618" name="Line 17297"/>
              <p:cNvSpPr>
                <a:spLocks noChangeShapeType="1"/>
              </p:cNvSpPr>
              <p:nvPr/>
            </p:nvSpPr>
            <p:spPr bwMode="auto">
              <a:xfrm flipH="1">
                <a:off x="173" y="104411"/>
                <a:ext cx="13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19" name="Line 17298"/>
              <p:cNvSpPr>
                <a:spLocks noChangeShapeType="1"/>
              </p:cNvSpPr>
              <p:nvPr/>
            </p:nvSpPr>
            <p:spPr bwMode="auto">
              <a:xfrm flipV="1">
                <a:off x="173" y="10435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620" name="Oval 17299"/>
              <p:cNvSpPr>
                <a:spLocks noChangeArrowheads="1"/>
              </p:cNvSpPr>
              <p:nvPr/>
            </p:nvSpPr>
            <p:spPr bwMode="auto">
              <a:xfrm>
                <a:off x="1459" y="10416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6" name="Group 17501"/>
            <p:cNvGrpSpPr>
              <a:grpSpLocks/>
            </p:cNvGrpSpPr>
            <p:nvPr/>
          </p:nvGrpSpPr>
          <p:grpSpPr bwMode="auto">
            <a:xfrm>
              <a:off x="2679359" y="-11382446"/>
              <a:ext cx="6107113" cy="222145225"/>
              <a:chOff x="815" y="-26845"/>
              <a:chExt cx="3847" cy="139934"/>
            </a:xfrm>
          </p:grpSpPr>
          <p:sp>
            <p:nvSpPr>
              <p:cNvPr id="20221" name="Rectangle 17301"/>
              <p:cNvSpPr>
                <a:spLocks noChangeArrowheads="1"/>
              </p:cNvSpPr>
              <p:nvPr/>
            </p:nvSpPr>
            <p:spPr bwMode="auto">
              <a:xfrm>
                <a:off x="1515" y="10417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22" name="Line 17302"/>
              <p:cNvSpPr>
                <a:spLocks noChangeShapeType="1"/>
              </p:cNvSpPr>
              <p:nvPr/>
            </p:nvSpPr>
            <p:spPr bwMode="auto">
              <a:xfrm flipH="1">
                <a:off x="3015" y="-208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3" name="Line 17303"/>
              <p:cNvSpPr>
                <a:spLocks noChangeShapeType="1"/>
              </p:cNvSpPr>
              <p:nvPr/>
            </p:nvSpPr>
            <p:spPr bwMode="auto">
              <a:xfrm flipV="1">
                <a:off x="3015" y="-2098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4" name="Oval 17304"/>
              <p:cNvSpPr>
                <a:spLocks noChangeArrowheads="1"/>
              </p:cNvSpPr>
              <p:nvPr/>
            </p:nvSpPr>
            <p:spPr bwMode="auto">
              <a:xfrm>
                <a:off x="2992" y="-21115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5" name="Rectangle 17305"/>
              <p:cNvSpPr>
                <a:spLocks noChangeArrowheads="1"/>
              </p:cNvSpPr>
              <p:nvPr/>
            </p:nvSpPr>
            <p:spPr bwMode="auto">
              <a:xfrm>
                <a:off x="3049" y="-211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26" name="Line 17306"/>
              <p:cNvSpPr>
                <a:spLocks noChangeShapeType="1"/>
              </p:cNvSpPr>
              <p:nvPr/>
            </p:nvSpPr>
            <p:spPr bwMode="auto">
              <a:xfrm>
                <a:off x="3195" y="614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7" name="Line 17307"/>
              <p:cNvSpPr>
                <a:spLocks noChangeShapeType="1"/>
              </p:cNvSpPr>
              <p:nvPr/>
            </p:nvSpPr>
            <p:spPr bwMode="auto">
              <a:xfrm flipV="1">
                <a:off x="3195" y="6135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8" name="Oval 17308"/>
              <p:cNvSpPr>
                <a:spLocks noChangeArrowheads="1"/>
              </p:cNvSpPr>
              <p:nvPr/>
            </p:nvSpPr>
            <p:spPr bwMode="auto">
              <a:xfrm>
                <a:off x="3171" y="6120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9" name="Rectangle 17309"/>
              <p:cNvSpPr>
                <a:spLocks noChangeArrowheads="1"/>
              </p:cNvSpPr>
              <p:nvPr/>
            </p:nvSpPr>
            <p:spPr bwMode="auto">
              <a:xfrm>
                <a:off x="3228" y="612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30" name="Line 17310"/>
              <p:cNvSpPr>
                <a:spLocks noChangeShapeType="1"/>
              </p:cNvSpPr>
              <p:nvPr/>
            </p:nvSpPr>
            <p:spPr bwMode="auto">
              <a:xfrm>
                <a:off x="3345" y="-168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1" name="Line 17311"/>
              <p:cNvSpPr>
                <a:spLocks noChangeShapeType="1"/>
              </p:cNvSpPr>
              <p:nvPr/>
            </p:nvSpPr>
            <p:spPr bwMode="auto">
              <a:xfrm flipV="1">
                <a:off x="3345" y="-1700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2" name="Oval 17312"/>
              <p:cNvSpPr>
                <a:spLocks noChangeArrowheads="1"/>
              </p:cNvSpPr>
              <p:nvPr/>
            </p:nvSpPr>
            <p:spPr bwMode="auto">
              <a:xfrm>
                <a:off x="3322" y="-1713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3" name="Rectangle 17313"/>
              <p:cNvSpPr>
                <a:spLocks noChangeArrowheads="1"/>
              </p:cNvSpPr>
              <p:nvPr/>
            </p:nvSpPr>
            <p:spPr bwMode="auto">
              <a:xfrm>
                <a:off x="3379" y="-171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34" name="Line 17314"/>
              <p:cNvSpPr>
                <a:spLocks noChangeShapeType="1"/>
              </p:cNvSpPr>
              <p:nvPr/>
            </p:nvSpPr>
            <p:spPr bwMode="auto">
              <a:xfrm flipH="1">
                <a:off x="2443" y="873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5" name="Line 17315"/>
              <p:cNvSpPr>
                <a:spLocks noChangeShapeType="1"/>
              </p:cNvSpPr>
              <p:nvPr/>
            </p:nvSpPr>
            <p:spPr bwMode="auto">
              <a:xfrm flipV="1">
                <a:off x="2443" y="872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6" name="Oval 17316"/>
              <p:cNvSpPr>
                <a:spLocks noChangeArrowheads="1"/>
              </p:cNvSpPr>
              <p:nvPr/>
            </p:nvSpPr>
            <p:spPr bwMode="auto">
              <a:xfrm>
                <a:off x="2419" y="8706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7" name="Rectangle 17317"/>
              <p:cNvSpPr>
                <a:spLocks noChangeArrowheads="1"/>
              </p:cNvSpPr>
              <p:nvPr/>
            </p:nvSpPr>
            <p:spPr bwMode="auto">
              <a:xfrm>
                <a:off x="2477" y="870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38" name="Line 17318"/>
              <p:cNvSpPr>
                <a:spLocks noChangeShapeType="1"/>
              </p:cNvSpPr>
              <p:nvPr/>
            </p:nvSpPr>
            <p:spPr bwMode="auto">
              <a:xfrm>
                <a:off x="3015" y="-207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39" name="Line 17319"/>
              <p:cNvSpPr>
                <a:spLocks noChangeShapeType="1"/>
              </p:cNvSpPr>
              <p:nvPr/>
            </p:nvSpPr>
            <p:spPr bwMode="auto">
              <a:xfrm flipV="1">
                <a:off x="3015" y="-20871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0" name="Oval 17320"/>
              <p:cNvSpPr>
                <a:spLocks noChangeArrowheads="1"/>
              </p:cNvSpPr>
              <p:nvPr/>
            </p:nvSpPr>
            <p:spPr bwMode="auto">
              <a:xfrm>
                <a:off x="2991" y="-2100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1" name="Rectangle 17321"/>
              <p:cNvSpPr>
                <a:spLocks noChangeArrowheads="1"/>
              </p:cNvSpPr>
              <p:nvPr/>
            </p:nvSpPr>
            <p:spPr bwMode="auto">
              <a:xfrm>
                <a:off x="3049" y="-209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LUKE-3389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42" name="Line 17322"/>
              <p:cNvSpPr>
                <a:spLocks noChangeShapeType="1"/>
              </p:cNvSpPr>
              <p:nvPr/>
            </p:nvSpPr>
            <p:spPr bwMode="auto">
              <a:xfrm flipH="1">
                <a:off x="1579" y="25141"/>
                <a:ext cx="14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3" name="Line 17323"/>
              <p:cNvSpPr>
                <a:spLocks noChangeShapeType="1"/>
              </p:cNvSpPr>
              <p:nvPr/>
            </p:nvSpPr>
            <p:spPr bwMode="auto">
              <a:xfrm flipV="1">
                <a:off x="1579" y="2508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4" name="Oval 17324"/>
              <p:cNvSpPr>
                <a:spLocks noChangeArrowheads="1"/>
              </p:cNvSpPr>
              <p:nvPr/>
            </p:nvSpPr>
            <p:spPr bwMode="auto">
              <a:xfrm>
                <a:off x="3048" y="2489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5" name="Rectangle 17325"/>
              <p:cNvSpPr>
                <a:spLocks noChangeArrowheads="1"/>
              </p:cNvSpPr>
              <p:nvPr/>
            </p:nvSpPr>
            <p:spPr bwMode="auto">
              <a:xfrm>
                <a:off x="3105" y="249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46" name="Line 17326"/>
              <p:cNvSpPr>
                <a:spLocks noChangeShapeType="1"/>
              </p:cNvSpPr>
              <p:nvPr/>
            </p:nvSpPr>
            <p:spPr bwMode="auto">
              <a:xfrm flipH="1">
                <a:off x="3152" y="1870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7" name="Line 17327"/>
              <p:cNvSpPr>
                <a:spLocks noChangeShapeType="1"/>
              </p:cNvSpPr>
              <p:nvPr/>
            </p:nvSpPr>
            <p:spPr bwMode="auto">
              <a:xfrm>
                <a:off x="3152" y="18705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8" name="Oval 17328"/>
              <p:cNvSpPr>
                <a:spLocks noChangeArrowheads="1"/>
              </p:cNvSpPr>
              <p:nvPr/>
            </p:nvSpPr>
            <p:spPr bwMode="auto">
              <a:xfrm>
                <a:off x="3129" y="1845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49" name="Rectangle 17329"/>
              <p:cNvSpPr>
                <a:spLocks noChangeArrowheads="1"/>
              </p:cNvSpPr>
              <p:nvPr/>
            </p:nvSpPr>
            <p:spPr bwMode="auto">
              <a:xfrm>
                <a:off x="3186" y="184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50" name="Line 17330"/>
              <p:cNvSpPr>
                <a:spLocks noChangeShapeType="1"/>
              </p:cNvSpPr>
              <p:nvPr/>
            </p:nvSpPr>
            <p:spPr bwMode="auto">
              <a:xfrm flipH="1">
                <a:off x="1196" y="-17475"/>
                <a:ext cx="22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1" name="Line 17331"/>
              <p:cNvSpPr>
                <a:spLocks noChangeShapeType="1"/>
              </p:cNvSpPr>
              <p:nvPr/>
            </p:nvSpPr>
            <p:spPr bwMode="auto">
              <a:xfrm flipV="1">
                <a:off x="1196" y="-18556"/>
                <a:ext cx="0" cy="108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2" name="Oval 17332"/>
              <p:cNvSpPr>
                <a:spLocks noChangeArrowheads="1"/>
              </p:cNvSpPr>
              <p:nvPr/>
            </p:nvSpPr>
            <p:spPr bwMode="auto">
              <a:xfrm>
                <a:off x="3427" y="-17712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3" name="Rectangle 17333"/>
              <p:cNvSpPr>
                <a:spLocks noChangeArrowheads="1"/>
              </p:cNvSpPr>
              <p:nvPr/>
            </p:nvSpPr>
            <p:spPr bwMode="auto">
              <a:xfrm>
                <a:off x="3485" y="-177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54" name="Line 17334"/>
              <p:cNvSpPr>
                <a:spLocks noChangeShapeType="1"/>
              </p:cNvSpPr>
              <p:nvPr/>
            </p:nvSpPr>
            <p:spPr bwMode="auto">
              <a:xfrm>
                <a:off x="3037" y="704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5" name="Line 17335"/>
              <p:cNvSpPr>
                <a:spLocks noChangeShapeType="1"/>
              </p:cNvSpPr>
              <p:nvPr/>
            </p:nvSpPr>
            <p:spPr bwMode="auto">
              <a:xfrm flipV="1">
                <a:off x="3037" y="7039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6" name="Oval 17336"/>
              <p:cNvSpPr>
                <a:spLocks noChangeArrowheads="1"/>
              </p:cNvSpPr>
              <p:nvPr/>
            </p:nvSpPr>
            <p:spPr bwMode="auto">
              <a:xfrm>
                <a:off x="3013" y="7021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7" name="Rectangle 17337"/>
              <p:cNvSpPr>
                <a:spLocks noChangeArrowheads="1"/>
              </p:cNvSpPr>
              <p:nvPr/>
            </p:nvSpPr>
            <p:spPr bwMode="auto">
              <a:xfrm>
                <a:off x="3071" y="702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58" name="Line 17338"/>
              <p:cNvSpPr>
                <a:spLocks noChangeShapeType="1"/>
              </p:cNvSpPr>
              <p:nvPr/>
            </p:nvSpPr>
            <p:spPr bwMode="auto">
              <a:xfrm flipH="1">
                <a:off x="3130" y="6062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59" name="Line 17339"/>
              <p:cNvSpPr>
                <a:spLocks noChangeShapeType="1"/>
              </p:cNvSpPr>
              <p:nvPr/>
            </p:nvSpPr>
            <p:spPr bwMode="auto">
              <a:xfrm flipV="1">
                <a:off x="3130" y="605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0" name="Oval 17340"/>
              <p:cNvSpPr>
                <a:spLocks noChangeArrowheads="1"/>
              </p:cNvSpPr>
              <p:nvPr/>
            </p:nvSpPr>
            <p:spPr bwMode="auto">
              <a:xfrm>
                <a:off x="3107" y="60372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1" name="Rectangle 17341"/>
              <p:cNvSpPr>
                <a:spLocks noChangeArrowheads="1"/>
              </p:cNvSpPr>
              <p:nvPr/>
            </p:nvSpPr>
            <p:spPr bwMode="auto">
              <a:xfrm>
                <a:off x="3164" y="603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62" name="Line 17342"/>
              <p:cNvSpPr>
                <a:spLocks noChangeShapeType="1"/>
              </p:cNvSpPr>
              <p:nvPr/>
            </p:nvSpPr>
            <p:spPr bwMode="auto">
              <a:xfrm flipH="1">
                <a:off x="2822" y="504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3" name="Line 17343"/>
              <p:cNvSpPr>
                <a:spLocks noChangeShapeType="1"/>
              </p:cNvSpPr>
              <p:nvPr/>
            </p:nvSpPr>
            <p:spPr bwMode="auto">
              <a:xfrm flipV="1">
                <a:off x="2822" y="503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4" name="Oval 17344"/>
              <p:cNvSpPr>
                <a:spLocks noChangeArrowheads="1"/>
              </p:cNvSpPr>
              <p:nvPr/>
            </p:nvSpPr>
            <p:spPr bwMode="auto">
              <a:xfrm>
                <a:off x="2799" y="50191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5" name="Rectangle 17345"/>
              <p:cNvSpPr>
                <a:spLocks noChangeArrowheads="1"/>
              </p:cNvSpPr>
              <p:nvPr/>
            </p:nvSpPr>
            <p:spPr bwMode="auto">
              <a:xfrm>
                <a:off x="2856" y="501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66" name="Line 17346"/>
              <p:cNvSpPr>
                <a:spLocks noChangeShapeType="1"/>
              </p:cNvSpPr>
              <p:nvPr/>
            </p:nvSpPr>
            <p:spPr bwMode="auto">
              <a:xfrm flipH="1">
                <a:off x="3032" y="14373"/>
                <a:ext cx="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7" name="Line 17347"/>
              <p:cNvSpPr>
                <a:spLocks noChangeShapeType="1"/>
              </p:cNvSpPr>
              <p:nvPr/>
            </p:nvSpPr>
            <p:spPr bwMode="auto">
              <a:xfrm>
                <a:off x="3032" y="14373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8" name="Oval 17348"/>
              <p:cNvSpPr>
                <a:spLocks noChangeArrowheads="1"/>
              </p:cNvSpPr>
              <p:nvPr/>
            </p:nvSpPr>
            <p:spPr bwMode="auto">
              <a:xfrm>
                <a:off x="3048" y="14123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69" name="Rectangle 17349"/>
              <p:cNvSpPr>
                <a:spLocks noChangeArrowheads="1"/>
              </p:cNvSpPr>
              <p:nvPr/>
            </p:nvSpPr>
            <p:spPr bwMode="auto">
              <a:xfrm>
                <a:off x="3105" y="141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70" name="Line 17350"/>
              <p:cNvSpPr>
                <a:spLocks noChangeShapeType="1"/>
              </p:cNvSpPr>
              <p:nvPr/>
            </p:nvSpPr>
            <p:spPr bwMode="auto">
              <a:xfrm flipH="1">
                <a:off x="863" y="112726"/>
                <a:ext cx="1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1" name="Line 17351"/>
              <p:cNvSpPr>
                <a:spLocks noChangeShapeType="1"/>
              </p:cNvSpPr>
              <p:nvPr/>
            </p:nvSpPr>
            <p:spPr bwMode="auto">
              <a:xfrm flipV="1">
                <a:off x="863" y="11260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2" name="Oval 17352"/>
              <p:cNvSpPr>
                <a:spLocks noChangeArrowheads="1"/>
              </p:cNvSpPr>
              <p:nvPr/>
            </p:nvSpPr>
            <p:spPr bwMode="auto">
              <a:xfrm>
                <a:off x="983" y="11247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3" name="Rectangle 17353"/>
              <p:cNvSpPr>
                <a:spLocks noChangeArrowheads="1"/>
              </p:cNvSpPr>
              <p:nvPr/>
            </p:nvSpPr>
            <p:spPr bwMode="auto">
              <a:xfrm>
                <a:off x="1039" y="1124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74" name="Line 17354"/>
              <p:cNvSpPr>
                <a:spLocks noChangeShapeType="1"/>
              </p:cNvSpPr>
              <p:nvPr/>
            </p:nvSpPr>
            <p:spPr bwMode="auto">
              <a:xfrm flipH="1">
                <a:off x="946" y="11108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5" name="Line 17355"/>
              <p:cNvSpPr>
                <a:spLocks noChangeShapeType="1"/>
              </p:cNvSpPr>
              <p:nvPr/>
            </p:nvSpPr>
            <p:spPr bwMode="auto">
              <a:xfrm flipV="1">
                <a:off x="946" y="11096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6" name="Oval 17356"/>
              <p:cNvSpPr>
                <a:spLocks noChangeArrowheads="1"/>
              </p:cNvSpPr>
              <p:nvPr/>
            </p:nvSpPr>
            <p:spPr bwMode="auto">
              <a:xfrm>
                <a:off x="923" y="11083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7" name="Rectangle 17357"/>
              <p:cNvSpPr>
                <a:spLocks noChangeArrowheads="1"/>
              </p:cNvSpPr>
              <p:nvPr/>
            </p:nvSpPr>
            <p:spPr bwMode="auto">
              <a:xfrm>
                <a:off x="981" y="11084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LUKE-3399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78" name="Line 17358"/>
              <p:cNvSpPr>
                <a:spLocks noChangeShapeType="1"/>
              </p:cNvSpPr>
              <p:nvPr/>
            </p:nvSpPr>
            <p:spPr bwMode="auto">
              <a:xfrm>
                <a:off x="2868" y="7689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79" name="Line 17359"/>
              <p:cNvSpPr>
                <a:spLocks noChangeShapeType="1"/>
              </p:cNvSpPr>
              <p:nvPr/>
            </p:nvSpPr>
            <p:spPr bwMode="auto">
              <a:xfrm flipV="1">
                <a:off x="2868" y="7683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0" name="Oval 17360"/>
              <p:cNvSpPr>
                <a:spLocks noChangeArrowheads="1"/>
              </p:cNvSpPr>
              <p:nvPr/>
            </p:nvSpPr>
            <p:spPr bwMode="auto">
              <a:xfrm>
                <a:off x="2845" y="76652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1" name="Rectangle 17361"/>
              <p:cNvSpPr>
                <a:spLocks noChangeArrowheads="1"/>
              </p:cNvSpPr>
              <p:nvPr/>
            </p:nvSpPr>
            <p:spPr bwMode="auto">
              <a:xfrm>
                <a:off x="2901" y="766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82" name="Line 17362"/>
              <p:cNvSpPr>
                <a:spLocks noChangeShapeType="1"/>
              </p:cNvSpPr>
              <p:nvPr/>
            </p:nvSpPr>
            <p:spPr bwMode="auto">
              <a:xfrm flipH="1">
                <a:off x="1608" y="85322"/>
                <a:ext cx="16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3" name="Line 17363"/>
              <p:cNvSpPr>
                <a:spLocks noChangeShapeType="1"/>
              </p:cNvSpPr>
              <p:nvPr/>
            </p:nvSpPr>
            <p:spPr bwMode="auto">
              <a:xfrm flipV="1">
                <a:off x="1608" y="852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4" name="Oval 17364"/>
              <p:cNvSpPr>
                <a:spLocks noChangeArrowheads="1"/>
              </p:cNvSpPr>
              <p:nvPr/>
            </p:nvSpPr>
            <p:spPr bwMode="auto">
              <a:xfrm>
                <a:off x="3199" y="8507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5" name="Rectangle 17365"/>
              <p:cNvSpPr>
                <a:spLocks noChangeArrowheads="1"/>
              </p:cNvSpPr>
              <p:nvPr/>
            </p:nvSpPr>
            <p:spPr bwMode="auto">
              <a:xfrm>
                <a:off x="3255" y="850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86" name="Line 17366"/>
              <p:cNvSpPr>
                <a:spLocks noChangeShapeType="1"/>
              </p:cNvSpPr>
              <p:nvPr/>
            </p:nvSpPr>
            <p:spPr bwMode="auto">
              <a:xfrm flipH="1">
                <a:off x="1837" y="-8461"/>
                <a:ext cx="10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7" name="Line 17367"/>
              <p:cNvSpPr>
                <a:spLocks noChangeShapeType="1"/>
              </p:cNvSpPr>
              <p:nvPr/>
            </p:nvSpPr>
            <p:spPr bwMode="auto">
              <a:xfrm flipV="1">
                <a:off x="1837" y="-8659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8" name="Oval 17368"/>
              <p:cNvSpPr>
                <a:spLocks noChangeArrowheads="1"/>
              </p:cNvSpPr>
              <p:nvPr/>
            </p:nvSpPr>
            <p:spPr bwMode="auto">
              <a:xfrm>
                <a:off x="2861" y="-869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89" name="Rectangle 17369"/>
              <p:cNvSpPr>
                <a:spLocks noChangeArrowheads="1"/>
              </p:cNvSpPr>
              <p:nvPr/>
            </p:nvSpPr>
            <p:spPr bwMode="auto">
              <a:xfrm>
                <a:off x="2918" y="-86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90" name="Line 17370"/>
              <p:cNvSpPr>
                <a:spLocks noChangeShapeType="1"/>
              </p:cNvSpPr>
              <p:nvPr/>
            </p:nvSpPr>
            <p:spPr bwMode="auto">
              <a:xfrm flipH="1">
                <a:off x="3342" y="-1549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1" name="Line 17371"/>
              <p:cNvSpPr>
                <a:spLocks noChangeShapeType="1"/>
              </p:cNvSpPr>
              <p:nvPr/>
            </p:nvSpPr>
            <p:spPr bwMode="auto">
              <a:xfrm flipV="1">
                <a:off x="3342" y="-156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2" name="Oval 17372"/>
              <p:cNvSpPr>
                <a:spLocks noChangeArrowheads="1"/>
              </p:cNvSpPr>
              <p:nvPr/>
            </p:nvSpPr>
            <p:spPr bwMode="auto">
              <a:xfrm>
                <a:off x="3319" y="-1574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3" name="Rectangle 17373"/>
              <p:cNvSpPr>
                <a:spLocks noChangeArrowheads="1"/>
              </p:cNvSpPr>
              <p:nvPr/>
            </p:nvSpPr>
            <p:spPr bwMode="auto">
              <a:xfrm>
                <a:off x="3376" y="-157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94" name="Line 17374"/>
              <p:cNvSpPr>
                <a:spLocks noChangeShapeType="1"/>
              </p:cNvSpPr>
              <p:nvPr/>
            </p:nvSpPr>
            <p:spPr bwMode="auto">
              <a:xfrm flipH="1">
                <a:off x="3987" y="86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5" name="Line 17375"/>
              <p:cNvSpPr>
                <a:spLocks noChangeShapeType="1"/>
              </p:cNvSpPr>
              <p:nvPr/>
            </p:nvSpPr>
            <p:spPr bwMode="auto">
              <a:xfrm flipV="1">
                <a:off x="3987" y="85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6" name="Oval 17376"/>
              <p:cNvSpPr>
                <a:spLocks noChangeArrowheads="1"/>
              </p:cNvSpPr>
              <p:nvPr/>
            </p:nvSpPr>
            <p:spPr bwMode="auto">
              <a:xfrm>
                <a:off x="3964" y="8379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7" name="Rectangle 17377"/>
              <p:cNvSpPr>
                <a:spLocks noChangeArrowheads="1"/>
              </p:cNvSpPr>
              <p:nvPr/>
            </p:nvSpPr>
            <p:spPr bwMode="auto">
              <a:xfrm>
                <a:off x="4021" y="83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98" name="Line 17378"/>
              <p:cNvSpPr>
                <a:spLocks noChangeShapeType="1"/>
              </p:cNvSpPr>
              <p:nvPr/>
            </p:nvSpPr>
            <p:spPr bwMode="auto">
              <a:xfrm flipH="1">
                <a:off x="3247" y="-16308"/>
                <a:ext cx="1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99" name="Line 17379"/>
              <p:cNvSpPr>
                <a:spLocks noChangeShapeType="1"/>
              </p:cNvSpPr>
              <p:nvPr/>
            </p:nvSpPr>
            <p:spPr bwMode="auto">
              <a:xfrm flipV="1">
                <a:off x="3247" y="-1642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0" name="Oval 17380"/>
              <p:cNvSpPr>
                <a:spLocks noChangeArrowheads="1"/>
              </p:cNvSpPr>
              <p:nvPr/>
            </p:nvSpPr>
            <p:spPr bwMode="auto">
              <a:xfrm>
                <a:off x="3346" y="-1655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1" name="Rectangle 17381"/>
              <p:cNvSpPr>
                <a:spLocks noChangeArrowheads="1"/>
              </p:cNvSpPr>
              <p:nvPr/>
            </p:nvSpPr>
            <p:spPr bwMode="auto">
              <a:xfrm>
                <a:off x="3404" y="-165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02" name="Line 17382"/>
              <p:cNvSpPr>
                <a:spLocks noChangeShapeType="1"/>
              </p:cNvSpPr>
              <p:nvPr/>
            </p:nvSpPr>
            <p:spPr bwMode="auto">
              <a:xfrm flipH="1">
                <a:off x="2445" y="867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3" name="Line 17383"/>
              <p:cNvSpPr>
                <a:spLocks noChangeShapeType="1"/>
              </p:cNvSpPr>
              <p:nvPr/>
            </p:nvSpPr>
            <p:spPr bwMode="auto">
              <a:xfrm flipV="1">
                <a:off x="2445" y="8667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4" name="Oval 17384"/>
              <p:cNvSpPr>
                <a:spLocks noChangeArrowheads="1"/>
              </p:cNvSpPr>
              <p:nvPr/>
            </p:nvSpPr>
            <p:spPr bwMode="auto">
              <a:xfrm>
                <a:off x="2422" y="8648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5" name="Rectangle 17385"/>
              <p:cNvSpPr>
                <a:spLocks noChangeArrowheads="1"/>
              </p:cNvSpPr>
              <p:nvPr/>
            </p:nvSpPr>
            <p:spPr bwMode="auto">
              <a:xfrm>
                <a:off x="2479" y="864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06" name="Line 17386"/>
              <p:cNvSpPr>
                <a:spLocks noChangeShapeType="1"/>
              </p:cNvSpPr>
              <p:nvPr/>
            </p:nvSpPr>
            <p:spPr bwMode="auto">
              <a:xfrm flipH="1">
                <a:off x="2773" y="9644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7" name="Line 17387"/>
              <p:cNvSpPr>
                <a:spLocks noChangeShapeType="1"/>
              </p:cNvSpPr>
              <p:nvPr/>
            </p:nvSpPr>
            <p:spPr bwMode="auto">
              <a:xfrm flipV="1">
                <a:off x="2773" y="9638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8" name="Oval 17388"/>
              <p:cNvSpPr>
                <a:spLocks noChangeArrowheads="1"/>
              </p:cNvSpPr>
              <p:nvPr/>
            </p:nvSpPr>
            <p:spPr bwMode="auto">
              <a:xfrm>
                <a:off x="2751" y="9620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09" name="Rectangle 17389"/>
              <p:cNvSpPr>
                <a:spLocks noChangeArrowheads="1"/>
              </p:cNvSpPr>
              <p:nvPr/>
            </p:nvSpPr>
            <p:spPr bwMode="auto">
              <a:xfrm>
                <a:off x="2808" y="962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10" name="Line 17390"/>
              <p:cNvSpPr>
                <a:spLocks noChangeShapeType="1"/>
              </p:cNvSpPr>
              <p:nvPr/>
            </p:nvSpPr>
            <p:spPr bwMode="auto">
              <a:xfrm flipH="1">
                <a:off x="3491" y="1472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1" name="Line 17391"/>
              <p:cNvSpPr>
                <a:spLocks noChangeShapeType="1"/>
              </p:cNvSpPr>
              <p:nvPr/>
            </p:nvSpPr>
            <p:spPr bwMode="auto">
              <a:xfrm>
                <a:off x="3491" y="1472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2" name="Oval 17392"/>
              <p:cNvSpPr>
                <a:spLocks noChangeArrowheads="1"/>
              </p:cNvSpPr>
              <p:nvPr/>
            </p:nvSpPr>
            <p:spPr bwMode="auto">
              <a:xfrm>
                <a:off x="3468" y="1447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3" name="Rectangle 17393"/>
              <p:cNvSpPr>
                <a:spLocks noChangeArrowheads="1"/>
              </p:cNvSpPr>
              <p:nvPr/>
            </p:nvSpPr>
            <p:spPr bwMode="auto">
              <a:xfrm>
                <a:off x="3525" y="144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14" name="Line 17394"/>
              <p:cNvSpPr>
                <a:spLocks noChangeShapeType="1"/>
              </p:cNvSpPr>
              <p:nvPr/>
            </p:nvSpPr>
            <p:spPr bwMode="auto">
              <a:xfrm flipH="1">
                <a:off x="1260" y="65185"/>
                <a:ext cx="18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5" name="Line 17395"/>
              <p:cNvSpPr>
                <a:spLocks noChangeShapeType="1"/>
              </p:cNvSpPr>
              <p:nvPr/>
            </p:nvSpPr>
            <p:spPr bwMode="auto">
              <a:xfrm flipV="1">
                <a:off x="1260" y="65027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6" name="Oval 17396"/>
              <p:cNvSpPr>
                <a:spLocks noChangeArrowheads="1"/>
              </p:cNvSpPr>
              <p:nvPr/>
            </p:nvSpPr>
            <p:spPr bwMode="auto">
              <a:xfrm>
                <a:off x="3119" y="64934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7" name="Rectangle 17397"/>
              <p:cNvSpPr>
                <a:spLocks noChangeArrowheads="1"/>
              </p:cNvSpPr>
              <p:nvPr/>
            </p:nvSpPr>
            <p:spPr bwMode="auto">
              <a:xfrm>
                <a:off x="3176" y="64948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18" name="Line 17398"/>
              <p:cNvSpPr>
                <a:spLocks noChangeShapeType="1"/>
              </p:cNvSpPr>
              <p:nvPr/>
            </p:nvSpPr>
            <p:spPr bwMode="auto">
              <a:xfrm flipH="1">
                <a:off x="3014" y="-2064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19" name="Line 17399"/>
              <p:cNvSpPr>
                <a:spLocks noChangeShapeType="1"/>
              </p:cNvSpPr>
              <p:nvPr/>
            </p:nvSpPr>
            <p:spPr bwMode="auto">
              <a:xfrm flipV="1">
                <a:off x="3014" y="-2075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0" name="Oval 17400"/>
              <p:cNvSpPr>
                <a:spLocks noChangeArrowheads="1"/>
              </p:cNvSpPr>
              <p:nvPr/>
            </p:nvSpPr>
            <p:spPr bwMode="auto">
              <a:xfrm>
                <a:off x="2991" y="-2088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1" name="Rectangle 17401"/>
              <p:cNvSpPr>
                <a:spLocks noChangeArrowheads="1"/>
              </p:cNvSpPr>
              <p:nvPr/>
            </p:nvSpPr>
            <p:spPr bwMode="auto">
              <a:xfrm>
                <a:off x="3049" y="-208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22" name="Line 17402"/>
              <p:cNvSpPr>
                <a:spLocks noChangeShapeType="1"/>
              </p:cNvSpPr>
              <p:nvPr/>
            </p:nvSpPr>
            <p:spPr bwMode="auto">
              <a:xfrm flipH="1">
                <a:off x="1253" y="6527"/>
                <a:ext cx="16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3" name="Line 17403"/>
              <p:cNvSpPr>
                <a:spLocks noChangeShapeType="1"/>
              </p:cNvSpPr>
              <p:nvPr/>
            </p:nvSpPr>
            <p:spPr bwMode="auto">
              <a:xfrm flipV="1">
                <a:off x="1253" y="6434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4" name="Oval 17404"/>
              <p:cNvSpPr>
                <a:spLocks noChangeArrowheads="1"/>
              </p:cNvSpPr>
              <p:nvPr/>
            </p:nvSpPr>
            <p:spPr bwMode="auto">
              <a:xfrm>
                <a:off x="2868" y="6289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5" name="Rectangle 17405"/>
              <p:cNvSpPr>
                <a:spLocks noChangeArrowheads="1"/>
              </p:cNvSpPr>
              <p:nvPr/>
            </p:nvSpPr>
            <p:spPr bwMode="auto">
              <a:xfrm>
                <a:off x="2925" y="62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26" name="Line 17406"/>
              <p:cNvSpPr>
                <a:spLocks noChangeShapeType="1"/>
              </p:cNvSpPr>
              <p:nvPr/>
            </p:nvSpPr>
            <p:spPr bwMode="auto">
              <a:xfrm flipH="1">
                <a:off x="3231" y="-15253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7" name="Line 17407"/>
              <p:cNvSpPr>
                <a:spLocks noChangeShapeType="1"/>
              </p:cNvSpPr>
              <p:nvPr/>
            </p:nvSpPr>
            <p:spPr bwMode="auto">
              <a:xfrm flipV="1">
                <a:off x="3231" y="-1537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8" name="Oval 17408"/>
              <p:cNvSpPr>
                <a:spLocks noChangeArrowheads="1"/>
              </p:cNvSpPr>
              <p:nvPr/>
            </p:nvSpPr>
            <p:spPr bwMode="auto">
              <a:xfrm>
                <a:off x="3317" y="-15490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29" name="Rectangle 17409"/>
              <p:cNvSpPr>
                <a:spLocks noChangeArrowheads="1"/>
              </p:cNvSpPr>
              <p:nvPr/>
            </p:nvSpPr>
            <p:spPr bwMode="auto">
              <a:xfrm>
                <a:off x="3375" y="-154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30" name="Line 17410"/>
              <p:cNvSpPr>
                <a:spLocks noChangeShapeType="1"/>
              </p:cNvSpPr>
              <p:nvPr/>
            </p:nvSpPr>
            <p:spPr bwMode="auto">
              <a:xfrm flipH="1">
                <a:off x="2926" y="-23567"/>
                <a:ext cx="1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1" name="Line 17411"/>
              <p:cNvSpPr>
                <a:spLocks noChangeShapeType="1"/>
              </p:cNvSpPr>
              <p:nvPr/>
            </p:nvSpPr>
            <p:spPr bwMode="auto">
              <a:xfrm flipV="1">
                <a:off x="2926" y="-23726"/>
                <a:ext cx="0" cy="1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2" name="Oval 17412"/>
              <p:cNvSpPr>
                <a:spLocks noChangeArrowheads="1"/>
              </p:cNvSpPr>
              <p:nvPr/>
            </p:nvSpPr>
            <p:spPr bwMode="auto">
              <a:xfrm>
                <a:off x="3037" y="-2380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3" name="Rectangle 17413"/>
              <p:cNvSpPr>
                <a:spLocks noChangeArrowheads="1"/>
              </p:cNvSpPr>
              <p:nvPr/>
            </p:nvSpPr>
            <p:spPr bwMode="auto">
              <a:xfrm>
                <a:off x="3094" y="-238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34" name="Line 17414"/>
              <p:cNvSpPr>
                <a:spLocks noChangeShapeType="1"/>
              </p:cNvSpPr>
              <p:nvPr/>
            </p:nvSpPr>
            <p:spPr bwMode="auto">
              <a:xfrm flipH="1">
                <a:off x="957" y="1129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5" name="Line 17415"/>
              <p:cNvSpPr>
                <a:spLocks noChangeShapeType="1"/>
              </p:cNvSpPr>
              <p:nvPr/>
            </p:nvSpPr>
            <p:spPr bwMode="auto">
              <a:xfrm flipV="1">
                <a:off x="957" y="11289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6" name="Oval 17416"/>
              <p:cNvSpPr>
                <a:spLocks noChangeArrowheads="1"/>
              </p:cNvSpPr>
              <p:nvPr/>
            </p:nvSpPr>
            <p:spPr bwMode="auto">
              <a:xfrm>
                <a:off x="934" y="11270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7" name="Rectangle 17417"/>
              <p:cNvSpPr>
                <a:spLocks noChangeArrowheads="1"/>
              </p:cNvSpPr>
              <p:nvPr/>
            </p:nvSpPr>
            <p:spPr bwMode="auto">
              <a:xfrm>
                <a:off x="991" y="1127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38" name="Line 17418"/>
              <p:cNvSpPr>
                <a:spLocks noChangeShapeType="1"/>
              </p:cNvSpPr>
              <p:nvPr/>
            </p:nvSpPr>
            <p:spPr bwMode="auto">
              <a:xfrm flipH="1">
                <a:off x="1300" y="51839"/>
                <a:ext cx="14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39" name="Line 17419"/>
              <p:cNvSpPr>
                <a:spLocks noChangeShapeType="1"/>
              </p:cNvSpPr>
              <p:nvPr/>
            </p:nvSpPr>
            <p:spPr bwMode="auto">
              <a:xfrm flipV="1">
                <a:off x="1300" y="51674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0" name="Oval 17420"/>
              <p:cNvSpPr>
                <a:spLocks noChangeArrowheads="1"/>
              </p:cNvSpPr>
              <p:nvPr/>
            </p:nvSpPr>
            <p:spPr bwMode="auto">
              <a:xfrm>
                <a:off x="2761" y="51589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1" name="Rectangle 17421"/>
              <p:cNvSpPr>
                <a:spLocks noChangeArrowheads="1"/>
              </p:cNvSpPr>
              <p:nvPr/>
            </p:nvSpPr>
            <p:spPr bwMode="auto">
              <a:xfrm>
                <a:off x="2818" y="516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42" name="Line 17422"/>
              <p:cNvSpPr>
                <a:spLocks noChangeShapeType="1"/>
              </p:cNvSpPr>
              <p:nvPr/>
            </p:nvSpPr>
            <p:spPr bwMode="auto">
              <a:xfrm flipH="1">
                <a:off x="2996" y="2313"/>
                <a:ext cx="1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3" name="Line 17423"/>
              <p:cNvSpPr>
                <a:spLocks noChangeShapeType="1"/>
              </p:cNvSpPr>
              <p:nvPr/>
            </p:nvSpPr>
            <p:spPr bwMode="auto">
              <a:xfrm flipV="1">
                <a:off x="2996" y="222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4" name="Oval 17424"/>
              <p:cNvSpPr>
                <a:spLocks noChangeArrowheads="1"/>
              </p:cNvSpPr>
              <p:nvPr/>
            </p:nvSpPr>
            <p:spPr bwMode="auto">
              <a:xfrm>
                <a:off x="3076" y="206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5" name="Rectangle 17425"/>
              <p:cNvSpPr>
                <a:spLocks noChangeArrowheads="1"/>
              </p:cNvSpPr>
              <p:nvPr/>
            </p:nvSpPr>
            <p:spPr bwMode="auto">
              <a:xfrm>
                <a:off x="3133" y="20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46" name="Line 17426"/>
              <p:cNvSpPr>
                <a:spLocks noChangeShapeType="1"/>
              </p:cNvSpPr>
              <p:nvPr/>
            </p:nvSpPr>
            <p:spPr bwMode="auto">
              <a:xfrm flipH="1">
                <a:off x="3035" y="786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7" name="Line 17427"/>
              <p:cNvSpPr>
                <a:spLocks noChangeShapeType="1"/>
              </p:cNvSpPr>
              <p:nvPr/>
            </p:nvSpPr>
            <p:spPr bwMode="auto">
              <a:xfrm flipV="1">
                <a:off x="3035" y="7856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8" name="Oval 17428"/>
              <p:cNvSpPr>
                <a:spLocks noChangeArrowheads="1"/>
              </p:cNvSpPr>
              <p:nvPr/>
            </p:nvSpPr>
            <p:spPr bwMode="auto">
              <a:xfrm>
                <a:off x="3012" y="7839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49" name="Rectangle 17429"/>
              <p:cNvSpPr>
                <a:spLocks noChangeArrowheads="1"/>
              </p:cNvSpPr>
              <p:nvPr/>
            </p:nvSpPr>
            <p:spPr bwMode="auto">
              <a:xfrm>
                <a:off x="3069" y="784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50" name="Line 17430"/>
              <p:cNvSpPr>
                <a:spLocks noChangeShapeType="1"/>
              </p:cNvSpPr>
              <p:nvPr/>
            </p:nvSpPr>
            <p:spPr bwMode="auto">
              <a:xfrm flipH="1">
                <a:off x="2528" y="-8230"/>
                <a:ext cx="1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1" name="Line 17431"/>
              <p:cNvSpPr>
                <a:spLocks noChangeShapeType="1"/>
              </p:cNvSpPr>
              <p:nvPr/>
            </p:nvSpPr>
            <p:spPr bwMode="auto">
              <a:xfrm flipV="1">
                <a:off x="2528" y="-8283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2" name="Oval 17432"/>
              <p:cNvSpPr>
                <a:spLocks noChangeArrowheads="1"/>
              </p:cNvSpPr>
              <p:nvPr/>
            </p:nvSpPr>
            <p:spPr bwMode="auto">
              <a:xfrm>
                <a:off x="2650" y="-8468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3" name="Rectangle 17433"/>
              <p:cNvSpPr>
                <a:spLocks noChangeArrowheads="1"/>
              </p:cNvSpPr>
              <p:nvPr/>
            </p:nvSpPr>
            <p:spPr bwMode="auto">
              <a:xfrm>
                <a:off x="2706" y="-84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54" name="Line 17434"/>
              <p:cNvSpPr>
                <a:spLocks noChangeShapeType="1"/>
              </p:cNvSpPr>
              <p:nvPr/>
            </p:nvSpPr>
            <p:spPr bwMode="auto">
              <a:xfrm flipH="1">
                <a:off x="2620" y="93756"/>
                <a:ext cx="1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5" name="Line 17435"/>
              <p:cNvSpPr>
                <a:spLocks noChangeShapeType="1"/>
              </p:cNvSpPr>
              <p:nvPr/>
            </p:nvSpPr>
            <p:spPr bwMode="auto">
              <a:xfrm flipV="1">
                <a:off x="2620" y="9363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6" name="Oval 17436"/>
              <p:cNvSpPr>
                <a:spLocks noChangeArrowheads="1"/>
              </p:cNvSpPr>
              <p:nvPr/>
            </p:nvSpPr>
            <p:spPr bwMode="auto">
              <a:xfrm>
                <a:off x="2725" y="93519"/>
                <a:ext cx="25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7" name="Rectangle 17437"/>
              <p:cNvSpPr>
                <a:spLocks noChangeArrowheads="1"/>
              </p:cNvSpPr>
              <p:nvPr/>
            </p:nvSpPr>
            <p:spPr bwMode="auto">
              <a:xfrm>
                <a:off x="2782" y="9351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58" name="Line 17438"/>
              <p:cNvSpPr>
                <a:spLocks noChangeShapeType="1"/>
              </p:cNvSpPr>
              <p:nvPr/>
            </p:nvSpPr>
            <p:spPr bwMode="auto">
              <a:xfrm flipH="1">
                <a:off x="815" y="113076"/>
                <a:ext cx="1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59" name="Line 17439"/>
              <p:cNvSpPr>
                <a:spLocks noChangeShapeType="1"/>
              </p:cNvSpPr>
              <p:nvPr/>
            </p:nvSpPr>
            <p:spPr bwMode="auto">
              <a:xfrm flipV="1">
                <a:off x="815" y="112911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0" name="Oval 17440"/>
              <p:cNvSpPr>
                <a:spLocks noChangeArrowheads="1"/>
              </p:cNvSpPr>
              <p:nvPr/>
            </p:nvSpPr>
            <p:spPr bwMode="auto">
              <a:xfrm>
                <a:off x="898" y="11282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1" name="Rectangle 17441"/>
              <p:cNvSpPr>
                <a:spLocks noChangeArrowheads="1"/>
              </p:cNvSpPr>
              <p:nvPr/>
            </p:nvSpPr>
            <p:spPr bwMode="auto">
              <a:xfrm>
                <a:off x="955" y="1128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62" name="Line 17442"/>
              <p:cNvSpPr>
                <a:spLocks noChangeShapeType="1"/>
              </p:cNvSpPr>
              <p:nvPr/>
            </p:nvSpPr>
            <p:spPr bwMode="auto">
              <a:xfrm>
                <a:off x="2802" y="-951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3" name="Line 17443"/>
              <p:cNvSpPr>
                <a:spLocks noChangeShapeType="1"/>
              </p:cNvSpPr>
              <p:nvPr/>
            </p:nvSpPr>
            <p:spPr bwMode="auto">
              <a:xfrm flipV="1">
                <a:off x="2802" y="-963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4" name="Oval 17444"/>
              <p:cNvSpPr>
                <a:spLocks noChangeArrowheads="1"/>
              </p:cNvSpPr>
              <p:nvPr/>
            </p:nvSpPr>
            <p:spPr bwMode="auto">
              <a:xfrm>
                <a:off x="2779" y="-9760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5" name="Rectangle 17445"/>
              <p:cNvSpPr>
                <a:spLocks noChangeArrowheads="1"/>
              </p:cNvSpPr>
              <p:nvPr/>
            </p:nvSpPr>
            <p:spPr bwMode="auto">
              <a:xfrm>
                <a:off x="2835" y="-97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66" name="Line 17446"/>
              <p:cNvSpPr>
                <a:spLocks noChangeShapeType="1"/>
              </p:cNvSpPr>
              <p:nvPr/>
            </p:nvSpPr>
            <p:spPr bwMode="auto">
              <a:xfrm>
                <a:off x="2629" y="5863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7" name="Line 17447"/>
              <p:cNvSpPr>
                <a:spLocks noChangeShapeType="1"/>
              </p:cNvSpPr>
              <p:nvPr/>
            </p:nvSpPr>
            <p:spPr bwMode="auto">
              <a:xfrm flipV="1">
                <a:off x="2629" y="5851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8" name="Oval 17448"/>
              <p:cNvSpPr>
                <a:spLocks noChangeArrowheads="1"/>
              </p:cNvSpPr>
              <p:nvPr/>
            </p:nvSpPr>
            <p:spPr bwMode="auto">
              <a:xfrm>
                <a:off x="2605" y="5839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69" name="Rectangle 17449"/>
              <p:cNvSpPr>
                <a:spLocks noChangeArrowheads="1"/>
              </p:cNvSpPr>
              <p:nvPr/>
            </p:nvSpPr>
            <p:spPr bwMode="auto">
              <a:xfrm>
                <a:off x="2662" y="583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70" name="Line 17450"/>
              <p:cNvSpPr>
                <a:spLocks noChangeShapeType="1"/>
              </p:cNvSpPr>
              <p:nvPr/>
            </p:nvSpPr>
            <p:spPr bwMode="auto">
              <a:xfrm flipH="1">
                <a:off x="1771" y="-10571"/>
                <a:ext cx="14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1" name="Line 17451"/>
              <p:cNvSpPr>
                <a:spLocks noChangeShapeType="1"/>
              </p:cNvSpPr>
              <p:nvPr/>
            </p:nvSpPr>
            <p:spPr bwMode="auto">
              <a:xfrm>
                <a:off x="1771" y="-105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2" name="Oval 17452"/>
              <p:cNvSpPr>
                <a:spLocks noChangeArrowheads="1"/>
              </p:cNvSpPr>
              <p:nvPr/>
            </p:nvSpPr>
            <p:spPr bwMode="auto">
              <a:xfrm>
                <a:off x="3210" y="-1080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3" name="Rectangle 17453"/>
              <p:cNvSpPr>
                <a:spLocks noChangeArrowheads="1"/>
              </p:cNvSpPr>
              <p:nvPr/>
            </p:nvSpPr>
            <p:spPr bwMode="auto">
              <a:xfrm>
                <a:off x="3267" y="-108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74" name="Line 17454"/>
              <p:cNvSpPr>
                <a:spLocks noChangeShapeType="1"/>
              </p:cNvSpPr>
              <p:nvPr/>
            </p:nvSpPr>
            <p:spPr bwMode="auto">
              <a:xfrm>
                <a:off x="3987" y="87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5" name="Line 17455"/>
              <p:cNvSpPr>
                <a:spLocks noChangeShapeType="1"/>
              </p:cNvSpPr>
              <p:nvPr/>
            </p:nvSpPr>
            <p:spPr bwMode="auto">
              <a:xfrm flipV="1">
                <a:off x="3987" y="863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6" name="Oval 17456"/>
              <p:cNvSpPr>
                <a:spLocks noChangeArrowheads="1"/>
              </p:cNvSpPr>
              <p:nvPr/>
            </p:nvSpPr>
            <p:spPr bwMode="auto">
              <a:xfrm>
                <a:off x="3964" y="849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7" name="Rectangle 17457"/>
              <p:cNvSpPr>
                <a:spLocks noChangeArrowheads="1"/>
              </p:cNvSpPr>
              <p:nvPr/>
            </p:nvSpPr>
            <p:spPr bwMode="auto">
              <a:xfrm>
                <a:off x="4021" y="85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78" name="Line 17458"/>
              <p:cNvSpPr>
                <a:spLocks noChangeShapeType="1"/>
              </p:cNvSpPr>
              <p:nvPr/>
            </p:nvSpPr>
            <p:spPr bwMode="auto">
              <a:xfrm flipH="1">
                <a:off x="1608" y="-17593"/>
                <a:ext cx="14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79" name="Line 17459"/>
              <p:cNvSpPr>
                <a:spLocks noChangeShapeType="1"/>
              </p:cNvSpPr>
              <p:nvPr/>
            </p:nvSpPr>
            <p:spPr bwMode="auto">
              <a:xfrm flipV="1">
                <a:off x="1608" y="-17943"/>
                <a:ext cx="0" cy="3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0" name="Oval 17460"/>
              <p:cNvSpPr>
                <a:spLocks noChangeArrowheads="1"/>
              </p:cNvSpPr>
              <p:nvPr/>
            </p:nvSpPr>
            <p:spPr bwMode="auto">
              <a:xfrm>
                <a:off x="3012" y="-1783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1" name="Rectangle 17461"/>
              <p:cNvSpPr>
                <a:spLocks noChangeArrowheads="1"/>
              </p:cNvSpPr>
              <p:nvPr/>
            </p:nvSpPr>
            <p:spPr bwMode="auto">
              <a:xfrm>
                <a:off x="3069" y="-178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82" name="Line 17462"/>
              <p:cNvSpPr>
                <a:spLocks noChangeShapeType="1"/>
              </p:cNvSpPr>
              <p:nvPr/>
            </p:nvSpPr>
            <p:spPr bwMode="auto">
              <a:xfrm flipH="1">
                <a:off x="2400" y="-14903"/>
                <a:ext cx="7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3" name="Line 17463"/>
              <p:cNvSpPr>
                <a:spLocks noChangeShapeType="1"/>
              </p:cNvSpPr>
              <p:nvPr/>
            </p:nvSpPr>
            <p:spPr bwMode="auto">
              <a:xfrm flipV="1">
                <a:off x="2400" y="-15088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4" name="Oval 17464"/>
              <p:cNvSpPr>
                <a:spLocks noChangeArrowheads="1"/>
              </p:cNvSpPr>
              <p:nvPr/>
            </p:nvSpPr>
            <p:spPr bwMode="auto">
              <a:xfrm>
                <a:off x="3142" y="-1514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5" name="Rectangle 17465"/>
              <p:cNvSpPr>
                <a:spLocks noChangeArrowheads="1"/>
              </p:cNvSpPr>
              <p:nvPr/>
            </p:nvSpPr>
            <p:spPr bwMode="auto">
              <a:xfrm>
                <a:off x="3199" y="-151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86" name="Line 17466"/>
              <p:cNvSpPr>
                <a:spLocks noChangeShapeType="1"/>
              </p:cNvSpPr>
              <p:nvPr/>
            </p:nvSpPr>
            <p:spPr bwMode="auto">
              <a:xfrm flipH="1">
                <a:off x="3000" y="-50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7" name="Line 17467"/>
              <p:cNvSpPr>
                <a:spLocks noChangeShapeType="1"/>
              </p:cNvSpPr>
              <p:nvPr/>
            </p:nvSpPr>
            <p:spPr bwMode="auto">
              <a:xfrm flipV="1">
                <a:off x="3000" y="-61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8" name="Oval 17468"/>
              <p:cNvSpPr>
                <a:spLocks noChangeArrowheads="1"/>
              </p:cNvSpPr>
              <p:nvPr/>
            </p:nvSpPr>
            <p:spPr bwMode="auto">
              <a:xfrm>
                <a:off x="2977" y="-74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89" name="Rectangle 17469"/>
              <p:cNvSpPr>
                <a:spLocks noChangeArrowheads="1"/>
              </p:cNvSpPr>
              <p:nvPr/>
            </p:nvSpPr>
            <p:spPr bwMode="auto">
              <a:xfrm>
                <a:off x="3034" y="-7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LUKE-3458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90" name="Line 17470"/>
              <p:cNvSpPr>
                <a:spLocks noChangeShapeType="1"/>
              </p:cNvSpPr>
              <p:nvPr/>
            </p:nvSpPr>
            <p:spPr bwMode="auto">
              <a:xfrm flipH="1">
                <a:off x="3173" y="-1338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1" name="Line 17471"/>
              <p:cNvSpPr>
                <a:spLocks noChangeShapeType="1"/>
              </p:cNvSpPr>
              <p:nvPr/>
            </p:nvSpPr>
            <p:spPr bwMode="auto">
              <a:xfrm flipV="1">
                <a:off x="3173" y="-13479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2" name="Oval 17472"/>
              <p:cNvSpPr>
                <a:spLocks noChangeArrowheads="1"/>
              </p:cNvSpPr>
              <p:nvPr/>
            </p:nvSpPr>
            <p:spPr bwMode="auto">
              <a:xfrm>
                <a:off x="3150" y="-1363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3" name="Rectangle 17473"/>
              <p:cNvSpPr>
                <a:spLocks noChangeArrowheads="1"/>
              </p:cNvSpPr>
              <p:nvPr/>
            </p:nvSpPr>
            <p:spPr bwMode="auto">
              <a:xfrm>
                <a:off x="3207" y="-136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94" name="Line 17474"/>
              <p:cNvSpPr>
                <a:spLocks noChangeShapeType="1"/>
              </p:cNvSpPr>
              <p:nvPr/>
            </p:nvSpPr>
            <p:spPr bwMode="auto">
              <a:xfrm flipH="1">
                <a:off x="2445" y="866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5" name="Line 17475"/>
              <p:cNvSpPr>
                <a:spLocks noChangeShapeType="1"/>
              </p:cNvSpPr>
              <p:nvPr/>
            </p:nvSpPr>
            <p:spPr bwMode="auto">
              <a:xfrm>
                <a:off x="2445" y="8661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6" name="Oval 17476"/>
              <p:cNvSpPr>
                <a:spLocks noChangeArrowheads="1"/>
              </p:cNvSpPr>
              <p:nvPr/>
            </p:nvSpPr>
            <p:spPr bwMode="auto">
              <a:xfrm>
                <a:off x="2422" y="8636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7" name="Rectangle 17477"/>
              <p:cNvSpPr>
                <a:spLocks noChangeArrowheads="1"/>
              </p:cNvSpPr>
              <p:nvPr/>
            </p:nvSpPr>
            <p:spPr bwMode="auto">
              <a:xfrm>
                <a:off x="2479" y="863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398" name="Line 17478"/>
              <p:cNvSpPr>
                <a:spLocks noChangeShapeType="1"/>
              </p:cNvSpPr>
              <p:nvPr/>
            </p:nvSpPr>
            <p:spPr bwMode="auto">
              <a:xfrm>
                <a:off x="957" y="1082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399" name="Line 17479"/>
              <p:cNvSpPr>
                <a:spLocks noChangeShapeType="1"/>
              </p:cNvSpPr>
              <p:nvPr/>
            </p:nvSpPr>
            <p:spPr bwMode="auto">
              <a:xfrm flipV="1">
                <a:off x="957" y="10815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0" name="Oval 17480"/>
              <p:cNvSpPr>
                <a:spLocks noChangeArrowheads="1"/>
              </p:cNvSpPr>
              <p:nvPr/>
            </p:nvSpPr>
            <p:spPr bwMode="auto">
              <a:xfrm>
                <a:off x="934" y="10802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1" name="Rectangle 17481"/>
              <p:cNvSpPr>
                <a:spLocks noChangeArrowheads="1"/>
              </p:cNvSpPr>
              <p:nvPr/>
            </p:nvSpPr>
            <p:spPr bwMode="auto">
              <a:xfrm>
                <a:off x="991" y="1080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02" name="Line 17482"/>
              <p:cNvSpPr>
                <a:spLocks noChangeShapeType="1"/>
              </p:cNvSpPr>
              <p:nvPr/>
            </p:nvSpPr>
            <p:spPr bwMode="auto">
              <a:xfrm flipH="1">
                <a:off x="1139" y="71508"/>
                <a:ext cx="18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3" name="Line 17483"/>
              <p:cNvSpPr>
                <a:spLocks noChangeShapeType="1"/>
              </p:cNvSpPr>
              <p:nvPr/>
            </p:nvSpPr>
            <p:spPr bwMode="auto">
              <a:xfrm flipV="1">
                <a:off x="1139" y="7139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4" name="Oval 17484"/>
              <p:cNvSpPr>
                <a:spLocks noChangeArrowheads="1"/>
              </p:cNvSpPr>
              <p:nvPr/>
            </p:nvSpPr>
            <p:spPr bwMode="auto">
              <a:xfrm>
                <a:off x="2982" y="7125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5" name="Rectangle 17485"/>
              <p:cNvSpPr>
                <a:spLocks noChangeArrowheads="1"/>
              </p:cNvSpPr>
              <p:nvPr/>
            </p:nvSpPr>
            <p:spPr bwMode="auto">
              <a:xfrm>
                <a:off x="3038" y="712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06" name="Line 17486"/>
              <p:cNvSpPr>
                <a:spLocks noChangeShapeType="1"/>
              </p:cNvSpPr>
              <p:nvPr/>
            </p:nvSpPr>
            <p:spPr bwMode="auto">
              <a:xfrm>
                <a:off x="2877" y="45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7" name="Line 17487"/>
              <p:cNvSpPr>
                <a:spLocks noChangeShapeType="1"/>
              </p:cNvSpPr>
              <p:nvPr/>
            </p:nvSpPr>
            <p:spPr bwMode="auto">
              <a:xfrm flipV="1">
                <a:off x="2877" y="441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8" name="Oval 17488"/>
              <p:cNvSpPr>
                <a:spLocks noChangeArrowheads="1"/>
              </p:cNvSpPr>
              <p:nvPr/>
            </p:nvSpPr>
            <p:spPr bwMode="auto">
              <a:xfrm>
                <a:off x="2853" y="4298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09" name="Rectangle 17489"/>
              <p:cNvSpPr>
                <a:spLocks noChangeArrowheads="1"/>
              </p:cNvSpPr>
              <p:nvPr/>
            </p:nvSpPr>
            <p:spPr bwMode="auto">
              <a:xfrm>
                <a:off x="2910" y="42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10" name="Line 17490"/>
              <p:cNvSpPr>
                <a:spLocks noChangeShapeType="1"/>
              </p:cNvSpPr>
              <p:nvPr/>
            </p:nvSpPr>
            <p:spPr bwMode="auto">
              <a:xfrm flipH="1">
                <a:off x="1278" y="82632"/>
                <a:ext cx="12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1" name="Line 17491"/>
              <p:cNvSpPr>
                <a:spLocks noChangeShapeType="1"/>
              </p:cNvSpPr>
              <p:nvPr/>
            </p:nvSpPr>
            <p:spPr bwMode="auto">
              <a:xfrm flipV="1">
                <a:off x="1278" y="8257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2" name="Oval 17492"/>
              <p:cNvSpPr>
                <a:spLocks noChangeArrowheads="1"/>
              </p:cNvSpPr>
              <p:nvPr/>
            </p:nvSpPr>
            <p:spPr bwMode="auto">
              <a:xfrm>
                <a:off x="2535" y="82382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3" name="Rectangle 17493"/>
              <p:cNvSpPr>
                <a:spLocks noChangeArrowheads="1"/>
              </p:cNvSpPr>
              <p:nvPr/>
            </p:nvSpPr>
            <p:spPr bwMode="auto">
              <a:xfrm>
                <a:off x="2592" y="823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14" name="Line 17494"/>
              <p:cNvSpPr>
                <a:spLocks noChangeShapeType="1"/>
              </p:cNvSpPr>
              <p:nvPr/>
            </p:nvSpPr>
            <p:spPr bwMode="auto">
              <a:xfrm flipH="1">
                <a:off x="2646" y="84854"/>
                <a:ext cx="1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5" name="Line 17495"/>
              <p:cNvSpPr>
                <a:spLocks noChangeShapeType="1"/>
              </p:cNvSpPr>
              <p:nvPr/>
            </p:nvSpPr>
            <p:spPr bwMode="auto">
              <a:xfrm>
                <a:off x="2646" y="8485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6" name="Oval 17496"/>
              <p:cNvSpPr>
                <a:spLocks noChangeArrowheads="1"/>
              </p:cNvSpPr>
              <p:nvPr/>
            </p:nvSpPr>
            <p:spPr bwMode="auto">
              <a:xfrm>
                <a:off x="2779" y="84604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7" name="Rectangle 17497"/>
              <p:cNvSpPr>
                <a:spLocks noChangeArrowheads="1"/>
              </p:cNvSpPr>
              <p:nvPr/>
            </p:nvSpPr>
            <p:spPr bwMode="auto">
              <a:xfrm>
                <a:off x="2835" y="846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418" name="Line 17498"/>
              <p:cNvSpPr>
                <a:spLocks noChangeShapeType="1"/>
              </p:cNvSpPr>
              <p:nvPr/>
            </p:nvSpPr>
            <p:spPr bwMode="auto">
              <a:xfrm>
                <a:off x="3038" y="-266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19" name="Line 17499"/>
              <p:cNvSpPr>
                <a:spLocks noChangeShapeType="1"/>
              </p:cNvSpPr>
              <p:nvPr/>
            </p:nvSpPr>
            <p:spPr bwMode="auto">
              <a:xfrm flipV="1">
                <a:off x="3038" y="-2669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420" name="Oval 17500"/>
              <p:cNvSpPr>
                <a:spLocks noChangeArrowheads="1"/>
              </p:cNvSpPr>
              <p:nvPr/>
            </p:nvSpPr>
            <p:spPr bwMode="auto">
              <a:xfrm>
                <a:off x="3015" y="-2684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7" name="Group 17702"/>
            <p:cNvGrpSpPr>
              <a:grpSpLocks/>
            </p:cNvGrpSpPr>
            <p:nvPr/>
          </p:nvGrpSpPr>
          <p:grpSpPr bwMode="auto">
            <a:xfrm>
              <a:off x="1949109" y="-11382446"/>
              <a:ext cx="6837363" cy="223621600"/>
              <a:chOff x="355" y="-26845"/>
              <a:chExt cx="4307" cy="140864"/>
            </a:xfrm>
          </p:grpSpPr>
          <p:sp>
            <p:nvSpPr>
              <p:cNvPr id="20021" name="Rectangle 17502"/>
              <p:cNvSpPr>
                <a:spLocks noChangeArrowheads="1"/>
              </p:cNvSpPr>
              <p:nvPr/>
            </p:nvSpPr>
            <p:spPr bwMode="auto">
              <a:xfrm>
                <a:off x="3072" y="-268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22" name="Line 17503"/>
              <p:cNvSpPr>
                <a:spLocks noChangeShapeType="1"/>
              </p:cNvSpPr>
              <p:nvPr/>
            </p:nvSpPr>
            <p:spPr bwMode="auto">
              <a:xfrm flipH="1">
                <a:off x="1855" y="23506"/>
                <a:ext cx="12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3" name="Line 17504"/>
              <p:cNvSpPr>
                <a:spLocks noChangeShapeType="1"/>
              </p:cNvSpPr>
              <p:nvPr/>
            </p:nvSpPr>
            <p:spPr bwMode="auto">
              <a:xfrm flipV="1">
                <a:off x="1855" y="23374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4" name="Oval 17505"/>
              <p:cNvSpPr>
                <a:spLocks noChangeArrowheads="1"/>
              </p:cNvSpPr>
              <p:nvPr/>
            </p:nvSpPr>
            <p:spPr bwMode="auto">
              <a:xfrm>
                <a:off x="3100" y="2326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5" name="Rectangle 17506"/>
              <p:cNvSpPr>
                <a:spLocks noChangeArrowheads="1"/>
              </p:cNvSpPr>
              <p:nvPr/>
            </p:nvSpPr>
            <p:spPr bwMode="auto">
              <a:xfrm>
                <a:off x="3157" y="232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26" name="Line 17507"/>
              <p:cNvSpPr>
                <a:spLocks noChangeShapeType="1"/>
              </p:cNvSpPr>
              <p:nvPr/>
            </p:nvSpPr>
            <p:spPr bwMode="auto">
              <a:xfrm flipH="1">
                <a:off x="2964" y="69636"/>
                <a:ext cx="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7" name="Line 17508"/>
              <p:cNvSpPr>
                <a:spLocks noChangeShapeType="1"/>
              </p:cNvSpPr>
              <p:nvPr/>
            </p:nvSpPr>
            <p:spPr bwMode="auto">
              <a:xfrm flipV="1">
                <a:off x="2964" y="69478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8" name="Oval 17509"/>
              <p:cNvSpPr>
                <a:spLocks noChangeArrowheads="1"/>
              </p:cNvSpPr>
              <p:nvPr/>
            </p:nvSpPr>
            <p:spPr bwMode="auto">
              <a:xfrm>
                <a:off x="3002" y="6938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9" name="Rectangle 17510"/>
              <p:cNvSpPr>
                <a:spLocks noChangeArrowheads="1"/>
              </p:cNvSpPr>
              <p:nvPr/>
            </p:nvSpPr>
            <p:spPr bwMode="auto">
              <a:xfrm>
                <a:off x="3059" y="693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30" name="Line 17511"/>
              <p:cNvSpPr>
                <a:spLocks noChangeShapeType="1"/>
              </p:cNvSpPr>
              <p:nvPr/>
            </p:nvSpPr>
            <p:spPr bwMode="auto">
              <a:xfrm flipH="1">
                <a:off x="1434" y="-14435"/>
                <a:ext cx="20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1" name="Line 17512"/>
              <p:cNvSpPr>
                <a:spLocks noChangeShapeType="1"/>
              </p:cNvSpPr>
              <p:nvPr/>
            </p:nvSpPr>
            <p:spPr bwMode="auto">
              <a:xfrm flipV="1">
                <a:off x="1434" y="-14600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2" name="Oval 17513"/>
              <p:cNvSpPr>
                <a:spLocks noChangeArrowheads="1"/>
              </p:cNvSpPr>
              <p:nvPr/>
            </p:nvSpPr>
            <p:spPr bwMode="auto">
              <a:xfrm>
                <a:off x="3493" y="-14679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3" name="Rectangle 17514"/>
              <p:cNvSpPr>
                <a:spLocks noChangeArrowheads="1"/>
              </p:cNvSpPr>
              <p:nvPr/>
            </p:nvSpPr>
            <p:spPr bwMode="auto">
              <a:xfrm>
                <a:off x="3549" y="-146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34" name="Line 17515"/>
              <p:cNvSpPr>
                <a:spLocks noChangeShapeType="1"/>
              </p:cNvSpPr>
              <p:nvPr/>
            </p:nvSpPr>
            <p:spPr bwMode="auto">
              <a:xfrm flipH="1">
                <a:off x="2921" y="-20521"/>
                <a:ext cx="1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5" name="Line 17516"/>
              <p:cNvSpPr>
                <a:spLocks noChangeShapeType="1"/>
              </p:cNvSpPr>
              <p:nvPr/>
            </p:nvSpPr>
            <p:spPr bwMode="auto">
              <a:xfrm flipV="1">
                <a:off x="2921" y="-2064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6" name="Oval 17517"/>
              <p:cNvSpPr>
                <a:spLocks noChangeArrowheads="1"/>
              </p:cNvSpPr>
              <p:nvPr/>
            </p:nvSpPr>
            <p:spPr bwMode="auto">
              <a:xfrm>
                <a:off x="3025" y="-20765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7" name="Rectangle 17518"/>
              <p:cNvSpPr>
                <a:spLocks noChangeArrowheads="1"/>
              </p:cNvSpPr>
              <p:nvPr/>
            </p:nvSpPr>
            <p:spPr bwMode="auto">
              <a:xfrm>
                <a:off x="3082" y="-207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38" name="Line 17519"/>
              <p:cNvSpPr>
                <a:spLocks noChangeShapeType="1"/>
              </p:cNvSpPr>
              <p:nvPr/>
            </p:nvSpPr>
            <p:spPr bwMode="auto">
              <a:xfrm>
                <a:off x="2951" y="1577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39" name="Line 17520"/>
              <p:cNvSpPr>
                <a:spLocks noChangeShapeType="1"/>
              </p:cNvSpPr>
              <p:nvPr/>
            </p:nvSpPr>
            <p:spPr bwMode="auto">
              <a:xfrm flipV="1">
                <a:off x="2951" y="1565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0" name="Oval 17521"/>
              <p:cNvSpPr>
                <a:spLocks noChangeArrowheads="1"/>
              </p:cNvSpPr>
              <p:nvPr/>
            </p:nvSpPr>
            <p:spPr bwMode="auto">
              <a:xfrm>
                <a:off x="2928" y="1553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1" name="Rectangle 17522"/>
              <p:cNvSpPr>
                <a:spLocks noChangeArrowheads="1"/>
              </p:cNvSpPr>
              <p:nvPr/>
            </p:nvSpPr>
            <p:spPr bwMode="auto">
              <a:xfrm>
                <a:off x="2985" y="155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42" name="Line 17523"/>
              <p:cNvSpPr>
                <a:spLocks noChangeShapeType="1"/>
              </p:cNvSpPr>
              <p:nvPr/>
            </p:nvSpPr>
            <p:spPr bwMode="auto">
              <a:xfrm flipH="1">
                <a:off x="1477" y="-7643"/>
                <a:ext cx="16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3" name="Line 17524"/>
              <p:cNvSpPr>
                <a:spLocks noChangeShapeType="1"/>
              </p:cNvSpPr>
              <p:nvPr/>
            </p:nvSpPr>
            <p:spPr bwMode="auto">
              <a:xfrm flipV="1">
                <a:off x="1477" y="-770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4" name="Oval 17525"/>
              <p:cNvSpPr>
                <a:spLocks noChangeArrowheads="1"/>
              </p:cNvSpPr>
              <p:nvPr/>
            </p:nvSpPr>
            <p:spPr bwMode="auto">
              <a:xfrm>
                <a:off x="3085" y="-7887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5" name="Rectangle 17526"/>
              <p:cNvSpPr>
                <a:spLocks noChangeArrowheads="1"/>
              </p:cNvSpPr>
              <p:nvPr/>
            </p:nvSpPr>
            <p:spPr bwMode="auto">
              <a:xfrm>
                <a:off x="3142" y="-78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46" name="Line 17527"/>
              <p:cNvSpPr>
                <a:spLocks noChangeShapeType="1"/>
              </p:cNvSpPr>
              <p:nvPr/>
            </p:nvSpPr>
            <p:spPr bwMode="auto">
              <a:xfrm flipH="1">
                <a:off x="3986" y="886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7" name="Line 17528"/>
              <p:cNvSpPr>
                <a:spLocks noChangeShapeType="1"/>
              </p:cNvSpPr>
              <p:nvPr/>
            </p:nvSpPr>
            <p:spPr bwMode="auto">
              <a:xfrm flipV="1">
                <a:off x="3986" y="874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8" name="Oval 17529"/>
              <p:cNvSpPr>
                <a:spLocks noChangeArrowheads="1"/>
              </p:cNvSpPr>
              <p:nvPr/>
            </p:nvSpPr>
            <p:spPr bwMode="auto">
              <a:xfrm>
                <a:off x="3964" y="8630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49" name="Rectangle 17530"/>
              <p:cNvSpPr>
                <a:spLocks noChangeArrowheads="1"/>
              </p:cNvSpPr>
              <p:nvPr/>
            </p:nvSpPr>
            <p:spPr bwMode="auto">
              <a:xfrm>
                <a:off x="4021" y="86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LUKE-3489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50" name="Line 17531"/>
              <p:cNvSpPr>
                <a:spLocks noChangeShapeType="1"/>
              </p:cNvSpPr>
              <p:nvPr/>
            </p:nvSpPr>
            <p:spPr bwMode="auto">
              <a:xfrm flipH="1">
                <a:off x="1373" y="53593"/>
                <a:ext cx="22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1" name="Line 17532"/>
              <p:cNvSpPr>
                <a:spLocks noChangeShapeType="1"/>
              </p:cNvSpPr>
              <p:nvPr/>
            </p:nvSpPr>
            <p:spPr bwMode="auto">
              <a:xfrm flipV="1">
                <a:off x="1373" y="5350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2" name="Oval 17533"/>
              <p:cNvSpPr>
                <a:spLocks noChangeArrowheads="1"/>
              </p:cNvSpPr>
              <p:nvPr/>
            </p:nvSpPr>
            <p:spPr bwMode="auto">
              <a:xfrm>
                <a:off x="3609" y="5334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3" name="Rectangle 17534"/>
              <p:cNvSpPr>
                <a:spLocks noChangeArrowheads="1"/>
              </p:cNvSpPr>
              <p:nvPr/>
            </p:nvSpPr>
            <p:spPr bwMode="auto">
              <a:xfrm>
                <a:off x="3665" y="533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54" name="Line 17535"/>
              <p:cNvSpPr>
                <a:spLocks noChangeShapeType="1"/>
              </p:cNvSpPr>
              <p:nvPr/>
            </p:nvSpPr>
            <p:spPr bwMode="auto">
              <a:xfrm>
                <a:off x="948" y="1108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5" name="Line 17536"/>
              <p:cNvSpPr>
                <a:spLocks noChangeShapeType="1"/>
              </p:cNvSpPr>
              <p:nvPr/>
            </p:nvSpPr>
            <p:spPr bwMode="auto">
              <a:xfrm flipV="1">
                <a:off x="948" y="1107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6" name="Oval 17537"/>
              <p:cNvSpPr>
                <a:spLocks noChangeArrowheads="1"/>
              </p:cNvSpPr>
              <p:nvPr/>
            </p:nvSpPr>
            <p:spPr bwMode="auto">
              <a:xfrm>
                <a:off x="924" y="110603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7" name="Rectangle 17538"/>
              <p:cNvSpPr>
                <a:spLocks noChangeArrowheads="1"/>
              </p:cNvSpPr>
              <p:nvPr/>
            </p:nvSpPr>
            <p:spPr bwMode="auto">
              <a:xfrm>
                <a:off x="981" y="11061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58" name="Line 17539"/>
              <p:cNvSpPr>
                <a:spLocks noChangeShapeType="1"/>
              </p:cNvSpPr>
              <p:nvPr/>
            </p:nvSpPr>
            <p:spPr bwMode="auto">
              <a:xfrm flipH="1">
                <a:off x="2724" y="51022"/>
                <a:ext cx="1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59" name="Line 17540"/>
              <p:cNvSpPr>
                <a:spLocks noChangeShapeType="1"/>
              </p:cNvSpPr>
              <p:nvPr/>
            </p:nvSpPr>
            <p:spPr bwMode="auto">
              <a:xfrm flipV="1">
                <a:off x="2724" y="50857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0" name="Oval 17541"/>
              <p:cNvSpPr>
                <a:spLocks noChangeArrowheads="1"/>
              </p:cNvSpPr>
              <p:nvPr/>
            </p:nvSpPr>
            <p:spPr bwMode="auto">
              <a:xfrm>
                <a:off x="2831" y="50778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1" name="Rectangle 17542"/>
              <p:cNvSpPr>
                <a:spLocks noChangeArrowheads="1"/>
              </p:cNvSpPr>
              <p:nvPr/>
            </p:nvSpPr>
            <p:spPr bwMode="auto">
              <a:xfrm>
                <a:off x="2887" y="507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62" name="Line 17543"/>
              <p:cNvSpPr>
                <a:spLocks noChangeShapeType="1"/>
              </p:cNvSpPr>
              <p:nvPr/>
            </p:nvSpPr>
            <p:spPr bwMode="auto">
              <a:xfrm flipH="1">
                <a:off x="1768" y="84274"/>
                <a:ext cx="17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3" name="Line 17544"/>
              <p:cNvSpPr>
                <a:spLocks noChangeShapeType="1"/>
              </p:cNvSpPr>
              <p:nvPr/>
            </p:nvSpPr>
            <p:spPr bwMode="auto">
              <a:xfrm flipV="1">
                <a:off x="1768" y="8415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4" name="Oval 17545"/>
              <p:cNvSpPr>
                <a:spLocks noChangeArrowheads="1"/>
              </p:cNvSpPr>
              <p:nvPr/>
            </p:nvSpPr>
            <p:spPr bwMode="auto">
              <a:xfrm>
                <a:off x="3543" y="8402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5" name="Rectangle 17546"/>
              <p:cNvSpPr>
                <a:spLocks noChangeArrowheads="1"/>
              </p:cNvSpPr>
              <p:nvPr/>
            </p:nvSpPr>
            <p:spPr bwMode="auto">
              <a:xfrm>
                <a:off x="3600" y="840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66" name="Line 17547"/>
              <p:cNvSpPr>
                <a:spLocks noChangeShapeType="1"/>
              </p:cNvSpPr>
              <p:nvPr/>
            </p:nvSpPr>
            <p:spPr bwMode="auto">
              <a:xfrm flipH="1">
                <a:off x="1468" y="86259"/>
                <a:ext cx="12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7" name="Line 17548"/>
              <p:cNvSpPr>
                <a:spLocks noChangeShapeType="1"/>
              </p:cNvSpPr>
              <p:nvPr/>
            </p:nvSpPr>
            <p:spPr bwMode="auto">
              <a:xfrm>
                <a:off x="1468" y="8625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8" name="Oval 17549"/>
              <p:cNvSpPr>
                <a:spLocks noChangeArrowheads="1"/>
              </p:cNvSpPr>
              <p:nvPr/>
            </p:nvSpPr>
            <p:spPr bwMode="auto">
              <a:xfrm>
                <a:off x="2719" y="86015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69" name="Rectangle 17550"/>
              <p:cNvSpPr>
                <a:spLocks noChangeArrowheads="1"/>
              </p:cNvSpPr>
              <p:nvPr/>
            </p:nvSpPr>
            <p:spPr bwMode="auto">
              <a:xfrm>
                <a:off x="2776" y="860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70" name="Line 17551"/>
              <p:cNvSpPr>
                <a:spLocks noChangeShapeType="1"/>
              </p:cNvSpPr>
              <p:nvPr/>
            </p:nvSpPr>
            <p:spPr bwMode="auto">
              <a:xfrm>
                <a:off x="2823" y="5019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1" name="Line 17552"/>
              <p:cNvSpPr>
                <a:spLocks noChangeShapeType="1"/>
              </p:cNvSpPr>
              <p:nvPr/>
            </p:nvSpPr>
            <p:spPr bwMode="auto">
              <a:xfrm flipV="1">
                <a:off x="2823" y="5007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2" name="Oval 17553"/>
              <p:cNvSpPr>
                <a:spLocks noChangeArrowheads="1"/>
              </p:cNvSpPr>
              <p:nvPr/>
            </p:nvSpPr>
            <p:spPr bwMode="auto">
              <a:xfrm>
                <a:off x="2800" y="49947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3" name="Rectangle 17554"/>
              <p:cNvSpPr>
                <a:spLocks noChangeArrowheads="1"/>
              </p:cNvSpPr>
              <p:nvPr/>
            </p:nvSpPr>
            <p:spPr bwMode="auto">
              <a:xfrm>
                <a:off x="2856" y="499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LUKE-3499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74" name="Line 17555"/>
              <p:cNvSpPr>
                <a:spLocks noChangeShapeType="1"/>
              </p:cNvSpPr>
              <p:nvPr/>
            </p:nvSpPr>
            <p:spPr bwMode="auto">
              <a:xfrm flipH="1">
                <a:off x="1595" y="83450"/>
                <a:ext cx="16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5" name="Line 17556"/>
              <p:cNvSpPr>
                <a:spLocks noChangeShapeType="1"/>
              </p:cNvSpPr>
              <p:nvPr/>
            </p:nvSpPr>
            <p:spPr bwMode="auto">
              <a:xfrm flipV="1">
                <a:off x="1595" y="8339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6" name="Oval 17557"/>
              <p:cNvSpPr>
                <a:spLocks noChangeArrowheads="1"/>
              </p:cNvSpPr>
              <p:nvPr/>
            </p:nvSpPr>
            <p:spPr bwMode="auto">
              <a:xfrm>
                <a:off x="3181" y="83212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7" name="Rectangle 17558"/>
              <p:cNvSpPr>
                <a:spLocks noChangeArrowheads="1"/>
              </p:cNvSpPr>
              <p:nvPr/>
            </p:nvSpPr>
            <p:spPr bwMode="auto">
              <a:xfrm>
                <a:off x="3237" y="832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78" name="Line 17559"/>
              <p:cNvSpPr>
                <a:spLocks noChangeShapeType="1"/>
              </p:cNvSpPr>
              <p:nvPr/>
            </p:nvSpPr>
            <p:spPr bwMode="auto">
              <a:xfrm flipH="1">
                <a:off x="2823" y="4996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79" name="Line 17560"/>
              <p:cNvSpPr>
                <a:spLocks noChangeShapeType="1"/>
              </p:cNvSpPr>
              <p:nvPr/>
            </p:nvSpPr>
            <p:spPr bwMode="auto">
              <a:xfrm flipV="1">
                <a:off x="2823" y="498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0" name="Oval 17561"/>
              <p:cNvSpPr>
                <a:spLocks noChangeArrowheads="1"/>
              </p:cNvSpPr>
              <p:nvPr/>
            </p:nvSpPr>
            <p:spPr bwMode="auto">
              <a:xfrm>
                <a:off x="2800" y="4972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1" name="Rectangle 17562"/>
              <p:cNvSpPr>
                <a:spLocks noChangeArrowheads="1"/>
              </p:cNvSpPr>
              <p:nvPr/>
            </p:nvSpPr>
            <p:spPr bwMode="auto">
              <a:xfrm>
                <a:off x="2858" y="497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82" name="Line 17563"/>
              <p:cNvSpPr>
                <a:spLocks noChangeShapeType="1"/>
              </p:cNvSpPr>
              <p:nvPr/>
            </p:nvSpPr>
            <p:spPr bwMode="auto">
              <a:xfrm flipH="1">
                <a:off x="1380" y="26664"/>
                <a:ext cx="16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3" name="Line 17564"/>
              <p:cNvSpPr>
                <a:spLocks noChangeShapeType="1"/>
              </p:cNvSpPr>
              <p:nvPr/>
            </p:nvSpPr>
            <p:spPr bwMode="auto">
              <a:xfrm flipV="1">
                <a:off x="1380" y="2654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4" name="Oval 17565"/>
              <p:cNvSpPr>
                <a:spLocks noChangeArrowheads="1"/>
              </p:cNvSpPr>
              <p:nvPr/>
            </p:nvSpPr>
            <p:spPr bwMode="auto">
              <a:xfrm>
                <a:off x="2975" y="2642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5" name="Rectangle 17566"/>
              <p:cNvSpPr>
                <a:spLocks noChangeArrowheads="1"/>
              </p:cNvSpPr>
              <p:nvPr/>
            </p:nvSpPr>
            <p:spPr bwMode="auto">
              <a:xfrm>
                <a:off x="3031" y="264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86" name="Line 17567"/>
              <p:cNvSpPr>
                <a:spLocks noChangeShapeType="1"/>
              </p:cNvSpPr>
              <p:nvPr/>
            </p:nvSpPr>
            <p:spPr bwMode="auto">
              <a:xfrm flipH="1">
                <a:off x="3183" y="838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7" name="Line 17568"/>
              <p:cNvSpPr>
                <a:spLocks noChangeShapeType="1"/>
              </p:cNvSpPr>
              <p:nvPr/>
            </p:nvSpPr>
            <p:spPr bwMode="auto">
              <a:xfrm flipV="1">
                <a:off x="3183" y="8374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8" name="Oval 17569"/>
              <p:cNvSpPr>
                <a:spLocks noChangeArrowheads="1"/>
              </p:cNvSpPr>
              <p:nvPr/>
            </p:nvSpPr>
            <p:spPr bwMode="auto">
              <a:xfrm>
                <a:off x="3161" y="8356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89" name="Rectangle 17570"/>
              <p:cNvSpPr>
                <a:spLocks noChangeArrowheads="1"/>
              </p:cNvSpPr>
              <p:nvPr/>
            </p:nvSpPr>
            <p:spPr bwMode="auto">
              <a:xfrm>
                <a:off x="3217" y="835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90" name="Line 17571"/>
              <p:cNvSpPr>
                <a:spLocks noChangeShapeType="1"/>
              </p:cNvSpPr>
              <p:nvPr/>
            </p:nvSpPr>
            <p:spPr bwMode="auto">
              <a:xfrm flipH="1">
                <a:off x="2633" y="8965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1" name="Line 17572"/>
              <p:cNvSpPr>
                <a:spLocks noChangeShapeType="1"/>
              </p:cNvSpPr>
              <p:nvPr/>
            </p:nvSpPr>
            <p:spPr bwMode="auto">
              <a:xfrm flipV="1">
                <a:off x="2633" y="89556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2" name="Oval 17573"/>
              <p:cNvSpPr>
                <a:spLocks noChangeArrowheads="1"/>
              </p:cNvSpPr>
              <p:nvPr/>
            </p:nvSpPr>
            <p:spPr bwMode="auto">
              <a:xfrm>
                <a:off x="2610" y="8940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3" name="Rectangle 17574"/>
              <p:cNvSpPr>
                <a:spLocks noChangeArrowheads="1"/>
              </p:cNvSpPr>
              <p:nvPr/>
            </p:nvSpPr>
            <p:spPr bwMode="auto">
              <a:xfrm>
                <a:off x="2667" y="894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94" name="Line 17575"/>
              <p:cNvSpPr>
                <a:spLocks noChangeShapeType="1"/>
              </p:cNvSpPr>
              <p:nvPr/>
            </p:nvSpPr>
            <p:spPr bwMode="auto">
              <a:xfrm flipH="1">
                <a:off x="2259" y="80641"/>
                <a:ext cx="8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5" name="Line 17576"/>
              <p:cNvSpPr>
                <a:spLocks noChangeShapeType="1"/>
              </p:cNvSpPr>
              <p:nvPr/>
            </p:nvSpPr>
            <p:spPr bwMode="auto">
              <a:xfrm flipV="1">
                <a:off x="2259" y="80463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6" name="Oval 17577"/>
              <p:cNvSpPr>
                <a:spLocks noChangeArrowheads="1"/>
              </p:cNvSpPr>
              <p:nvPr/>
            </p:nvSpPr>
            <p:spPr bwMode="auto">
              <a:xfrm>
                <a:off x="3075" y="8039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7" name="Rectangle 17578"/>
              <p:cNvSpPr>
                <a:spLocks noChangeArrowheads="1"/>
              </p:cNvSpPr>
              <p:nvPr/>
            </p:nvSpPr>
            <p:spPr bwMode="auto">
              <a:xfrm>
                <a:off x="3131" y="804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98" name="Line 17579"/>
              <p:cNvSpPr>
                <a:spLocks noChangeShapeType="1"/>
              </p:cNvSpPr>
              <p:nvPr/>
            </p:nvSpPr>
            <p:spPr bwMode="auto">
              <a:xfrm flipH="1">
                <a:off x="3030" y="8017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99" name="Line 17580"/>
              <p:cNvSpPr>
                <a:spLocks noChangeShapeType="1"/>
              </p:cNvSpPr>
              <p:nvPr/>
            </p:nvSpPr>
            <p:spPr bwMode="auto">
              <a:xfrm>
                <a:off x="3030" y="8017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0" name="Oval 17581"/>
              <p:cNvSpPr>
                <a:spLocks noChangeArrowheads="1"/>
              </p:cNvSpPr>
              <p:nvPr/>
            </p:nvSpPr>
            <p:spPr bwMode="auto">
              <a:xfrm>
                <a:off x="3006" y="7992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1" name="Rectangle 17582"/>
              <p:cNvSpPr>
                <a:spLocks noChangeArrowheads="1"/>
              </p:cNvSpPr>
              <p:nvPr/>
            </p:nvSpPr>
            <p:spPr bwMode="auto">
              <a:xfrm>
                <a:off x="3064" y="799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02" name="Line 17583"/>
              <p:cNvSpPr>
                <a:spLocks noChangeShapeType="1"/>
              </p:cNvSpPr>
              <p:nvPr/>
            </p:nvSpPr>
            <p:spPr bwMode="auto">
              <a:xfrm flipH="1">
                <a:off x="355" y="106634"/>
                <a:ext cx="8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3" name="Line 17584"/>
              <p:cNvSpPr>
                <a:spLocks noChangeShapeType="1"/>
              </p:cNvSpPr>
              <p:nvPr/>
            </p:nvSpPr>
            <p:spPr bwMode="auto">
              <a:xfrm flipV="1">
                <a:off x="355" y="10657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4" name="Oval 17585"/>
              <p:cNvSpPr>
                <a:spLocks noChangeArrowheads="1"/>
              </p:cNvSpPr>
              <p:nvPr/>
            </p:nvSpPr>
            <p:spPr bwMode="auto">
              <a:xfrm>
                <a:off x="1166" y="10638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5" name="Rectangle 17586"/>
              <p:cNvSpPr>
                <a:spLocks noChangeArrowheads="1"/>
              </p:cNvSpPr>
              <p:nvPr/>
            </p:nvSpPr>
            <p:spPr bwMode="auto">
              <a:xfrm>
                <a:off x="1223" y="1063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06" name="Line 17587"/>
              <p:cNvSpPr>
                <a:spLocks noChangeShapeType="1"/>
              </p:cNvSpPr>
              <p:nvPr/>
            </p:nvSpPr>
            <p:spPr bwMode="auto">
              <a:xfrm flipH="1">
                <a:off x="2951" y="1589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7" name="Line 17588"/>
              <p:cNvSpPr>
                <a:spLocks noChangeShapeType="1"/>
              </p:cNvSpPr>
              <p:nvPr/>
            </p:nvSpPr>
            <p:spPr bwMode="auto">
              <a:xfrm flipV="1">
                <a:off x="2951" y="157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8" name="Oval 17589"/>
              <p:cNvSpPr>
                <a:spLocks noChangeArrowheads="1"/>
              </p:cNvSpPr>
              <p:nvPr/>
            </p:nvSpPr>
            <p:spPr bwMode="auto">
              <a:xfrm>
                <a:off x="2928" y="1565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09" name="Rectangle 17590"/>
              <p:cNvSpPr>
                <a:spLocks noChangeArrowheads="1"/>
              </p:cNvSpPr>
              <p:nvPr/>
            </p:nvSpPr>
            <p:spPr bwMode="auto">
              <a:xfrm>
                <a:off x="2985" y="15652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10" name="Line 17591"/>
              <p:cNvSpPr>
                <a:spLocks noChangeShapeType="1"/>
              </p:cNvSpPr>
              <p:nvPr/>
            </p:nvSpPr>
            <p:spPr bwMode="auto">
              <a:xfrm>
                <a:off x="3001" y="7748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1" name="Line 17592"/>
              <p:cNvSpPr>
                <a:spLocks noChangeShapeType="1"/>
              </p:cNvSpPr>
              <p:nvPr/>
            </p:nvSpPr>
            <p:spPr bwMode="auto">
              <a:xfrm>
                <a:off x="3001" y="7748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2" name="Oval 17593"/>
              <p:cNvSpPr>
                <a:spLocks noChangeArrowheads="1"/>
              </p:cNvSpPr>
              <p:nvPr/>
            </p:nvSpPr>
            <p:spPr bwMode="auto">
              <a:xfrm>
                <a:off x="2977" y="77238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3" name="Rectangle 17594"/>
              <p:cNvSpPr>
                <a:spLocks noChangeArrowheads="1"/>
              </p:cNvSpPr>
              <p:nvPr/>
            </p:nvSpPr>
            <p:spPr bwMode="auto">
              <a:xfrm>
                <a:off x="3034" y="772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14" name="Line 17595"/>
              <p:cNvSpPr>
                <a:spLocks noChangeShapeType="1"/>
              </p:cNvSpPr>
              <p:nvPr/>
            </p:nvSpPr>
            <p:spPr bwMode="auto">
              <a:xfrm flipH="1">
                <a:off x="1667" y="19174"/>
                <a:ext cx="16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5" name="Line 17596"/>
              <p:cNvSpPr>
                <a:spLocks noChangeShapeType="1"/>
              </p:cNvSpPr>
              <p:nvPr/>
            </p:nvSpPr>
            <p:spPr bwMode="auto">
              <a:xfrm flipV="1">
                <a:off x="1667" y="1911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6" name="Oval 17597"/>
              <p:cNvSpPr>
                <a:spLocks noChangeArrowheads="1"/>
              </p:cNvSpPr>
              <p:nvPr/>
            </p:nvSpPr>
            <p:spPr bwMode="auto">
              <a:xfrm>
                <a:off x="3253" y="1893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7" name="Rectangle 17598"/>
              <p:cNvSpPr>
                <a:spLocks noChangeArrowheads="1"/>
              </p:cNvSpPr>
              <p:nvPr/>
            </p:nvSpPr>
            <p:spPr bwMode="auto">
              <a:xfrm>
                <a:off x="3310" y="189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18" name="Line 17599"/>
              <p:cNvSpPr>
                <a:spLocks noChangeShapeType="1"/>
              </p:cNvSpPr>
              <p:nvPr/>
            </p:nvSpPr>
            <p:spPr bwMode="auto">
              <a:xfrm flipH="1">
                <a:off x="956" y="1085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19" name="Line 17600"/>
              <p:cNvSpPr>
                <a:spLocks noChangeShapeType="1"/>
              </p:cNvSpPr>
              <p:nvPr/>
            </p:nvSpPr>
            <p:spPr bwMode="auto">
              <a:xfrm flipV="1">
                <a:off x="956" y="10839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0" name="Oval 17601"/>
              <p:cNvSpPr>
                <a:spLocks noChangeArrowheads="1"/>
              </p:cNvSpPr>
              <p:nvPr/>
            </p:nvSpPr>
            <p:spPr bwMode="auto">
              <a:xfrm>
                <a:off x="933" y="108262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1" name="Rectangle 17602"/>
              <p:cNvSpPr>
                <a:spLocks noChangeArrowheads="1"/>
              </p:cNvSpPr>
              <p:nvPr/>
            </p:nvSpPr>
            <p:spPr bwMode="auto">
              <a:xfrm>
                <a:off x="990" y="1082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22" name="Line 17603"/>
              <p:cNvSpPr>
                <a:spLocks noChangeShapeType="1"/>
              </p:cNvSpPr>
              <p:nvPr/>
            </p:nvSpPr>
            <p:spPr bwMode="auto">
              <a:xfrm flipH="1">
                <a:off x="3345" y="-167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3" name="Line 17604"/>
              <p:cNvSpPr>
                <a:spLocks noChangeShapeType="1"/>
              </p:cNvSpPr>
              <p:nvPr/>
            </p:nvSpPr>
            <p:spPr bwMode="auto">
              <a:xfrm flipV="1">
                <a:off x="3345" y="-168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4" name="Oval 17605"/>
              <p:cNvSpPr>
                <a:spLocks noChangeArrowheads="1"/>
              </p:cNvSpPr>
              <p:nvPr/>
            </p:nvSpPr>
            <p:spPr bwMode="auto">
              <a:xfrm>
                <a:off x="3322" y="-17020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5" name="Rectangle 17606"/>
              <p:cNvSpPr>
                <a:spLocks noChangeArrowheads="1"/>
              </p:cNvSpPr>
              <p:nvPr/>
            </p:nvSpPr>
            <p:spPr bwMode="auto">
              <a:xfrm>
                <a:off x="3379" y="-170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26" name="Line 17607"/>
              <p:cNvSpPr>
                <a:spLocks noChangeShapeType="1"/>
              </p:cNvSpPr>
              <p:nvPr/>
            </p:nvSpPr>
            <p:spPr bwMode="auto">
              <a:xfrm flipH="1">
                <a:off x="3306" y="54180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7" name="Line 17608"/>
              <p:cNvSpPr>
                <a:spLocks noChangeShapeType="1"/>
              </p:cNvSpPr>
              <p:nvPr/>
            </p:nvSpPr>
            <p:spPr bwMode="auto">
              <a:xfrm flipV="1">
                <a:off x="3306" y="5406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8" name="Oval 17609"/>
              <p:cNvSpPr>
                <a:spLocks noChangeArrowheads="1"/>
              </p:cNvSpPr>
              <p:nvPr/>
            </p:nvSpPr>
            <p:spPr bwMode="auto">
              <a:xfrm>
                <a:off x="3462" y="5392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29" name="Rectangle 17610"/>
              <p:cNvSpPr>
                <a:spLocks noChangeArrowheads="1"/>
              </p:cNvSpPr>
              <p:nvPr/>
            </p:nvSpPr>
            <p:spPr bwMode="auto">
              <a:xfrm>
                <a:off x="3519" y="539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30" name="Line 17611"/>
              <p:cNvSpPr>
                <a:spLocks noChangeShapeType="1"/>
              </p:cNvSpPr>
              <p:nvPr/>
            </p:nvSpPr>
            <p:spPr bwMode="auto">
              <a:xfrm flipH="1">
                <a:off x="1790" y="-2256"/>
                <a:ext cx="12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1" name="Line 17612"/>
              <p:cNvSpPr>
                <a:spLocks noChangeShapeType="1"/>
              </p:cNvSpPr>
              <p:nvPr/>
            </p:nvSpPr>
            <p:spPr bwMode="auto">
              <a:xfrm flipV="1">
                <a:off x="1790" y="-2659"/>
                <a:ext cx="0" cy="4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2" name="Oval 17613"/>
              <p:cNvSpPr>
                <a:spLocks noChangeArrowheads="1"/>
              </p:cNvSpPr>
              <p:nvPr/>
            </p:nvSpPr>
            <p:spPr bwMode="auto">
              <a:xfrm>
                <a:off x="2982" y="-2494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3" name="Rectangle 17614"/>
              <p:cNvSpPr>
                <a:spLocks noChangeArrowheads="1"/>
              </p:cNvSpPr>
              <p:nvPr/>
            </p:nvSpPr>
            <p:spPr bwMode="auto">
              <a:xfrm>
                <a:off x="3038" y="-24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LUKE-3532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34" name="Line 17615"/>
              <p:cNvSpPr>
                <a:spLocks noChangeShapeType="1"/>
              </p:cNvSpPr>
              <p:nvPr/>
            </p:nvSpPr>
            <p:spPr bwMode="auto">
              <a:xfrm flipH="1">
                <a:off x="2935" y="524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5" name="Line 17616"/>
              <p:cNvSpPr>
                <a:spLocks noChangeShapeType="1"/>
              </p:cNvSpPr>
              <p:nvPr/>
            </p:nvSpPr>
            <p:spPr bwMode="auto">
              <a:xfrm flipV="1">
                <a:off x="2935" y="5231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6" name="Oval 17617"/>
              <p:cNvSpPr>
                <a:spLocks noChangeArrowheads="1"/>
              </p:cNvSpPr>
              <p:nvPr/>
            </p:nvSpPr>
            <p:spPr bwMode="auto">
              <a:xfrm>
                <a:off x="2913" y="5218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7" name="Rectangle 17618"/>
              <p:cNvSpPr>
                <a:spLocks noChangeArrowheads="1"/>
              </p:cNvSpPr>
              <p:nvPr/>
            </p:nvSpPr>
            <p:spPr bwMode="auto">
              <a:xfrm>
                <a:off x="2970" y="521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38" name="Line 17619"/>
              <p:cNvSpPr>
                <a:spLocks noChangeShapeType="1"/>
              </p:cNvSpPr>
              <p:nvPr/>
            </p:nvSpPr>
            <p:spPr bwMode="auto">
              <a:xfrm>
                <a:off x="3092" y="-236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39" name="Line 17620"/>
              <p:cNvSpPr>
                <a:spLocks noChangeShapeType="1"/>
              </p:cNvSpPr>
              <p:nvPr/>
            </p:nvSpPr>
            <p:spPr bwMode="auto">
              <a:xfrm flipV="1">
                <a:off x="3092" y="-23739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0" name="Oval 17621"/>
              <p:cNvSpPr>
                <a:spLocks noChangeArrowheads="1"/>
              </p:cNvSpPr>
              <p:nvPr/>
            </p:nvSpPr>
            <p:spPr bwMode="auto">
              <a:xfrm>
                <a:off x="3068" y="-2393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1" name="Rectangle 17622"/>
              <p:cNvSpPr>
                <a:spLocks noChangeArrowheads="1"/>
              </p:cNvSpPr>
              <p:nvPr/>
            </p:nvSpPr>
            <p:spPr bwMode="auto">
              <a:xfrm>
                <a:off x="3125" y="-2392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42" name="Line 17623"/>
              <p:cNvSpPr>
                <a:spLocks noChangeShapeType="1"/>
              </p:cNvSpPr>
              <p:nvPr/>
            </p:nvSpPr>
            <p:spPr bwMode="auto">
              <a:xfrm flipH="1">
                <a:off x="801" y="1140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3" name="Line 17624"/>
              <p:cNvSpPr>
                <a:spLocks noChangeShapeType="1"/>
              </p:cNvSpPr>
              <p:nvPr/>
            </p:nvSpPr>
            <p:spPr bwMode="auto">
              <a:xfrm flipV="1">
                <a:off x="801" y="11390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4" name="Oval 17625"/>
              <p:cNvSpPr>
                <a:spLocks noChangeArrowheads="1"/>
              </p:cNvSpPr>
              <p:nvPr/>
            </p:nvSpPr>
            <p:spPr bwMode="auto">
              <a:xfrm>
                <a:off x="778" y="113768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5" name="Rectangle 17626"/>
              <p:cNvSpPr>
                <a:spLocks noChangeArrowheads="1"/>
              </p:cNvSpPr>
              <p:nvPr/>
            </p:nvSpPr>
            <p:spPr bwMode="auto">
              <a:xfrm>
                <a:off x="835" y="1137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46" name="Line 17627"/>
              <p:cNvSpPr>
                <a:spLocks noChangeShapeType="1"/>
              </p:cNvSpPr>
              <p:nvPr/>
            </p:nvSpPr>
            <p:spPr bwMode="auto">
              <a:xfrm flipH="1">
                <a:off x="2359" y="101365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7" name="Line 17628"/>
              <p:cNvSpPr>
                <a:spLocks noChangeShapeType="1"/>
              </p:cNvSpPr>
              <p:nvPr/>
            </p:nvSpPr>
            <p:spPr bwMode="auto">
              <a:xfrm>
                <a:off x="2359" y="10136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8" name="Oval 17629"/>
              <p:cNvSpPr>
                <a:spLocks noChangeArrowheads="1"/>
              </p:cNvSpPr>
              <p:nvPr/>
            </p:nvSpPr>
            <p:spPr bwMode="auto">
              <a:xfrm>
                <a:off x="2517" y="10112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49" name="Rectangle 17630"/>
              <p:cNvSpPr>
                <a:spLocks noChangeArrowheads="1"/>
              </p:cNvSpPr>
              <p:nvPr/>
            </p:nvSpPr>
            <p:spPr bwMode="auto">
              <a:xfrm>
                <a:off x="2574" y="10112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50" name="Line 17631"/>
              <p:cNvSpPr>
                <a:spLocks noChangeShapeType="1"/>
              </p:cNvSpPr>
              <p:nvPr/>
            </p:nvSpPr>
            <p:spPr bwMode="auto">
              <a:xfrm>
                <a:off x="2868" y="7677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1" name="Line 17632"/>
              <p:cNvSpPr>
                <a:spLocks noChangeShapeType="1"/>
              </p:cNvSpPr>
              <p:nvPr/>
            </p:nvSpPr>
            <p:spPr bwMode="auto">
              <a:xfrm>
                <a:off x="2868" y="7677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2" name="Oval 17633"/>
              <p:cNvSpPr>
                <a:spLocks noChangeArrowheads="1"/>
              </p:cNvSpPr>
              <p:nvPr/>
            </p:nvSpPr>
            <p:spPr bwMode="auto">
              <a:xfrm>
                <a:off x="2845" y="76540"/>
                <a:ext cx="23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3" name="Rectangle 17634"/>
              <p:cNvSpPr>
                <a:spLocks noChangeArrowheads="1"/>
              </p:cNvSpPr>
              <p:nvPr/>
            </p:nvSpPr>
            <p:spPr bwMode="auto">
              <a:xfrm>
                <a:off x="2901" y="765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54" name="Line 17635"/>
              <p:cNvSpPr>
                <a:spLocks noChangeShapeType="1"/>
              </p:cNvSpPr>
              <p:nvPr/>
            </p:nvSpPr>
            <p:spPr bwMode="auto">
              <a:xfrm flipH="1">
                <a:off x="2634" y="569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5" name="Line 17636"/>
              <p:cNvSpPr>
                <a:spLocks noChangeShapeType="1"/>
              </p:cNvSpPr>
              <p:nvPr/>
            </p:nvSpPr>
            <p:spPr bwMode="auto">
              <a:xfrm flipV="1">
                <a:off x="2634" y="5693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6" name="Oval 17637"/>
              <p:cNvSpPr>
                <a:spLocks noChangeArrowheads="1"/>
              </p:cNvSpPr>
              <p:nvPr/>
            </p:nvSpPr>
            <p:spPr bwMode="auto">
              <a:xfrm>
                <a:off x="2612" y="5675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7" name="Rectangle 17638"/>
              <p:cNvSpPr>
                <a:spLocks noChangeArrowheads="1"/>
              </p:cNvSpPr>
              <p:nvPr/>
            </p:nvSpPr>
            <p:spPr bwMode="auto">
              <a:xfrm>
                <a:off x="2668" y="567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58" name="Line 17639"/>
              <p:cNvSpPr>
                <a:spLocks noChangeShapeType="1"/>
              </p:cNvSpPr>
              <p:nvPr/>
            </p:nvSpPr>
            <p:spPr bwMode="auto">
              <a:xfrm>
                <a:off x="2633" y="8977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59" name="Line 17640"/>
              <p:cNvSpPr>
                <a:spLocks noChangeShapeType="1"/>
              </p:cNvSpPr>
              <p:nvPr/>
            </p:nvSpPr>
            <p:spPr bwMode="auto">
              <a:xfrm flipV="1">
                <a:off x="2633" y="89668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0" name="Oval 17641"/>
              <p:cNvSpPr>
                <a:spLocks noChangeArrowheads="1"/>
              </p:cNvSpPr>
              <p:nvPr/>
            </p:nvSpPr>
            <p:spPr bwMode="auto">
              <a:xfrm>
                <a:off x="2609" y="8953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1" name="Rectangle 17642"/>
              <p:cNvSpPr>
                <a:spLocks noChangeArrowheads="1"/>
              </p:cNvSpPr>
              <p:nvPr/>
            </p:nvSpPr>
            <p:spPr bwMode="auto">
              <a:xfrm>
                <a:off x="2667" y="895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62" name="Line 17643"/>
              <p:cNvSpPr>
                <a:spLocks noChangeShapeType="1"/>
              </p:cNvSpPr>
              <p:nvPr/>
            </p:nvSpPr>
            <p:spPr bwMode="auto">
              <a:xfrm flipH="1">
                <a:off x="2632" y="8989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3" name="Line 17644"/>
              <p:cNvSpPr>
                <a:spLocks noChangeShapeType="1"/>
              </p:cNvSpPr>
              <p:nvPr/>
            </p:nvSpPr>
            <p:spPr bwMode="auto">
              <a:xfrm flipV="1">
                <a:off x="2632" y="8978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4" name="Oval 17645"/>
              <p:cNvSpPr>
                <a:spLocks noChangeArrowheads="1"/>
              </p:cNvSpPr>
              <p:nvPr/>
            </p:nvSpPr>
            <p:spPr bwMode="auto">
              <a:xfrm>
                <a:off x="2609" y="8964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5" name="Rectangle 17646"/>
              <p:cNvSpPr>
                <a:spLocks noChangeArrowheads="1"/>
              </p:cNvSpPr>
              <p:nvPr/>
            </p:nvSpPr>
            <p:spPr bwMode="auto">
              <a:xfrm>
                <a:off x="2667" y="8965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66" name="Line 17647"/>
              <p:cNvSpPr>
                <a:spLocks noChangeShapeType="1"/>
              </p:cNvSpPr>
              <p:nvPr/>
            </p:nvSpPr>
            <p:spPr bwMode="auto">
              <a:xfrm>
                <a:off x="2634" y="8942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7" name="Line 17648"/>
              <p:cNvSpPr>
                <a:spLocks noChangeShapeType="1"/>
              </p:cNvSpPr>
              <p:nvPr/>
            </p:nvSpPr>
            <p:spPr bwMode="auto">
              <a:xfrm flipV="1">
                <a:off x="2634" y="8936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8" name="Oval 17649"/>
              <p:cNvSpPr>
                <a:spLocks noChangeArrowheads="1"/>
              </p:cNvSpPr>
              <p:nvPr/>
            </p:nvSpPr>
            <p:spPr bwMode="auto">
              <a:xfrm>
                <a:off x="2610" y="89186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69" name="Rectangle 17650"/>
              <p:cNvSpPr>
                <a:spLocks noChangeArrowheads="1"/>
              </p:cNvSpPr>
              <p:nvPr/>
            </p:nvSpPr>
            <p:spPr bwMode="auto">
              <a:xfrm>
                <a:off x="2668" y="891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70" name="Line 17651"/>
              <p:cNvSpPr>
                <a:spLocks noChangeShapeType="1"/>
              </p:cNvSpPr>
              <p:nvPr/>
            </p:nvSpPr>
            <p:spPr bwMode="auto">
              <a:xfrm flipH="1">
                <a:off x="2801" y="-92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1" name="Line 17652"/>
              <p:cNvSpPr>
                <a:spLocks noChangeShapeType="1"/>
              </p:cNvSpPr>
              <p:nvPr/>
            </p:nvSpPr>
            <p:spPr bwMode="auto">
              <a:xfrm flipV="1">
                <a:off x="2801" y="-939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2" name="Oval 17653"/>
              <p:cNvSpPr>
                <a:spLocks noChangeArrowheads="1"/>
              </p:cNvSpPr>
              <p:nvPr/>
            </p:nvSpPr>
            <p:spPr bwMode="auto">
              <a:xfrm>
                <a:off x="2778" y="-952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3" name="Rectangle 17654"/>
              <p:cNvSpPr>
                <a:spLocks noChangeArrowheads="1"/>
              </p:cNvSpPr>
              <p:nvPr/>
            </p:nvSpPr>
            <p:spPr bwMode="auto">
              <a:xfrm>
                <a:off x="2835" y="-95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74" name="Line 17655"/>
              <p:cNvSpPr>
                <a:spLocks noChangeShapeType="1"/>
              </p:cNvSpPr>
              <p:nvPr/>
            </p:nvSpPr>
            <p:spPr bwMode="auto">
              <a:xfrm flipH="1">
                <a:off x="1278" y="82513"/>
                <a:ext cx="15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5" name="Line 17656"/>
              <p:cNvSpPr>
                <a:spLocks noChangeShapeType="1"/>
              </p:cNvSpPr>
              <p:nvPr/>
            </p:nvSpPr>
            <p:spPr bwMode="auto">
              <a:xfrm>
                <a:off x="1278" y="8251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6" name="Oval 17657"/>
              <p:cNvSpPr>
                <a:spLocks noChangeArrowheads="1"/>
              </p:cNvSpPr>
              <p:nvPr/>
            </p:nvSpPr>
            <p:spPr bwMode="auto">
              <a:xfrm>
                <a:off x="2846" y="8226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7" name="Rectangle 17658"/>
              <p:cNvSpPr>
                <a:spLocks noChangeArrowheads="1"/>
              </p:cNvSpPr>
              <p:nvPr/>
            </p:nvSpPr>
            <p:spPr bwMode="auto">
              <a:xfrm>
                <a:off x="2902" y="822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78" name="Line 17659"/>
              <p:cNvSpPr>
                <a:spLocks noChangeShapeType="1"/>
              </p:cNvSpPr>
              <p:nvPr/>
            </p:nvSpPr>
            <p:spPr bwMode="auto">
              <a:xfrm flipH="1">
                <a:off x="3422" y="709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79" name="Line 17660"/>
              <p:cNvSpPr>
                <a:spLocks noChangeShapeType="1"/>
              </p:cNvSpPr>
              <p:nvPr/>
            </p:nvSpPr>
            <p:spPr bwMode="auto">
              <a:xfrm>
                <a:off x="3422" y="7092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0" name="Oval 17661"/>
              <p:cNvSpPr>
                <a:spLocks noChangeArrowheads="1"/>
              </p:cNvSpPr>
              <p:nvPr/>
            </p:nvSpPr>
            <p:spPr bwMode="auto">
              <a:xfrm>
                <a:off x="3400" y="7067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1" name="Rectangle 17662"/>
              <p:cNvSpPr>
                <a:spLocks noChangeArrowheads="1"/>
              </p:cNvSpPr>
              <p:nvPr/>
            </p:nvSpPr>
            <p:spPr bwMode="auto">
              <a:xfrm>
                <a:off x="3456" y="706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82" name="Line 17663"/>
              <p:cNvSpPr>
                <a:spLocks noChangeShapeType="1"/>
              </p:cNvSpPr>
              <p:nvPr/>
            </p:nvSpPr>
            <p:spPr bwMode="auto">
              <a:xfrm flipH="1">
                <a:off x="3190" y="8767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3" name="Line 17664"/>
              <p:cNvSpPr>
                <a:spLocks noChangeShapeType="1"/>
              </p:cNvSpPr>
              <p:nvPr/>
            </p:nvSpPr>
            <p:spPr bwMode="auto">
              <a:xfrm flipV="1">
                <a:off x="3190" y="8761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4" name="Oval 17665"/>
              <p:cNvSpPr>
                <a:spLocks noChangeArrowheads="1"/>
              </p:cNvSpPr>
              <p:nvPr/>
            </p:nvSpPr>
            <p:spPr bwMode="auto">
              <a:xfrm>
                <a:off x="3168" y="87426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5" name="Rectangle 17666"/>
              <p:cNvSpPr>
                <a:spLocks noChangeArrowheads="1"/>
              </p:cNvSpPr>
              <p:nvPr/>
            </p:nvSpPr>
            <p:spPr bwMode="auto">
              <a:xfrm>
                <a:off x="3224" y="874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86" name="Line 17667"/>
              <p:cNvSpPr>
                <a:spLocks noChangeShapeType="1"/>
              </p:cNvSpPr>
              <p:nvPr/>
            </p:nvSpPr>
            <p:spPr bwMode="auto">
              <a:xfrm flipH="1">
                <a:off x="1519" y="12613"/>
                <a:ext cx="20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7" name="Line 17668"/>
              <p:cNvSpPr>
                <a:spLocks noChangeShapeType="1"/>
              </p:cNvSpPr>
              <p:nvPr/>
            </p:nvSpPr>
            <p:spPr bwMode="auto">
              <a:xfrm flipV="1">
                <a:off x="1519" y="12461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8" name="Oval 17669"/>
              <p:cNvSpPr>
                <a:spLocks noChangeArrowheads="1"/>
              </p:cNvSpPr>
              <p:nvPr/>
            </p:nvSpPr>
            <p:spPr bwMode="auto">
              <a:xfrm>
                <a:off x="3589" y="1236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89" name="Rectangle 17670"/>
              <p:cNvSpPr>
                <a:spLocks noChangeArrowheads="1"/>
              </p:cNvSpPr>
              <p:nvPr/>
            </p:nvSpPr>
            <p:spPr bwMode="auto">
              <a:xfrm>
                <a:off x="3646" y="123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90" name="Line 17671"/>
              <p:cNvSpPr>
                <a:spLocks noChangeShapeType="1"/>
              </p:cNvSpPr>
              <p:nvPr/>
            </p:nvSpPr>
            <p:spPr bwMode="auto">
              <a:xfrm flipH="1">
                <a:off x="958" y="1080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1" name="Line 17672"/>
              <p:cNvSpPr>
                <a:spLocks noChangeShapeType="1"/>
              </p:cNvSpPr>
              <p:nvPr/>
            </p:nvSpPr>
            <p:spPr bwMode="auto">
              <a:xfrm flipV="1">
                <a:off x="958" y="1079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2" name="Oval 17673"/>
              <p:cNvSpPr>
                <a:spLocks noChangeArrowheads="1"/>
              </p:cNvSpPr>
              <p:nvPr/>
            </p:nvSpPr>
            <p:spPr bwMode="auto">
              <a:xfrm>
                <a:off x="934" y="107794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3" name="Rectangle 17674"/>
              <p:cNvSpPr>
                <a:spLocks noChangeArrowheads="1"/>
              </p:cNvSpPr>
              <p:nvPr/>
            </p:nvSpPr>
            <p:spPr bwMode="auto">
              <a:xfrm>
                <a:off x="992" y="1078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94" name="Line 17675"/>
              <p:cNvSpPr>
                <a:spLocks noChangeShapeType="1"/>
              </p:cNvSpPr>
              <p:nvPr/>
            </p:nvSpPr>
            <p:spPr bwMode="auto">
              <a:xfrm flipH="1">
                <a:off x="2465" y="90011"/>
                <a:ext cx="2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5" name="Line 17676"/>
              <p:cNvSpPr>
                <a:spLocks noChangeShapeType="1"/>
              </p:cNvSpPr>
              <p:nvPr/>
            </p:nvSpPr>
            <p:spPr bwMode="auto">
              <a:xfrm flipV="1">
                <a:off x="2465" y="8989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6" name="Oval 17677"/>
              <p:cNvSpPr>
                <a:spLocks noChangeArrowheads="1"/>
              </p:cNvSpPr>
              <p:nvPr/>
            </p:nvSpPr>
            <p:spPr bwMode="auto">
              <a:xfrm>
                <a:off x="2715" y="89767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7" name="Rectangle 17678"/>
              <p:cNvSpPr>
                <a:spLocks noChangeArrowheads="1"/>
              </p:cNvSpPr>
              <p:nvPr/>
            </p:nvSpPr>
            <p:spPr bwMode="auto">
              <a:xfrm>
                <a:off x="2772" y="897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198" name="Line 17679"/>
              <p:cNvSpPr>
                <a:spLocks noChangeShapeType="1"/>
              </p:cNvSpPr>
              <p:nvPr/>
            </p:nvSpPr>
            <p:spPr bwMode="auto">
              <a:xfrm flipH="1">
                <a:off x="3172" y="-131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199" name="Line 17680"/>
              <p:cNvSpPr>
                <a:spLocks noChangeShapeType="1"/>
              </p:cNvSpPr>
              <p:nvPr/>
            </p:nvSpPr>
            <p:spPr bwMode="auto">
              <a:xfrm flipV="1">
                <a:off x="3172" y="-1326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0" name="Oval 17681"/>
              <p:cNvSpPr>
                <a:spLocks noChangeArrowheads="1"/>
              </p:cNvSpPr>
              <p:nvPr/>
            </p:nvSpPr>
            <p:spPr bwMode="auto">
              <a:xfrm>
                <a:off x="3148" y="-13380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1" name="Rectangle 17682"/>
              <p:cNvSpPr>
                <a:spLocks noChangeArrowheads="1"/>
              </p:cNvSpPr>
              <p:nvPr/>
            </p:nvSpPr>
            <p:spPr bwMode="auto">
              <a:xfrm>
                <a:off x="3206" y="-133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02" name="Line 17683"/>
              <p:cNvSpPr>
                <a:spLocks noChangeShapeType="1"/>
              </p:cNvSpPr>
              <p:nvPr/>
            </p:nvSpPr>
            <p:spPr bwMode="auto">
              <a:xfrm flipH="1">
                <a:off x="2935" y="525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3" name="Line 17684"/>
              <p:cNvSpPr>
                <a:spLocks noChangeShapeType="1"/>
              </p:cNvSpPr>
              <p:nvPr/>
            </p:nvSpPr>
            <p:spPr bwMode="auto">
              <a:xfrm flipV="1">
                <a:off x="2935" y="524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4" name="Oval 17685"/>
              <p:cNvSpPr>
                <a:spLocks noChangeArrowheads="1"/>
              </p:cNvSpPr>
              <p:nvPr/>
            </p:nvSpPr>
            <p:spPr bwMode="auto">
              <a:xfrm>
                <a:off x="2911" y="52288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5" name="Rectangle 17686"/>
              <p:cNvSpPr>
                <a:spLocks noChangeArrowheads="1"/>
              </p:cNvSpPr>
              <p:nvPr/>
            </p:nvSpPr>
            <p:spPr bwMode="auto">
              <a:xfrm>
                <a:off x="2969" y="523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06" name="Line 17687"/>
              <p:cNvSpPr>
                <a:spLocks noChangeShapeType="1"/>
              </p:cNvSpPr>
              <p:nvPr/>
            </p:nvSpPr>
            <p:spPr bwMode="auto">
              <a:xfrm flipH="1">
                <a:off x="1427" y="45166"/>
                <a:ext cx="22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7" name="Line 17688"/>
              <p:cNvSpPr>
                <a:spLocks noChangeShapeType="1"/>
              </p:cNvSpPr>
              <p:nvPr/>
            </p:nvSpPr>
            <p:spPr bwMode="auto">
              <a:xfrm flipV="1">
                <a:off x="1427" y="4510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8" name="Oval 17689"/>
              <p:cNvSpPr>
                <a:spLocks noChangeArrowheads="1"/>
              </p:cNvSpPr>
              <p:nvPr/>
            </p:nvSpPr>
            <p:spPr bwMode="auto">
              <a:xfrm>
                <a:off x="3656" y="44916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09" name="Rectangle 17690"/>
              <p:cNvSpPr>
                <a:spLocks noChangeArrowheads="1"/>
              </p:cNvSpPr>
              <p:nvPr/>
            </p:nvSpPr>
            <p:spPr bwMode="auto">
              <a:xfrm>
                <a:off x="3713" y="449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10" name="Line 17691"/>
              <p:cNvSpPr>
                <a:spLocks noChangeShapeType="1"/>
              </p:cNvSpPr>
              <p:nvPr/>
            </p:nvSpPr>
            <p:spPr bwMode="auto">
              <a:xfrm flipH="1">
                <a:off x="1315" y="85092"/>
                <a:ext cx="12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1" name="Line 17692"/>
              <p:cNvSpPr>
                <a:spLocks noChangeShapeType="1"/>
              </p:cNvSpPr>
              <p:nvPr/>
            </p:nvSpPr>
            <p:spPr bwMode="auto">
              <a:xfrm flipV="1">
                <a:off x="1315" y="84947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2" name="Oval 17693"/>
              <p:cNvSpPr>
                <a:spLocks noChangeArrowheads="1"/>
              </p:cNvSpPr>
              <p:nvPr/>
            </p:nvSpPr>
            <p:spPr bwMode="auto">
              <a:xfrm>
                <a:off x="2507" y="84854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3" name="Rectangle 17694"/>
              <p:cNvSpPr>
                <a:spLocks noChangeArrowheads="1"/>
              </p:cNvSpPr>
              <p:nvPr/>
            </p:nvSpPr>
            <p:spPr bwMode="auto">
              <a:xfrm>
                <a:off x="2564" y="848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14" name="Line 17695"/>
              <p:cNvSpPr>
                <a:spLocks noChangeShapeType="1"/>
              </p:cNvSpPr>
              <p:nvPr/>
            </p:nvSpPr>
            <p:spPr bwMode="auto">
              <a:xfrm flipH="1">
                <a:off x="3986" y="89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5" name="Line 17696"/>
              <p:cNvSpPr>
                <a:spLocks noChangeShapeType="1"/>
              </p:cNvSpPr>
              <p:nvPr/>
            </p:nvSpPr>
            <p:spPr bwMode="auto">
              <a:xfrm flipV="1">
                <a:off x="3986" y="88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6" name="Oval 17697"/>
              <p:cNvSpPr>
                <a:spLocks noChangeArrowheads="1"/>
              </p:cNvSpPr>
              <p:nvPr/>
            </p:nvSpPr>
            <p:spPr bwMode="auto">
              <a:xfrm>
                <a:off x="3963" y="8742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7" name="Rectangle 17698"/>
              <p:cNvSpPr>
                <a:spLocks noChangeArrowheads="1"/>
              </p:cNvSpPr>
              <p:nvPr/>
            </p:nvSpPr>
            <p:spPr bwMode="auto">
              <a:xfrm>
                <a:off x="4020" y="87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218" name="Line 17699"/>
              <p:cNvSpPr>
                <a:spLocks noChangeShapeType="1"/>
              </p:cNvSpPr>
              <p:nvPr/>
            </p:nvSpPr>
            <p:spPr bwMode="auto">
              <a:xfrm flipH="1">
                <a:off x="1855" y="14954"/>
                <a:ext cx="10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19" name="Line 17700"/>
              <p:cNvSpPr>
                <a:spLocks noChangeShapeType="1"/>
              </p:cNvSpPr>
              <p:nvPr/>
            </p:nvSpPr>
            <p:spPr bwMode="auto">
              <a:xfrm flipV="1">
                <a:off x="1855" y="1486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220" name="Oval 17701"/>
              <p:cNvSpPr>
                <a:spLocks noChangeArrowheads="1"/>
              </p:cNvSpPr>
              <p:nvPr/>
            </p:nvSpPr>
            <p:spPr bwMode="auto">
              <a:xfrm>
                <a:off x="2847" y="14703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8" name="Group 17903"/>
            <p:cNvGrpSpPr>
              <a:grpSpLocks/>
            </p:cNvGrpSpPr>
            <p:nvPr/>
          </p:nvGrpSpPr>
          <p:grpSpPr bwMode="auto">
            <a:xfrm>
              <a:off x="717209" y="-11590409"/>
              <a:ext cx="8066088" cy="225880613"/>
              <a:chOff x="-421" y="-26976"/>
              <a:chExt cx="5081" cy="142287"/>
            </a:xfrm>
          </p:grpSpPr>
          <p:sp>
            <p:nvSpPr>
              <p:cNvPr id="19821" name="Rectangle 17703"/>
              <p:cNvSpPr>
                <a:spLocks noChangeArrowheads="1"/>
              </p:cNvSpPr>
              <p:nvPr/>
            </p:nvSpPr>
            <p:spPr bwMode="auto">
              <a:xfrm>
                <a:off x="2904" y="147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22" name="Line 17704"/>
              <p:cNvSpPr>
                <a:spLocks noChangeShapeType="1"/>
              </p:cNvSpPr>
              <p:nvPr/>
            </p:nvSpPr>
            <p:spPr bwMode="auto">
              <a:xfrm flipH="1">
                <a:off x="1579" y="25022"/>
                <a:ext cx="16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3" name="Line 17705"/>
              <p:cNvSpPr>
                <a:spLocks noChangeShapeType="1"/>
              </p:cNvSpPr>
              <p:nvPr/>
            </p:nvSpPr>
            <p:spPr bwMode="auto">
              <a:xfrm>
                <a:off x="1579" y="2502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4" name="Oval 17706"/>
              <p:cNvSpPr>
                <a:spLocks noChangeArrowheads="1"/>
              </p:cNvSpPr>
              <p:nvPr/>
            </p:nvSpPr>
            <p:spPr bwMode="auto">
              <a:xfrm>
                <a:off x="3157" y="2477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5" name="Rectangle 17707"/>
              <p:cNvSpPr>
                <a:spLocks noChangeArrowheads="1"/>
              </p:cNvSpPr>
              <p:nvPr/>
            </p:nvSpPr>
            <p:spPr bwMode="auto">
              <a:xfrm>
                <a:off x="3214" y="247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26" name="Line 17708"/>
              <p:cNvSpPr>
                <a:spLocks noChangeShapeType="1"/>
              </p:cNvSpPr>
              <p:nvPr/>
            </p:nvSpPr>
            <p:spPr bwMode="auto">
              <a:xfrm flipH="1">
                <a:off x="1661" y="26545"/>
                <a:ext cx="11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7" name="Line 17709"/>
              <p:cNvSpPr>
                <a:spLocks noChangeShapeType="1"/>
              </p:cNvSpPr>
              <p:nvPr/>
            </p:nvSpPr>
            <p:spPr bwMode="auto">
              <a:xfrm flipV="1">
                <a:off x="1661" y="264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8" name="Oval 17710"/>
              <p:cNvSpPr>
                <a:spLocks noChangeArrowheads="1"/>
              </p:cNvSpPr>
              <p:nvPr/>
            </p:nvSpPr>
            <p:spPr bwMode="auto">
              <a:xfrm>
                <a:off x="2786" y="2630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9" name="Rectangle 17711"/>
              <p:cNvSpPr>
                <a:spLocks noChangeArrowheads="1"/>
              </p:cNvSpPr>
              <p:nvPr/>
            </p:nvSpPr>
            <p:spPr bwMode="auto">
              <a:xfrm>
                <a:off x="2842" y="263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30" name="Line 17712"/>
              <p:cNvSpPr>
                <a:spLocks noChangeShapeType="1"/>
              </p:cNvSpPr>
              <p:nvPr/>
            </p:nvSpPr>
            <p:spPr bwMode="auto">
              <a:xfrm flipH="1">
                <a:off x="1007" y="105935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1" name="Line 17713"/>
              <p:cNvSpPr>
                <a:spLocks noChangeShapeType="1"/>
              </p:cNvSpPr>
              <p:nvPr/>
            </p:nvSpPr>
            <p:spPr bwMode="auto">
              <a:xfrm>
                <a:off x="1007" y="10593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2" name="Oval 17714"/>
              <p:cNvSpPr>
                <a:spLocks noChangeArrowheads="1"/>
              </p:cNvSpPr>
              <p:nvPr/>
            </p:nvSpPr>
            <p:spPr bwMode="auto">
              <a:xfrm>
                <a:off x="1011" y="10568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3" name="Rectangle 17715"/>
              <p:cNvSpPr>
                <a:spLocks noChangeArrowheads="1"/>
              </p:cNvSpPr>
              <p:nvPr/>
            </p:nvSpPr>
            <p:spPr bwMode="auto">
              <a:xfrm>
                <a:off x="1068" y="1056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34" name="Line 17716"/>
              <p:cNvSpPr>
                <a:spLocks noChangeShapeType="1"/>
              </p:cNvSpPr>
              <p:nvPr/>
            </p:nvSpPr>
            <p:spPr bwMode="auto">
              <a:xfrm flipH="1">
                <a:off x="1210" y="87901"/>
                <a:ext cx="19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5" name="Line 17717"/>
              <p:cNvSpPr>
                <a:spLocks noChangeShapeType="1"/>
              </p:cNvSpPr>
              <p:nvPr/>
            </p:nvSpPr>
            <p:spPr bwMode="auto">
              <a:xfrm flipV="1">
                <a:off x="1210" y="87762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6" name="Oval 17718"/>
              <p:cNvSpPr>
                <a:spLocks noChangeArrowheads="1"/>
              </p:cNvSpPr>
              <p:nvPr/>
            </p:nvSpPr>
            <p:spPr bwMode="auto">
              <a:xfrm>
                <a:off x="3173" y="87657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7" name="Rectangle 17719"/>
              <p:cNvSpPr>
                <a:spLocks noChangeArrowheads="1"/>
              </p:cNvSpPr>
              <p:nvPr/>
            </p:nvSpPr>
            <p:spPr bwMode="auto">
              <a:xfrm>
                <a:off x="3229" y="876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38" name="Line 17720"/>
              <p:cNvSpPr>
                <a:spLocks noChangeShapeType="1"/>
              </p:cNvSpPr>
              <p:nvPr/>
            </p:nvSpPr>
            <p:spPr bwMode="auto">
              <a:xfrm flipH="1">
                <a:off x="355" y="106515"/>
                <a:ext cx="7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39" name="Line 17721"/>
              <p:cNvSpPr>
                <a:spLocks noChangeShapeType="1"/>
              </p:cNvSpPr>
              <p:nvPr/>
            </p:nvSpPr>
            <p:spPr bwMode="auto">
              <a:xfrm>
                <a:off x="355" y="10651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0" name="Oval 17722"/>
              <p:cNvSpPr>
                <a:spLocks noChangeArrowheads="1"/>
              </p:cNvSpPr>
              <p:nvPr/>
            </p:nvSpPr>
            <p:spPr bwMode="auto">
              <a:xfrm>
                <a:off x="1044" y="106271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1" name="Rectangle 17723"/>
              <p:cNvSpPr>
                <a:spLocks noChangeArrowheads="1"/>
              </p:cNvSpPr>
              <p:nvPr/>
            </p:nvSpPr>
            <p:spPr bwMode="auto">
              <a:xfrm>
                <a:off x="1101" y="10627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42" name="Line 17724"/>
              <p:cNvSpPr>
                <a:spLocks noChangeShapeType="1"/>
              </p:cNvSpPr>
              <p:nvPr/>
            </p:nvSpPr>
            <p:spPr bwMode="auto">
              <a:xfrm flipH="1">
                <a:off x="3170" y="751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3" name="Line 17725"/>
              <p:cNvSpPr>
                <a:spLocks noChangeShapeType="1"/>
              </p:cNvSpPr>
              <p:nvPr/>
            </p:nvSpPr>
            <p:spPr bwMode="auto">
              <a:xfrm flipV="1">
                <a:off x="3170" y="7502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4" name="Oval 17726"/>
              <p:cNvSpPr>
                <a:spLocks noChangeArrowheads="1"/>
              </p:cNvSpPr>
              <p:nvPr/>
            </p:nvSpPr>
            <p:spPr bwMode="auto">
              <a:xfrm>
                <a:off x="3147" y="74898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5" name="Rectangle 17727"/>
              <p:cNvSpPr>
                <a:spLocks noChangeArrowheads="1"/>
              </p:cNvSpPr>
              <p:nvPr/>
            </p:nvSpPr>
            <p:spPr bwMode="auto">
              <a:xfrm>
                <a:off x="3204" y="749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46" name="Line 17728"/>
              <p:cNvSpPr>
                <a:spLocks noChangeShapeType="1"/>
              </p:cNvSpPr>
              <p:nvPr/>
            </p:nvSpPr>
            <p:spPr bwMode="auto">
              <a:xfrm flipH="1">
                <a:off x="3032" y="-248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7" name="Line 17729"/>
              <p:cNvSpPr>
                <a:spLocks noChangeShapeType="1"/>
              </p:cNvSpPr>
              <p:nvPr/>
            </p:nvSpPr>
            <p:spPr bwMode="auto">
              <a:xfrm flipV="1">
                <a:off x="3032" y="-249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8" name="Oval 17730"/>
              <p:cNvSpPr>
                <a:spLocks noChangeArrowheads="1"/>
              </p:cNvSpPr>
              <p:nvPr/>
            </p:nvSpPr>
            <p:spPr bwMode="auto">
              <a:xfrm>
                <a:off x="3009" y="-2509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49" name="Rectangle 17731"/>
              <p:cNvSpPr>
                <a:spLocks noChangeArrowheads="1"/>
              </p:cNvSpPr>
              <p:nvPr/>
            </p:nvSpPr>
            <p:spPr bwMode="auto">
              <a:xfrm>
                <a:off x="3066" y="-2509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50" name="Line 17732"/>
              <p:cNvSpPr>
                <a:spLocks noChangeShapeType="1"/>
              </p:cNvSpPr>
              <p:nvPr/>
            </p:nvSpPr>
            <p:spPr bwMode="auto">
              <a:xfrm>
                <a:off x="3986" y="90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1" name="Line 17733"/>
              <p:cNvSpPr>
                <a:spLocks noChangeShapeType="1"/>
              </p:cNvSpPr>
              <p:nvPr/>
            </p:nvSpPr>
            <p:spPr bwMode="auto">
              <a:xfrm flipV="1">
                <a:off x="3986" y="89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2" name="Oval 17734"/>
              <p:cNvSpPr>
                <a:spLocks noChangeArrowheads="1"/>
              </p:cNvSpPr>
              <p:nvPr/>
            </p:nvSpPr>
            <p:spPr bwMode="auto">
              <a:xfrm>
                <a:off x="3963" y="8861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3" name="Rectangle 17735"/>
              <p:cNvSpPr>
                <a:spLocks noChangeArrowheads="1"/>
              </p:cNvSpPr>
              <p:nvPr/>
            </p:nvSpPr>
            <p:spPr bwMode="auto">
              <a:xfrm>
                <a:off x="4019" y="88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54" name="Line 17736"/>
              <p:cNvSpPr>
                <a:spLocks noChangeShapeType="1"/>
              </p:cNvSpPr>
              <p:nvPr/>
            </p:nvSpPr>
            <p:spPr bwMode="auto">
              <a:xfrm flipH="1">
                <a:off x="1945" y="77245"/>
                <a:ext cx="17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5" name="Line 17737"/>
              <p:cNvSpPr>
                <a:spLocks noChangeShapeType="1"/>
              </p:cNvSpPr>
              <p:nvPr/>
            </p:nvSpPr>
            <p:spPr bwMode="auto">
              <a:xfrm flipV="1">
                <a:off x="1945" y="77100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6" name="Oval 17738"/>
              <p:cNvSpPr>
                <a:spLocks noChangeArrowheads="1"/>
              </p:cNvSpPr>
              <p:nvPr/>
            </p:nvSpPr>
            <p:spPr bwMode="auto">
              <a:xfrm>
                <a:off x="3684" y="77001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7" name="Rectangle 17739"/>
              <p:cNvSpPr>
                <a:spLocks noChangeArrowheads="1"/>
              </p:cNvSpPr>
              <p:nvPr/>
            </p:nvSpPr>
            <p:spPr bwMode="auto">
              <a:xfrm>
                <a:off x="3741" y="770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58" name="Line 17740"/>
              <p:cNvSpPr>
                <a:spLocks noChangeShapeType="1"/>
              </p:cNvSpPr>
              <p:nvPr/>
            </p:nvSpPr>
            <p:spPr bwMode="auto">
              <a:xfrm flipH="1">
                <a:off x="1550" y="56639"/>
                <a:ext cx="15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59" name="Line 17741"/>
              <p:cNvSpPr>
                <a:spLocks noChangeShapeType="1"/>
              </p:cNvSpPr>
              <p:nvPr/>
            </p:nvSpPr>
            <p:spPr bwMode="auto">
              <a:xfrm>
                <a:off x="1550" y="5663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0" name="Oval 17742"/>
              <p:cNvSpPr>
                <a:spLocks noChangeArrowheads="1"/>
              </p:cNvSpPr>
              <p:nvPr/>
            </p:nvSpPr>
            <p:spPr bwMode="auto">
              <a:xfrm>
                <a:off x="3090" y="5640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1" name="Rectangle 17743"/>
              <p:cNvSpPr>
                <a:spLocks noChangeArrowheads="1"/>
              </p:cNvSpPr>
              <p:nvPr/>
            </p:nvSpPr>
            <p:spPr bwMode="auto">
              <a:xfrm>
                <a:off x="3147" y="564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62" name="Line 17744"/>
              <p:cNvSpPr>
                <a:spLocks noChangeShapeType="1"/>
              </p:cNvSpPr>
              <p:nvPr/>
            </p:nvSpPr>
            <p:spPr bwMode="auto">
              <a:xfrm>
                <a:off x="955" y="1089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3" name="Line 17745"/>
              <p:cNvSpPr>
                <a:spLocks noChangeShapeType="1"/>
              </p:cNvSpPr>
              <p:nvPr/>
            </p:nvSpPr>
            <p:spPr bwMode="auto">
              <a:xfrm flipV="1">
                <a:off x="955" y="10886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4" name="Oval 17746"/>
              <p:cNvSpPr>
                <a:spLocks noChangeArrowheads="1"/>
              </p:cNvSpPr>
              <p:nvPr/>
            </p:nvSpPr>
            <p:spPr bwMode="auto">
              <a:xfrm>
                <a:off x="932" y="108724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5" name="Rectangle 17747"/>
              <p:cNvSpPr>
                <a:spLocks noChangeArrowheads="1"/>
              </p:cNvSpPr>
              <p:nvPr/>
            </p:nvSpPr>
            <p:spPr bwMode="auto">
              <a:xfrm>
                <a:off x="988" y="1087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66" name="Line 17748"/>
              <p:cNvSpPr>
                <a:spLocks noChangeShapeType="1"/>
              </p:cNvSpPr>
              <p:nvPr/>
            </p:nvSpPr>
            <p:spPr bwMode="auto">
              <a:xfrm flipH="1">
                <a:off x="3154" y="-1876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7" name="Line 17749"/>
              <p:cNvSpPr>
                <a:spLocks noChangeShapeType="1"/>
              </p:cNvSpPr>
              <p:nvPr/>
            </p:nvSpPr>
            <p:spPr bwMode="auto">
              <a:xfrm>
                <a:off x="3154" y="-1876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8" name="Oval 17750"/>
              <p:cNvSpPr>
                <a:spLocks noChangeArrowheads="1"/>
              </p:cNvSpPr>
              <p:nvPr/>
            </p:nvSpPr>
            <p:spPr bwMode="auto">
              <a:xfrm>
                <a:off x="3132" y="-19011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69" name="Rectangle 17751"/>
              <p:cNvSpPr>
                <a:spLocks noChangeArrowheads="1"/>
              </p:cNvSpPr>
              <p:nvPr/>
            </p:nvSpPr>
            <p:spPr bwMode="auto">
              <a:xfrm>
                <a:off x="3188" y="-190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LUKE-3599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70" name="Line 17752"/>
              <p:cNvSpPr>
                <a:spLocks noChangeShapeType="1"/>
              </p:cNvSpPr>
              <p:nvPr/>
            </p:nvSpPr>
            <p:spPr bwMode="auto">
              <a:xfrm flipH="1">
                <a:off x="943" y="1121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1" name="Line 17753"/>
              <p:cNvSpPr>
                <a:spLocks noChangeShapeType="1"/>
              </p:cNvSpPr>
              <p:nvPr/>
            </p:nvSpPr>
            <p:spPr bwMode="auto">
              <a:xfrm flipV="1">
                <a:off x="943" y="11202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2" name="Oval 17754"/>
              <p:cNvSpPr>
                <a:spLocks noChangeArrowheads="1"/>
              </p:cNvSpPr>
              <p:nvPr/>
            </p:nvSpPr>
            <p:spPr bwMode="auto">
              <a:xfrm>
                <a:off x="921" y="111895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3" name="Rectangle 17755"/>
              <p:cNvSpPr>
                <a:spLocks noChangeArrowheads="1"/>
              </p:cNvSpPr>
              <p:nvPr/>
            </p:nvSpPr>
            <p:spPr bwMode="auto">
              <a:xfrm>
                <a:off x="977" y="1119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74" name="Line 17756"/>
              <p:cNvSpPr>
                <a:spLocks noChangeShapeType="1"/>
              </p:cNvSpPr>
              <p:nvPr/>
            </p:nvSpPr>
            <p:spPr bwMode="auto">
              <a:xfrm flipH="1">
                <a:off x="-421" y="115298"/>
                <a:ext cx="11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5" name="Line 17757"/>
              <p:cNvSpPr>
                <a:spLocks noChangeShapeType="1"/>
              </p:cNvSpPr>
              <p:nvPr/>
            </p:nvSpPr>
            <p:spPr bwMode="auto">
              <a:xfrm flipV="1">
                <a:off x="-421" y="11517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6" name="Oval 17758"/>
              <p:cNvSpPr>
                <a:spLocks noChangeArrowheads="1"/>
              </p:cNvSpPr>
              <p:nvPr/>
            </p:nvSpPr>
            <p:spPr bwMode="auto">
              <a:xfrm>
                <a:off x="714" y="11504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7" name="Rectangle 17759"/>
              <p:cNvSpPr>
                <a:spLocks noChangeArrowheads="1"/>
              </p:cNvSpPr>
              <p:nvPr/>
            </p:nvSpPr>
            <p:spPr bwMode="auto">
              <a:xfrm>
                <a:off x="771" y="1150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LUKE-3603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78" name="Line 17760"/>
              <p:cNvSpPr>
                <a:spLocks noChangeShapeType="1"/>
              </p:cNvSpPr>
              <p:nvPr/>
            </p:nvSpPr>
            <p:spPr bwMode="auto">
              <a:xfrm flipH="1">
                <a:off x="2828" y="485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79" name="Line 17761"/>
              <p:cNvSpPr>
                <a:spLocks noChangeShapeType="1"/>
              </p:cNvSpPr>
              <p:nvPr/>
            </p:nvSpPr>
            <p:spPr bwMode="auto">
              <a:xfrm flipV="1">
                <a:off x="2828" y="4850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0" name="Oval 17762"/>
              <p:cNvSpPr>
                <a:spLocks noChangeArrowheads="1"/>
              </p:cNvSpPr>
              <p:nvPr/>
            </p:nvSpPr>
            <p:spPr bwMode="auto">
              <a:xfrm>
                <a:off x="2806" y="4831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1" name="Rectangle 17763"/>
              <p:cNvSpPr>
                <a:spLocks noChangeArrowheads="1"/>
              </p:cNvSpPr>
              <p:nvPr/>
            </p:nvSpPr>
            <p:spPr bwMode="auto">
              <a:xfrm>
                <a:off x="2863" y="483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82" name="Line 17764"/>
              <p:cNvSpPr>
                <a:spLocks noChangeShapeType="1"/>
              </p:cNvSpPr>
              <p:nvPr/>
            </p:nvSpPr>
            <p:spPr bwMode="auto">
              <a:xfrm flipH="1">
                <a:off x="3034" y="-255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3" name="Line 17765"/>
              <p:cNvSpPr>
                <a:spLocks noChangeShapeType="1"/>
              </p:cNvSpPr>
              <p:nvPr/>
            </p:nvSpPr>
            <p:spPr bwMode="auto">
              <a:xfrm flipV="1">
                <a:off x="3034" y="-256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4" name="Oval 17766"/>
              <p:cNvSpPr>
                <a:spLocks noChangeArrowheads="1"/>
              </p:cNvSpPr>
              <p:nvPr/>
            </p:nvSpPr>
            <p:spPr bwMode="auto">
              <a:xfrm>
                <a:off x="3011" y="-2579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5" name="Rectangle 17767"/>
              <p:cNvSpPr>
                <a:spLocks noChangeArrowheads="1"/>
              </p:cNvSpPr>
              <p:nvPr/>
            </p:nvSpPr>
            <p:spPr bwMode="auto">
              <a:xfrm>
                <a:off x="3068" y="-257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86" name="Line 17768"/>
              <p:cNvSpPr>
                <a:spLocks noChangeShapeType="1"/>
              </p:cNvSpPr>
              <p:nvPr/>
            </p:nvSpPr>
            <p:spPr bwMode="auto">
              <a:xfrm>
                <a:off x="800" y="11424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7" name="Line 17769"/>
              <p:cNvSpPr>
                <a:spLocks noChangeShapeType="1"/>
              </p:cNvSpPr>
              <p:nvPr/>
            </p:nvSpPr>
            <p:spPr bwMode="auto">
              <a:xfrm flipV="1">
                <a:off x="800" y="11413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8" name="Oval 17770"/>
              <p:cNvSpPr>
                <a:spLocks noChangeArrowheads="1"/>
              </p:cNvSpPr>
              <p:nvPr/>
            </p:nvSpPr>
            <p:spPr bwMode="auto">
              <a:xfrm>
                <a:off x="777" y="11400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89" name="Rectangle 17771"/>
              <p:cNvSpPr>
                <a:spLocks noChangeArrowheads="1"/>
              </p:cNvSpPr>
              <p:nvPr/>
            </p:nvSpPr>
            <p:spPr bwMode="auto">
              <a:xfrm>
                <a:off x="834" y="1140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90" name="Line 17772"/>
              <p:cNvSpPr>
                <a:spLocks noChangeShapeType="1"/>
              </p:cNvSpPr>
              <p:nvPr/>
            </p:nvSpPr>
            <p:spPr bwMode="auto">
              <a:xfrm flipH="1">
                <a:off x="1686" y="54998"/>
                <a:ext cx="17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1" name="Line 17773"/>
              <p:cNvSpPr>
                <a:spLocks noChangeShapeType="1"/>
              </p:cNvSpPr>
              <p:nvPr/>
            </p:nvSpPr>
            <p:spPr bwMode="auto">
              <a:xfrm flipV="1">
                <a:off x="1686" y="5493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2" name="Oval 17774"/>
              <p:cNvSpPr>
                <a:spLocks noChangeArrowheads="1"/>
              </p:cNvSpPr>
              <p:nvPr/>
            </p:nvSpPr>
            <p:spPr bwMode="auto">
              <a:xfrm>
                <a:off x="3367" y="54760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3" name="Rectangle 17775"/>
              <p:cNvSpPr>
                <a:spLocks noChangeArrowheads="1"/>
              </p:cNvSpPr>
              <p:nvPr/>
            </p:nvSpPr>
            <p:spPr bwMode="auto">
              <a:xfrm>
                <a:off x="3425" y="547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94" name="Line 17776"/>
              <p:cNvSpPr>
                <a:spLocks noChangeShapeType="1"/>
              </p:cNvSpPr>
              <p:nvPr/>
            </p:nvSpPr>
            <p:spPr bwMode="auto">
              <a:xfrm flipH="1">
                <a:off x="3033" y="-2532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5" name="Line 17777"/>
              <p:cNvSpPr>
                <a:spLocks noChangeShapeType="1"/>
              </p:cNvSpPr>
              <p:nvPr/>
            </p:nvSpPr>
            <p:spPr bwMode="auto">
              <a:xfrm flipV="1">
                <a:off x="3033" y="-2544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6" name="Oval 17778"/>
              <p:cNvSpPr>
                <a:spLocks noChangeArrowheads="1"/>
              </p:cNvSpPr>
              <p:nvPr/>
            </p:nvSpPr>
            <p:spPr bwMode="auto">
              <a:xfrm>
                <a:off x="3011" y="-2556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7" name="Rectangle 17779"/>
              <p:cNvSpPr>
                <a:spLocks noChangeArrowheads="1"/>
              </p:cNvSpPr>
              <p:nvPr/>
            </p:nvSpPr>
            <p:spPr bwMode="auto">
              <a:xfrm>
                <a:off x="3068" y="-255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98" name="Line 17780"/>
              <p:cNvSpPr>
                <a:spLocks noChangeShapeType="1"/>
              </p:cNvSpPr>
              <p:nvPr/>
            </p:nvSpPr>
            <p:spPr bwMode="auto">
              <a:xfrm flipH="1">
                <a:off x="3307" y="735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99" name="Line 17781"/>
              <p:cNvSpPr>
                <a:spLocks noChangeShapeType="1"/>
              </p:cNvSpPr>
              <p:nvPr/>
            </p:nvSpPr>
            <p:spPr bwMode="auto">
              <a:xfrm flipV="1">
                <a:off x="3307" y="7338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0" name="Oval 17782"/>
              <p:cNvSpPr>
                <a:spLocks noChangeArrowheads="1"/>
              </p:cNvSpPr>
              <p:nvPr/>
            </p:nvSpPr>
            <p:spPr bwMode="auto">
              <a:xfrm>
                <a:off x="3284" y="7324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1" name="Rectangle 17783"/>
              <p:cNvSpPr>
                <a:spLocks noChangeArrowheads="1"/>
              </p:cNvSpPr>
              <p:nvPr/>
            </p:nvSpPr>
            <p:spPr bwMode="auto">
              <a:xfrm>
                <a:off x="3341" y="732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02" name="Line 17784"/>
              <p:cNvSpPr>
                <a:spLocks noChangeShapeType="1"/>
              </p:cNvSpPr>
              <p:nvPr/>
            </p:nvSpPr>
            <p:spPr bwMode="auto">
              <a:xfrm flipH="1">
                <a:off x="3610" y="1999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3" name="Line 17785"/>
              <p:cNvSpPr>
                <a:spLocks noChangeShapeType="1"/>
              </p:cNvSpPr>
              <p:nvPr/>
            </p:nvSpPr>
            <p:spPr bwMode="auto">
              <a:xfrm flipV="1">
                <a:off x="3610" y="198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4" name="Oval 17786"/>
              <p:cNvSpPr>
                <a:spLocks noChangeArrowheads="1"/>
              </p:cNvSpPr>
              <p:nvPr/>
            </p:nvSpPr>
            <p:spPr bwMode="auto">
              <a:xfrm>
                <a:off x="3588" y="1975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5" name="Rectangle 17787"/>
              <p:cNvSpPr>
                <a:spLocks noChangeArrowheads="1"/>
              </p:cNvSpPr>
              <p:nvPr/>
            </p:nvSpPr>
            <p:spPr bwMode="auto">
              <a:xfrm>
                <a:off x="3644" y="197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06" name="Line 17788"/>
              <p:cNvSpPr>
                <a:spLocks noChangeShapeType="1"/>
              </p:cNvSpPr>
              <p:nvPr/>
            </p:nvSpPr>
            <p:spPr bwMode="auto">
              <a:xfrm>
                <a:off x="3609" y="2139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7" name="Line 17789"/>
              <p:cNvSpPr>
                <a:spLocks noChangeShapeType="1"/>
              </p:cNvSpPr>
              <p:nvPr/>
            </p:nvSpPr>
            <p:spPr bwMode="auto">
              <a:xfrm flipV="1">
                <a:off x="3609" y="2133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8" name="Oval 17790"/>
              <p:cNvSpPr>
                <a:spLocks noChangeArrowheads="1"/>
              </p:cNvSpPr>
              <p:nvPr/>
            </p:nvSpPr>
            <p:spPr bwMode="auto">
              <a:xfrm>
                <a:off x="3585" y="2114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09" name="Rectangle 17791"/>
              <p:cNvSpPr>
                <a:spLocks noChangeArrowheads="1"/>
              </p:cNvSpPr>
              <p:nvPr/>
            </p:nvSpPr>
            <p:spPr bwMode="auto">
              <a:xfrm>
                <a:off x="3642" y="211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10" name="Line 17792"/>
              <p:cNvSpPr>
                <a:spLocks noChangeShapeType="1"/>
              </p:cNvSpPr>
              <p:nvPr/>
            </p:nvSpPr>
            <p:spPr bwMode="auto">
              <a:xfrm>
                <a:off x="962" y="1071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1" name="Line 17793"/>
              <p:cNvSpPr>
                <a:spLocks noChangeShapeType="1"/>
              </p:cNvSpPr>
              <p:nvPr/>
            </p:nvSpPr>
            <p:spPr bwMode="auto">
              <a:xfrm flipV="1">
                <a:off x="962" y="10704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2" name="Oval 17794"/>
              <p:cNvSpPr>
                <a:spLocks noChangeArrowheads="1"/>
              </p:cNvSpPr>
              <p:nvPr/>
            </p:nvSpPr>
            <p:spPr bwMode="auto">
              <a:xfrm>
                <a:off x="939" y="106864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3" name="Rectangle 17795"/>
              <p:cNvSpPr>
                <a:spLocks noChangeArrowheads="1"/>
              </p:cNvSpPr>
              <p:nvPr/>
            </p:nvSpPr>
            <p:spPr bwMode="auto">
              <a:xfrm>
                <a:off x="995" y="1068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14" name="Line 17796"/>
              <p:cNvSpPr>
                <a:spLocks noChangeShapeType="1"/>
              </p:cNvSpPr>
              <p:nvPr/>
            </p:nvSpPr>
            <p:spPr bwMode="auto">
              <a:xfrm flipH="1">
                <a:off x="2629" y="5839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5" name="Line 17797"/>
              <p:cNvSpPr>
                <a:spLocks noChangeShapeType="1"/>
              </p:cNvSpPr>
              <p:nvPr/>
            </p:nvSpPr>
            <p:spPr bwMode="auto">
              <a:xfrm flipV="1">
                <a:off x="2629" y="58275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6" name="Oval 17798"/>
              <p:cNvSpPr>
                <a:spLocks noChangeArrowheads="1"/>
              </p:cNvSpPr>
              <p:nvPr/>
            </p:nvSpPr>
            <p:spPr bwMode="auto">
              <a:xfrm>
                <a:off x="2607" y="58149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7" name="Rectangle 17799"/>
              <p:cNvSpPr>
                <a:spLocks noChangeArrowheads="1"/>
              </p:cNvSpPr>
              <p:nvPr/>
            </p:nvSpPr>
            <p:spPr bwMode="auto">
              <a:xfrm>
                <a:off x="2663" y="581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18" name="Line 17800"/>
              <p:cNvSpPr>
                <a:spLocks noChangeShapeType="1"/>
              </p:cNvSpPr>
              <p:nvPr/>
            </p:nvSpPr>
            <p:spPr bwMode="auto">
              <a:xfrm flipH="1">
                <a:off x="3130" y="6050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19" name="Line 17801"/>
              <p:cNvSpPr>
                <a:spLocks noChangeShapeType="1"/>
              </p:cNvSpPr>
              <p:nvPr/>
            </p:nvSpPr>
            <p:spPr bwMode="auto">
              <a:xfrm>
                <a:off x="3130" y="6050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0" name="Oval 17802"/>
              <p:cNvSpPr>
                <a:spLocks noChangeArrowheads="1"/>
              </p:cNvSpPr>
              <p:nvPr/>
            </p:nvSpPr>
            <p:spPr bwMode="auto">
              <a:xfrm>
                <a:off x="3107" y="6025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1" name="Rectangle 17803"/>
              <p:cNvSpPr>
                <a:spLocks noChangeArrowheads="1"/>
              </p:cNvSpPr>
              <p:nvPr/>
            </p:nvSpPr>
            <p:spPr bwMode="auto">
              <a:xfrm>
                <a:off x="3164" y="602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22" name="Line 17804"/>
              <p:cNvSpPr>
                <a:spLocks noChangeShapeType="1"/>
              </p:cNvSpPr>
              <p:nvPr/>
            </p:nvSpPr>
            <p:spPr bwMode="auto">
              <a:xfrm flipH="1">
                <a:off x="3505" y="22213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3" name="Line 17805"/>
              <p:cNvSpPr>
                <a:spLocks noChangeShapeType="1"/>
              </p:cNvSpPr>
              <p:nvPr/>
            </p:nvSpPr>
            <p:spPr bwMode="auto">
              <a:xfrm flipV="1">
                <a:off x="3505" y="2215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4" name="Oval 17806"/>
              <p:cNvSpPr>
                <a:spLocks noChangeArrowheads="1"/>
              </p:cNvSpPr>
              <p:nvPr/>
            </p:nvSpPr>
            <p:spPr bwMode="auto">
              <a:xfrm>
                <a:off x="3601" y="2197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5" name="Rectangle 17807"/>
              <p:cNvSpPr>
                <a:spLocks noChangeArrowheads="1"/>
              </p:cNvSpPr>
              <p:nvPr/>
            </p:nvSpPr>
            <p:spPr bwMode="auto">
              <a:xfrm>
                <a:off x="3658" y="219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26" name="Line 17808"/>
              <p:cNvSpPr>
                <a:spLocks noChangeShapeType="1"/>
              </p:cNvSpPr>
              <p:nvPr/>
            </p:nvSpPr>
            <p:spPr bwMode="auto">
              <a:xfrm flipH="1">
                <a:off x="3038" y="-267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7" name="Line 17809"/>
              <p:cNvSpPr>
                <a:spLocks noChangeShapeType="1"/>
              </p:cNvSpPr>
              <p:nvPr/>
            </p:nvSpPr>
            <p:spPr bwMode="auto">
              <a:xfrm flipV="1">
                <a:off x="3038" y="-2678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8" name="Oval 17810"/>
              <p:cNvSpPr>
                <a:spLocks noChangeArrowheads="1"/>
              </p:cNvSpPr>
              <p:nvPr/>
            </p:nvSpPr>
            <p:spPr bwMode="auto">
              <a:xfrm>
                <a:off x="3016" y="-2697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29" name="Rectangle 17811"/>
              <p:cNvSpPr>
                <a:spLocks noChangeArrowheads="1"/>
              </p:cNvSpPr>
              <p:nvPr/>
            </p:nvSpPr>
            <p:spPr bwMode="auto">
              <a:xfrm>
                <a:off x="3073" y="-269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30" name="Line 17812"/>
              <p:cNvSpPr>
                <a:spLocks noChangeShapeType="1"/>
              </p:cNvSpPr>
              <p:nvPr/>
            </p:nvSpPr>
            <p:spPr bwMode="auto">
              <a:xfrm flipH="1">
                <a:off x="1348" y="1047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1" name="Line 17813"/>
              <p:cNvSpPr>
                <a:spLocks noChangeShapeType="1"/>
              </p:cNvSpPr>
              <p:nvPr/>
            </p:nvSpPr>
            <p:spPr bwMode="auto">
              <a:xfrm>
                <a:off x="1348" y="10476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3" name="Rectangle 17815"/>
              <p:cNvSpPr>
                <a:spLocks noChangeArrowheads="1"/>
              </p:cNvSpPr>
              <p:nvPr/>
            </p:nvSpPr>
            <p:spPr bwMode="auto">
              <a:xfrm>
                <a:off x="1382" y="1045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34" name="Line 17816"/>
              <p:cNvSpPr>
                <a:spLocks noChangeShapeType="1"/>
              </p:cNvSpPr>
              <p:nvPr/>
            </p:nvSpPr>
            <p:spPr bwMode="auto">
              <a:xfrm>
                <a:off x="2715" y="932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5" name="Line 17817"/>
              <p:cNvSpPr>
                <a:spLocks noChangeShapeType="1"/>
              </p:cNvSpPr>
              <p:nvPr/>
            </p:nvSpPr>
            <p:spPr bwMode="auto">
              <a:xfrm flipV="1">
                <a:off x="2715" y="9316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6" name="Oval 17818"/>
              <p:cNvSpPr>
                <a:spLocks noChangeArrowheads="1"/>
              </p:cNvSpPr>
              <p:nvPr/>
            </p:nvSpPr>
            <p:spPr bwMode="auto">
              <a:xfrm>
                <a:off x="2691" y="9303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7" name="Rectangle 17819"/>
              <p:cNvSpPr>
                <a:spLocks noChangeArrowheads="1"/>
              </p:cNvSpPr>
              <p:nvPr/>
            </p:nvSpPr>
            <p:spPr bwMode="auto">
              <a:xfrm>
                <a:off x="2749" y="930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38" name="Line 17820"/>
              <p:cNvSpPr>
                <a:spLocks noChangeShapeType="1"/>
              </p:cNvSpPr>
              <p:nvPr/>
            </p:nvSpPr>
            <p:spPr bwMode="auto">
              <a:xfrm flipH="1">
                <a:off x="957" y="1081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39" name="Line 17821"/>
              <p:cNvSpPr>
                <a:spLocks noChangeShapeType="1"/>
              </p:cNvSpPr>
              <p:nvPr/>
            </p:nvSpPr>
            <p:spPr bwMode="auto">
              <a:xfrm flipV="1">
                <a:off x="957" y="10803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0" name="Oval 17822"/>
              <p:cNvSpPr>
                <a:spLocks noChangeArrowheads="1"/>
              </p:cNvSpPr>
              <p:nvPr/>
            </p:nvSpPr>
            <p:spPr bwMode="auto">
              <a:xfrm>
                <a:off x="934" y="107913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1" name="Rectangle 17823"/>
              <p:cNvSpPr>
                <a:spLocks noChangeArrowheads="1"/>
              </p:cNvSpPr>
              <p:nvPr/>
            </p:nvSpPr>
            <p:spPr bwMode="auto">
              <a:xfrm>
                <a:off x="991" y="10791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42" name="Line 17824"/>
              <p:cNvSpPr>
                <a:spLocks noChangeShapeType="1"/>
              </p:cNvSpPr>
              <p:nvPr/>
            </p:nvSpPr>
            <p:spPr bwMode="auto">
              <a:xfrm flipH="1">
                <a:off x="895" y="113194"/>
                <a:ext cx="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3" name="Line 17825"/>
              <p:cNvSpPr>
                <a:spLocks noChangeShapeType="1"/>
              </p:cNvSpPr>
              <p:nvPr/>
            </p:nvSpPr>
            <p:spPr bwMode="auto">
              <a:xfrm>
                <a:off x="895" y="11319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4" name="Oval 17826"/>
              <p:cNvSpPr>
                <a:spLocks noChangeArrowheads="1"/>
              </p:cNvSpPr>
              <p:nvPr/>
            </p:nvSpPr>
            <p:spPr bwMode="auto">
              <a:xfrm>
                <a:off x="969" y="11295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5" name="Rectangle 17827"/>
              <p:cNvSpPr>
                <a:spLocks noChangeArrowheads="1"/>
              </p:cNvSpPr>
              <p:nvPr/>
            </p:nvSpPr>
            <p:spPr bwMode="auto">
              <a:xfrm>
                <a:off x="1026" y="1129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46" name="Line 17828"/>
              <p:cNvSpPr>
                <a:spLocks noChangeShapeType="1"/>
              </p:cNvSpPr>
              <p:nvPr/>
            </p:nvSpPr>
            <p:spPr bwMode="auto">
              <a:xfrm flipH="1">
                <a:off x="802" y="11354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7" name="Line 17829"/>
              <p:cNvSpPr>
                <a:spLocks noChangeShapeType="1"/>
              </p:cNvSpPr>
              <p:nvPr/>
            </p:nvSpPr>
            <p:spPr bwMode="auto">
              <a:xfrm>
                <a:off x="802" y="11354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8" name="Oval 17830"/>
              <p:cNvSpPr>
                <a:spLocks noChangeArrowheads="1"/>
              </p:cNvSpPr>
              <p:nvPr/>
            </p:nvSpPr>
            <p:spPr bwMode="auto">
              <a:xfrm>
                <a:off x="779" y="11330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49" name="Rectangle 17831"/>
              <p:cNvSpPr>
                <a:spLocks noChangeArrowheads="1"/>
              </p:cNvSpPr>
              <p:nvPr/>
            </p:nvSpPr>
            <p:spPr bwMode="auto">
              <a:xfrm>
                <a:off x="836" y="11330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50" name="Line 17832"/>
              <p:cNvSpPr>
                <a:spLocks noChangeShapeType="1"/>
              </p:cNvSpPr>
              <p:nvPr/>
            </p:nvSpPr>
            <p:spPr bwMode="auto">
              <a:xfrm flipH="1">
                <a:off x="2521" y="84624"/>
                <a:ext cx="2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1" name="Line 17833"/>
              <p:cNvSpPr>
                <a:spLocks noChangeShapeType="1"/>
              </p:cNvSpPr>
              <p:nvPr/>
            </p:nvSpPr>
            <p:spPr bwMode="auto">
              <a:xfrm>
                <a:off x="2521" y="8462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2" name="Oval 17834"/>
              <p:cNvSpPr>
                <a:spLocks noChangeArrowheads="1"/>
              </p:cNvSpPr>
              <p:nvPr/>
            </p:nvSpPr>
            <p:spPr bwMode="auto">
              <a:xfrm>
                <a:off x="2719" y="8437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3" name="Rectangle 17835"/>
              <p:cNvSpPr>
                <a:spLocks noChangeArrowheads="1"/>
              </p:cNvSpPr>
              <p:nvPr/>
            </p:nvSpPr>
            <p:spPr bwMode="auto">
              <a:xfrm>
                <a:off x="2777" y="843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54" name="Line 17836"/>
              <p:cNvSpPr>
                <a:spLocks noChangeShapeType="1"/>
              </p:cNvSpPr>
              <p:nvPr/>
            </p:nvSpPr>
            <p:spPr bwMode="auto">
              <a:xfrm flipH="1">
                <a:off x="3169" y="752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5" name="Line 17837"/>
              <p:cNvSpPr>
                <a:spLocks noChangeShapeType="1"/>
              </p:cNvSpPr>
              <p:nvPr/>
            </p:nvSpPr>
            <p:spPr bwMode="auto">
              <a:xfrm flipV="1">
                <a:off x="3169" y="7514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6" name="Oval 17838"/>
              <p:cNvSpPr>
                <a:spLocks noChangeArrowheads="1"/>
              </p:cNvSpPr>
              <p:nvPr/>
            </p:nvSpPr>
            <p:spPr bwMode="auto">
              <a:xfrm>
                <a:off x="3147" y="75010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7" name="Rectangle 17839"/>
              <p:cNvSpPr>
                <a:spLocks noChangeArrowheads="1"/>
              </p:cNvSpPr>
              <p:nvPr/>
            </p:nvSpPr>
            <p:spPr bwMode="auto">
              <a:xfrm>
                <a:off x="3204" y="750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58" name="Line 17840"/>
              <p:cNvSpPr>
                <a:spLocks noChangeShapeType="1"/>
              </p:cNvSpPr>
              <p:nvPr/>
            </p:nvSpPr>
            <p:spPr bwMode="auto">
              <a:xfrm flipH="1">
                <a:off x="2868" y="-177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59" name="Line 17841"/>
              <p:cNvSpPr>
                <a:spLocks noChangeShapeType="1"/>
              </p:cNvSpPr>
              <p:nvPr/>
            </p:nvSpPr>
            <p:spPr bwMode="auto">
              <a:xfrm flipV="1">
                <a:off x="2868" y="-177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0" name="Oval 17842"/>
              <p:cNvSpPr>
                <a:spLocks noChangeArrowheads="1"/>
              </p:cNvSpPr>
              <p:nvPr/>
            </p:nvSpPr>
            <p:spPr bwMode="auto">
              <a:xfrm>
                <a:off x="2845" y="-1796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1" name="Rectangle 17843"/>
              <p:cNvSpPr>
                <a:spLocks noChangeArrowheads="1"/>
              </p:cNvSpPr>
              <p:nvPr/>
            </p:nvSpPr>
            <p:spPr bwMode="auto">
              <a:xfrm>
                <a:off x="2902" y="-179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62" name="Line 17844"/>
              <p:cNvSpPr>
                <a:spLocks noChangeShapeType="1"/>
              </p:cNvSpPr>
              <p:nvPr/>
            </p:nvSpPr>
            <p:spPr bwMode="auto">
              <a:xfrm flipH="1">
                <a:off x="2828" y="484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3" name="Line 17845"/>
              <p:cNvSpPr>
                <a:spLocks noChangeShapeType="1"/>
              </p:cNvSpPr>
              <p:nvPr/>
            </p:nvSpPr>
            <p:spPr bwMode="auto">
              <a:xfrm>
                <a:off x="2828" y="4844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4" name="Oval 17846"/>
              <p:cNvSpPr>
                <a:spLocks noChangeArrowheads="1"/>
              </p:cNvSpPr>
              <p:nvPr/>
            </p:nvSpPr>
            <p:spPr bwMode="auto">
              <a:xfrm>
                <a:off x="2806" y="4819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5" name="Rectangle 17847"/>
              <p:cNvSpPr>
                <a:spLocks noChangeArrowheads="1"/>
              </p:cNvSpPr>
              <p:nvPr/>
            </p:nvSpPr>
            <p:spPr bwMode="auto">
              <a:xfrm>
                <a:off x="2863" y="4820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66" name="Line 17848"/>
              <p:cNvSpPr>
                <a:spLocks noChangeShapeType="1"/>
              </p:cNvSpPr>
              <p:nvPr/>
            </p:nvSpPr>
            <p:spPr bwMode="auto">
              <a:xfrm flipH="1">
                <a:off x="3396" y="6436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7" name="Line 17849"/>
              <p:cNvSpPr>
                <a:spLocks noChangeShapeType="1"/>
              </p:cNvSpPr>
              <p:nvPr/>
            </p:nvSpPr>
            <p:spPr bwMode="auto">
              <a:xfrm flipV="1">
                <a:off x="3396" y="6426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8" name="Oval 17850"/>
              <p:cNvSpPr>
                <a:spLocks noChangeArrowheads="1"/>
              </p:cNvSpPr>
              <p:nvPr/>
            </p:nvSpPr>
            <p:spPr bwMode="auto">
              <a:xfrm>
                <a:off x="3373" y="64123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69" name="Rectangle 17851"/>
              <p:cNvSpPr>
                <a:spLocks noChangeArrowheads="1"/>
              </p:cNvSpPr>
              <p:nvPr/>
            </p:nvSpPr>
            <p:spPr bwMode="auto">
              <a:xfrm>
                <a:off x="3431" y="641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70" name="Line 17852"/>
              <p:cNvSpPr>
                <a:spLocks noChangeShapeType="1"/>
              </p:cNvSpPr>
              <p:nvPr/>
            </p:nvSpPr>
            <p:spPr bwMode="auto">
              <a:xfrm flipH="1">
                <a:off x="3505" y="22101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1" name="Line 17853"/>
              <p:cNvSpPr>
                <a:spLocks noChangeShapeType="1"/>
              </p:cNvSpPr>
              <p:nvPr/>
            </p:nvSpPr>
            <p:spPr bwMode="auto">
              <a:xfrm>
                <a:off x="3505" y="22101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2" name="Oval 17854"/>
              <p:cNvSpPr>
                <a:spLocks noChangeArrowheads="1"/>
              </p:cNvSpPr>
              <p:nvPr/>
            </p:nvSpPr>
            <p:spPr bwMode="auto">
              <a:xfrm>
                <a:off x="3582" y="21857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3" name="Rectangle 17855"/>
              <p:cNvSpPr>
                <a:spLocks noChangeArrowheads="1"/>
              </p:cNvSpPr>
              <p:nvPr/>
            </p:nvSpPr>
            <p:spPr bwMode="auto">
              <a:xfrm>
                <a:off x="3639" y="218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74" name="Line 17856"/>
              <p:cNvSpPr>
                <a:spLocks noChangeShapeType="1"/>
              </p:cNvSpPr>
              <p:nvPr/>
            </p:nvSpPr>
            <p:spPr bwMode="auto">
              <a:xfrm flipH="1">
                <a:off x="2828" y="4879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5" name="Line 17857"/>
              <p:cNvSpPr>
                <a:spLocks noChangeShapeType="1"/>
              </p:cNvSpPr>
              <p:nvPr/>
            </p:nvSpPr>
            <p:spPr bwMode="auto">
              <a:xfrm flipV="1">
                <a:off x="2828" y="4869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6" name="Oval 17858"/>
              <p:cNvSpPr>
                <a:spLocks noChangeArrowheads="1"/>
              </p:cNvSpPr>
              <p:nvPr/>
            </p:nvSpPr>
            <p:spPr bwMode="auto">
              <a:xfrm>
                <a:off x="2806" y="48549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7" name="Rectangle 17859"/>
              <p:cNvSpPr>
                <a:spLocks noChangeArrowheads="1"/>
              </p:cNvSpPr>
              <p:nvPr/>
            </p:nvSpPr>
            <p:spPr bwMode="auto">
              <a:xfrm>
                <a:off x="2862" y="4855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78" name="Line 17860"/>
              <p:cNvSpPr>
                <a:spLocks noChangeShapeType="1"/>
              </p:cNvSpPr>
              <p:nvPr/>
            </p:nvSpPr>
            <p:spPr bwMode="auto">
              <a:xfrm flipH="1">
                <a:off x="3037" y="-2637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79" name="Line 17861"/>
              <p:cNvSpPr>
                <a:spLocks noChangeShapeType="1"/>
              </p:cNvSpPr>
              <p:nvPr/>
            </p:nvSpPr>
            <p:spPr bwMode="auto">
              <a:xfrm flipV="1">
                <a:off x="3037" y="-264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0" name="Oval 17862"/>
              <p:cNvSpPr>
                <a:spLocks noChangeArrowheads="1"/>
              </p:cNvSpPr>
              <p:nvPr/>
            </p:nvSpPr>
            <p:spPr bwMode="auto">
              <a:xfrm>
                <a:off x="3015" y="-26627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1" name="Rectangle 17863"/>
              <p:cNvSpPr>
                <a:spLocks noChangeArrowheads="1"/>
              </p:cNvSpPr>
              <p:nvPr/>
            </p:nvSpPr>
            <p:spPr bwMode="auto">
              <a:xfrm>
                <a:off x="3071" y="-266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82" name="Line 17864"/>
              <p:cNvSpPr>
                <a:spLocks noChangeShapeType="1"/>
              </p:cNvSpPr>
              <p:nvPr/>
            </p:nvSpPr>
            <p:spPr bwMode="auto">
              <a:xfrm flipH="1">
                <a:off x="2714" y="9351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3" name="Line 17865"/>
              <p:cNvSpPr>
                <a:spLocks noChangeShapeType="1"/>
              </p:cNvSpPr>
              <p:nvPr/>
            </p:nvSpPr>
            <p:spPr bwMode="auto">
              <a:xfrm flipV="1">
                <a:off x="2714" y="9340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4" name="Oval 17866"/>
              <p:cNvSpPr>
                <a:spLocks noChangeArrowheads="1"/>
              </p:cNvSpPr>
              <p:nvPr/>
            </p:nvSpPr>
            <p:spPr bwMode="auto">
              <a:xfrm>
                <a:off x="2691" y="93275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5" name="Rectangle 17867"/>
              <p:cNvSpPr>
                <a:spLocks noChangeArrowheads="1"/>
              </p:cNvSpPr>
              <p:nvPr/>
            </p:nvSpPr>
            <p:spPr bwMode="auto">
              <a:xfrm>
                <a:off x="2748" y="932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86" name="Line 17868"/>
              <p:cNvSpPr>
                <a:spLocks noChangeShapeType="1"/>
              </p:cNvSpPr>
              <p:nvPr/>
            </p:nvSpPr>
            <p:spPr bwMode="auto">
              <a:xfrm flipH="1">
                <a:off x="3178" y="-189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7" name="Line 17869"/>
              <p:cNvSpPr>
                <a:spLocks noChangeShapeType="1"/>
              </p:cNvSpPr>
              <p:nvPr/>
            </p:nvSpPr>
            <p:spPr bwMode="auto">
              <a:xfrm flipV="1">
                <a:off x="3178" y="-1905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8" name="Oval 17870"/>
              <p:cNvSpPr>
                <a:spLocks noChangeArrowheads="1"/>
              </p:cNvSpPr>
              <p:nvPr/>
            </p:nvSpPr>
            <p:spPr bwMode="auto">
              <a:xfrm>
                <a:off x="3155" y="-1924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89" name="Rectangle 17871"/>
              <p:cNvSpPr>
                <a:spLocks noChangeArrowheads="1"/>
              </p:cNvSpPr>
              <p:nvPr/>
            </p:nvSpPr>
            <p:spPr bwMode="auto">
              <a:xfrm>
                <a:off x="3212" y="-192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90" name="Line 17872"/>
              <p:cNvSpPr>
                <a:spLocks noChangeShapeType="1"/>
              </p:cNvSpPr>
              <p:nvPr/>
            </p:nvSpPr>
            <p:spPr bwMode="auto">
              <a:xfrm flipH="1">
                <a:off x="3194" y="615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1" name="Line 17873"/>
              <p:cNvSpPr>
                <a:spLocks noChangeShapeType="1"/>
              </p:cNvSpPr>
              <p:nvPr/>
            </p:nvSpPr>
            <p:spPr bwMode="auto">
              <a:xfrm flipV="1">
                <a:off x="3194" y="6145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2" name="Oval 17874"/>
              <p:cNvSpPr>
                <a:spLocks noChangeArrowheads="1"/>
              </p:cNvSpPr>
              <p:nvPr/>
            </p:nvSpPr>
            <p:spPr bwMode="auto">
              <a:xfrm>
                <a:off x="3171" y="61314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3" name="Rectangle 17875"/>
              <p:cNvSpPr>
                <a:spLocks noChangeArrowheads="1"/>
              </p:cNvSpPr>
              <p:nvPr/>
            </p:nvSpPr>
            <p:spPr bwMode="auto">
              <a:xfrm>
                <a:off x="3228" y="613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LUKE-3645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94" name="Line 17876"/>
              <p:cNvSpPr>
                <a:spLocks noChangeShapeType="1"/>
              </p:cNvSpPr>
              <p:nvPr/>
            </p:nvSpPr>
            <p:spPr bwMode="auto">
              <a:xfrm>
                <a:off x="3217" y="8204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5" name="Line 17877"/>
              <p:cNvSpPr>
                <a:spLocks noChangeShapeType="1"/>
              </p:cNvSpPr>
              <p:nvPr/>
            </p:nvSpPr>
            <p:spPr bwMode="auto">
              <a:xfrm flipV="1">
                <a:off x="3217" y="8198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6" name="Oval 17878"/>
              <p:cNvSpPr>
                <a:spLocks noChangeArrowheads="1"/>
              </p:cNvSpPr>
              <p:nvPr/>
            </p:nvSpPr>
            <p:spPr bwMode="auto">
              <a:xfrm>
                <a:off x="3195" y="8180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7" name="Rectangle 17879"/>
              <p:cNvSpPr>
                <a:spLocks noChangeArrowheads="1"/>
              </p:cNvSpPr>
              <p:nvPr/>
            </p:nvSpPr>
            <p:spPr bwMode="auto">
              <a:xfrm>
                <a:off x="3251" y="818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998" name="Line 17880"/>
              <p:cNvSpPr>
                <a:spLocks noChangeShapeType="1"/>
              </p:cNvSpPr>
              <p:nvPr/>
            </p:nvSpPr>
            <p:spPr bwMode="auto">
              <a:xfrm flipH="1">
                <a:off x="2853" y="80410"/>
                <a:ext cx="2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999" name="Line 17881"/>
              <p:cNvSpPr>
                <a:spLocks noChangeShapeType="1"/>
              </p:cNvSpPr>
              <p:nvPr/>
            </p:nvSpPr>
            <p:spPr bwMode="auto">
              <a:xfrm>
                <a:off x="2853" y="8041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0" name="Oval 17882"/>
              <p:cNvSpPr>
                <a:spLocks noChangeArrowheads="1"/>
              </p:cNvSpPr>
              <p:nvPr/>
            </p:nvSpPr>
            <p:spPr bwMode="auto">
              <a:xfrm>
                <a:off x="3050" y="8017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1" name="Rectangle 17883"/>
              <p:cNvSpPr>
                <a:spLocks noChangeArrowheads="1"/>
              </p:cNvSpPr>
              <p:nvPr/>
            </p:nvSpPr>
            <p:spPr bwMode="auto">
              <a:xfrm>
                <a:off x="3107" y="801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02" name="Line 17884"/>
              <p:cNvSpPr>
                <a:spLocks noChangeShapeType="1"/>
              </p:cNvSpPr>
              <p:nvPr/>
            </p:nvSpPr>
            <p:spPr bwMode="auto">
              <a:xfrm>
                <a:off x="962" y="10698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3" name="Line 17885"/>
              <p:cNvSpPr>
                <a:spLocks noChangeShapeType="1"/>
              </p:cNvSpPr>
              <p:nvPr/>
            </p:nvSpPr>
            <p:spPr bwMode="auto">
              <a:xfrm>
                <a:off x="962" y="1069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4" name="Oval 17886"/>
              <p:cNvSpPr>
                <a:spLocks noChangeArrowheads="1"/>
              </p:cNvSpPr>
              <p:nvPr/>
            </p:nvSpPr>
            <p:spPr bwMode="auto">
              <a:xfrm>
                <a:off x="939" y="10673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5" name="Rectangle 17887"/>
              <p:cNvSpPr>
                <a:spLocks noChangeArrowheads="1"/>
              </p:cNvSpPr>
              <p:nvPr/>
            </p:nvSpPr>
            <p:spPr bwMode="auto">
              <a:xfrm>
                <a:off x="995" y="1067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06" name="Line 17888"/>
              <p:cNvSpPr>
                <a:spLocks noChangeShapeType="1"/>
              </p:cNvSpPr>
              <p:nvPr/>
            </p:nvSpPr>
            <p:spPr bwMode="auto">
              <a:xfrm flipH="1">
                <a:off x="3715" y="6308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7" name="Line 17889"/>
              <p:cNvSpPr>
                <a:spLocks noChangeShapeType="1"/>
              </p:cNvSpPr>
              <p:nvPr/>
            </p:nvSpPr>
            <p:spPr bwMode="auto">
              <a:xfrm>
                <a:off x="3715" y="63082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8" name="Oval 17890"/>
              <p:cNvSpPr>
                <a:spLocks noChangeArrowheads="1"/>
              </p:cNvSpPr>
              <p:nvPr/>
            </p:nvSpPr>
            <p:spPr bwMode="auto">
              <a:xfrm>
                <a:off x="3691" y="6284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09" name="Rectangle 17891"/>
              <p:cNvSpPr>
                <a:spLocks noChangeArrowheads="1"/>
              </p:cNvSpPr>
              <p:nvPr/>
            </p:nvSpPr>
            <p:spPr bwMode="auto">
              <a:xfrm>
                <a:off x="3749" y="628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10" name="Line 17892"/>
              <p:cNvSpPr>
                <a:spLocks noChangeShapeType="1"/>
              </p:cNvSpPr>
              <p:nvPr/>
            </p:nvSpPr>
            <p:spPr bwMode="auto">
              <a:xfrm flipH="1">
                <a:off x="2780" y="-17943"/>
                <a:ext cx="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1" name="Line 17893"/>
              <p:cNvSpPr>
                <a:spLocks noChangeShapeType="1"/>
              </p:cNvSpPr>
              <p:nvPr/>
            </p:nvSpPr>
            <p:spPr bwMode="auto">
              <a:xfrm flipV="1">
                <a:off x="2780" y="-1800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2" name="Oval 17894"/>
              <p:cNvSpPr>
                <a:spLocks noChangeArrowheads="1"/>
              </p:cNvSpPr>
              <p:nvPr/>
            </p:nvSpPr>
            <p:spPr bwMode="auto">
              <a:xfrm>
                <a:off x="2849" y="-18180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3" name="Rectangle 17895"/>
              <p:cNvSpPr>
                <a:spLocks noChangeArrowheads="1"/>
              </p:cNvSpPr>
              <p:nvPr/>
            </p:nvSpPr>
            <p:spPr bwMode="auto">
              <a:xfrm>
                <a:off x="2906" y="-181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14" name="Line 17896"/>
              <p:cNvSpPr>
                <a:spLocks noChangeShapeType="1"/>
              </p:cNvSpPr>
              <p:nvPr/>
            </p:nvSpPr>
            <p:spPr bwMode="auto">
              <a:xfrm flipH="1">
                <a:off x="3214" y="662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5" name="Line 17897"/>
              <p:cNvSpPr>
                <a:spLocks noChangeShapeType="1"/>
              </p:cNvSpPr>
              <p:nvPr/>
            </p:nvSpPr>
            <p:spPr bwMode="auto">
              <a:xfrm flipV="1">
                <a:off x="3214" y="6618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6" name="Oval 17898"/>
              <p:cNvSpPr>
                <a:spLocks noChangeArrowheads="1"/>
              </p:cNvSpPr>
              <p:nvPr/>
            </p:nvSpPr>
            <p:spPr bwMode="auto">
              <a:xfrm>
                <a:off x="3190" y="65996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7" name="Rectangle 17899"/>
              <p:cNvSpPr>
                <a:spLocks noChangeArrowheads="1"/>
              </p:cNvSpPr>
              <p:nvPr/>
            </p:nvSpPr>
            <p:spPr bwMode="auto">
              <a:xfrm>
                <a:off x="3248" y="660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0018" name="Line 17900"/>
              <p:cNvSpPr>
                <a:spLocks noChangeShapeType="1"/>
              </p:cNvSpPr>
              <p:nvPr/>
            </p:nvSpPr>
            <p:spPr bwMode="auto">
              <a:xfrm flipH="1">
                <a:off x="3019" y="-218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19" name="Line 17901"/>
              <p:cNvSpPr>
                <a:spLocks noChangeShapeType="1"/>
              </p:cNvSpPr>
              <p:nvPr/>
            </p:nvSpPr>
            <p:spPr bwMode="auto">
              <a:xfrm flipV="1">
                <a:off x="3019" y="-2191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20020" name="Oval 17902"/>
              <p:cNvSpPr>
                <a:spLocks noChangeArrowheads="1"/>
              </p:cNvSpPr>
              <p:nvPr/>
            </p:nvSpPr>
            <p:spPr bwMode="auto">
              <a:xfrm>
                <a:off x="2997" y="-22044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699" name="Group 18104"/>
            <p:cNvGrpSpPr>
              <a:grpSpLocks/>
            </p:cNvGrpSpPr>
            <p:nvPr/>
          </p:nvGrpSpPr>
          <p:grpSpPr bwMode="auto">
            <a:xfrm>
              <a:off x="2609509" y="-10649021"/>
              <a:ext cx="6173788" cy="218982925"/>
              <a:chOff x="771" y="-26383"/>
              <a:chExt cx="3889" cy="137942"/>
            </a:xfrm>
          </p:grpSpPr>
          <p:sp>
            <p:nvSpPr>
              <p:cNvPr id="19621" name="Rectangle 17904"/>
              <p:cNvSpPr>
                <a:spLocks noChangeArrowheads="1"/>
              </p:cNvSpPr>
              <p:nvPr/>
            </p:nvSpPr>
            <p:spPr bwMode="auto">
              <a:xfrm>
                <a:off x="3053" y="-220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22" name="Line 17905"/>
              <p:cNvSpPr>
                <a:spLocks noChangeShapeType="1"/>
              </p:cNvSpPr>
              <p:nvPr/>
            </p:nvSpPr>
            <p:spPr bwMode="auto">
              <a:xfrm flipH="1">
                <a:off x="1266" y="59917"/>
                <a:ext cx="14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3" name="Line 17906"/>
              <p:cNvSpPr>
                <a:spLocks noChangeShapeType="1"/>
              </p:cNvSpPr>
              <p:nvPr/>
            </p:nvSpPr>
            <p:spPr bwMode="auto">
              <a:xfrm flipV="1">
                <a:off x="1266" y="5979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4" name="Oval 17907"/>
              <p:cNvSpPr>
                <a:spLocks noChangeArrowheads="1"/>
              </p:cNvSpPr>
              <p:nvPr/>
            </p:nvSpPr>
            <p:spPr bwMode="auto">
              <a:xfrm>
                <a:off x="2644" y="59673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5" name="Rectangle 17908"/>
              <p:cNvSpPr>
                <a:spLocks noChangeArrowheads="1"/>
              </p:cNvSpPr>
              <p:nvPr/>
            </p:nvSpPr>
            <p:spPr bwMode="auto">
              <a:xfrm>
                <a:off x="2701" y="596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26" name="Line 17909"/>
              <p:cNvSpPr>
                <a:spLocks noChangeShapeType="1"/>
              </p:cNvSpPr>
              <p:nvPr/>
            </p:nvSpPr>
            <p:spPr bwMode="auto">
              <a:xfrm flipH="1">
                <a:off x="3985" y="921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7" name="Line 17910"/>
              <p:cNvSpPr>
                <a:spLocks noChangeShapeType="1"/>
              </p:cNvSpPr>
              <p:nvPr/>
            </p:nvSpPr>
            <p:spPr bwMode="auto">
              <a:xfrm flipV="1">
                <a:off x="3985" y="909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8" name="Oval 17911"/>
              <p:cNvSpPr>
                <a:spLocks noChangeArrowheads="1"/>
              </p:cNvSpPr>
              <p:nvPr/>
            </p:nvSpPr>
            <p:spPr bwMode="auto">
              <a:xfrm>
                <a:off x="3963" y="8980"/>
                <a:ext cx="23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9" name="Rectangle 17912"/>
              <p:cNvSpPr>
                <a:spLocks noChangeArrowheads="1"/>
              </p:cNvSpPr>
              <p:nvPr/>
            </p:nvSpPr>
            <p:spPr bwMode="auto">
              <a:xfrm>
                <a:off x="4019" y="89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30" name="Line 17913"/>
              <p:cNvSpPr>
                <a:spLocks noChangeShapeType="1"/>
              </p:cNvSpPr>
              <p:nvPr/>
            </p:nvSpPr>
            <p:spPr bwMode="auto">
              <a:xfrm>
                <a:off x="2987" y="509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1" name="Line 17914"/>
              <p:cNvSpPr>
                <a:spLocks noChangeShapeType="1"/>
              </p:cNvSpPr>
              <p:nvPr/>
            </p:nvSpPr>
            <p:spPr bwMode="auto">
              <a:xfrm flipV="1">
                <a:off x="2987" y="5084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2" name="Oval 17915"/>
              <p:cNvSpPr>
                <a:spLocks noChangeArrowheads="1"/>
              </p:cNvSpPr>
              <p:nvPr/>
            </p:nvSpPr>
            <p:spPr bwMode="auto">
              <a:xfrm>
                <a:off x="2963" y="5065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3" name="Rectangle 17916"/>
              <p:cNvSpPr>
                <a:spLocks noChangeArrowheads="1"/>
              </p:cNvSpPr>
              <p:nvPr/>
            </p:nvSpPr>
            <p:spPr bwMode="auto">
              <a:xfrm>
                <a:off x="3021" y="506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34" name="Line 17917"/>
              <p:cNvSpPr>
                <a:spLocks noChangeShapeType="1"/>
              </p:cNvSpPr>
              <p:nvPr/>
            </p:nvSpPr>
            <p:spPr bwMode="auto">
              <a:xfrm flipH="1">
                <a:off x="794" y="10640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5" name="Line 17918"/>
              <p:cNvSpPr>
                <a:spLocks noChangeShapeType="1"/>
              </p:cNvSpPr>
              <p:nvPr/>
            </p:nvSpPr>
            <p:spPr bwMode="auto">
              <a:xfrm flipV="1">
                <a:off x="794" y="106310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6" name="Oval 17919"/>
              <p:cNvSpPr>
                <a:spLocks noChangeArrowheads="1"/>
              </p:cNvSpPr>
              <p:nvPr/>
            </p:nvSpPr>
            <p:spPr bwMode="auto">
              <a:xfrm>
                <a:off x="771" y="10615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7" name="Rectangle 17920"/>
              <p:cNvSpPr>
                <a:spLocks noChangeArrowheads="1"/>
              </p:cNvSpPr>
              <p:nvPr/>
            </p:nvSpPr>
            <p:spPr bwMode="auto">
              <a:xfrm>
                <a:off x="828" y="1061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38" name="Line 17921"/>
              <p:cNvSpPr>
                <a:spLocks noChangeShapeType="1"/>
              </p:cNvSpPr>
              <p:nvPr/>
            </p:nvSpPr>
            <p:spPr bwMode="auto">
              <a:xfrm flipH="1">
                <a:off x="3383" y="259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39" name="Line 17922"/>
              <p:cNvSpPr>
                <a:spLocks noChangeShapeType="1"/>
              </p:cNvSpPr>
              <p:nvPr/>
            </p:nvSpPr>
            <p:spPr bwMode="auto">
              <a:xfrm flipV="1">
                <a:off x="3383" y="2586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0" name="Oval 17923"/>
              <p:cNvSpPr>
                <a:spLocks noChangeArrowheads="1"/>
              </p:cNvSpPr>
              <p:nvPr/>
            </p:nvSpPr>
            <p:spPr bwMode="auto">
              <a:xfrm>
                <a:off x="3360" y="25715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1" name="Rectangle 17924"/>
              <p:cNvSpPr>
                <a:spLocks noChangeArrowheads="1"/>
              </p:cNvSpPr>
              <p:nvPr/>
            </p:nvSpPr>
            <p:spPr bwMode="auto">
              <a:xfrm>
                <a:off x="3417" y="257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42" name="Line 17925"/>
              <p:cNvSpPr>
                <a:spLocks noChangeShapeType="1"/>
              </p:cNvSpPr>
              <p:nvPr/>
            </p:nvSpPr>
            <p:spPr bwMode="auto">
              <a:xfrm flipH="1">
                <a:off x="3346" y="540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3" name="Line 17926"/>
              <p:cNvSpPr>
                <a:spLocks noChangeShapeType="1"/>
              </p:cNvSpPr>
              <p:nvPr/>
            </p:nvSpPr>
            <p:spPr bwMode="auto">
              <a:xfrm flipV="1">
                <a:off x="3346" y="53962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4" name="Oval 17927"/>
              <p:cNvSpPr>
                <a:spLocks noChangeArrowheads="1"/>
              </p:cNvSpPr>
              <p:nvPr/>
            </p:nvSpPr>
            <p:spPr bwMode="auto">
              <a:xfrm>
                <a:off x="3324" y="5381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5" name="Rectangle 17928"/>
              <p:cNvSpPr>
                <a:spLocks noChangeArrowheads="1"/>
              </p:cNvSpPr>
              <p:nvPr/>
            </p:nvSpPr>
            <p:spPr bwMode="auto">
              <a:xfrm>
                <a:off x="3381" y="538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46" name="Line 17929"/>
              <p:cNvSpPr>
                <a:spLocks noChangeShapeType="1"/>
              </p:cNvSpPr>
              <p:nvPr/>
            </p:nvSpPr>
            <p:spPr bwMode="auto">
              <a:xfrm flipH="1">
                <a:off x="1504" y="27251"/>
                <a:ext cx="18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7" name="Line 17930"/>
              <p:cNvSpPr>
                <a:spLocks noChangeShapeType="1"/>
              </p:cNvSpPr>
              <p:nvPr/>
            </p:nvSpPr>
            <p:spPr bwMode="auto">
              <a:xfrm>
                <a:off x="1504" y="2725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8" name="Oval 17931"/>
              <p:cNvSpPr>
                <a:spLocks noChangeArrowheads="1"/>
              </p:cNvSpPr>
              <p:nvPr/>
            </p:nvSpPr>
            <p:spPr bwMode="auto">
              <a:xfrm>
                <a:off x="3372" y="27007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49" name="Rectangle 17932"/>
              <p:cNvSpPr>
                <a:spLocks noChangeArrowheads="1"/>
              </p:cNvSpPr>
              <p:nvPr/>
            </p:nvSpPr>
            <p:spPr bwMode="auto">
              <a:xfrm>
                <a:off x="3428" y="270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50" name="Line 17933"/>
              <p:cNvSpPr>
                <a:spLocks noChangeShapeType="1"/>
              </p:cNvSpPr>
              <p:nvPr/>
            </p:nvSpPr>
            <p:spPr bwMode="auto">
              <a:xfrm flipH="1">
                <a:off x="3247" y="60154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1" name="Line 17934"/>
              <p:cNvSpPr>
                <a:spLocks noChangeShapeType="1"/>
              </p:cNvSpPr>
              <p:nvPr/>
            </p:nvSpPr>
            <p:spPr bwMode="auto">
              <a:xfrm flipV="1">
                <a:off x="3247" y="6009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2" name="Oval 17935"/>
              <p:cNvSpPr>
                <a:spLocks noChangeArrowheads="1"/>
              </p:cNvSpPr>
              <p:nvPr/>
            </p:nvSpPr>
            <p:spPr bwMode="auto">
              <a:xfrm>
                <a:off x="3418" y="59903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3" name="Rectangle 17936"/>
              <p:cNvSpPr>
                <a:spLocks noChangeArrowheads="1"/>
              </p:cNvSpPr>
              <p:nvPr/>
            </p:nvSpPr>
            <p:spPr bwMode="auto">
              <a:xfrm>
                <a:off x="3474" y="599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54" name="Line 17937"/>
              <p:cNvSpPr>
                <a:spLocks noChangeShapeType="1"/>
              </p:cNvSpPr>
              <p:nvPr/>
            </p:nvSpPr>
            <p:spPr bwMode="auto">
              <a:xfrm flipH="1">
                <a:off x="3344" y="-166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5" name="Line 17938"/>
              <p:cNvSpPr>
                <a:spLocks noChangeShapeType="1"/>
              </p:cNvSpPr>
              <p:nvPr/>
            </p:nvSpPr>
            <p:spPr bwMode="auto">
              <a:xfrm flipV="1">
                <a:off x="3344" y="-1677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6" name="Oval 17939"/>
              <p:cNvSpPr>
                <a:spLocks noChangeArrowheads="1"/>
              </p:cNvSpPr>
              <p:nvPr/>
            </p:nvSpPr>
            <p:spPr bwMode="auto">
              <a:xfrm>
                <a:off x="3322" y="-1690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7" name="Rectangle 17940"/>
              <p:cNvSpPr>
                <a:spLocks noChangeArrowheads="1"/>
              </p:cNvSpPr>
              <p:nvPr/>
            </p:nvSpPr>
            <p:spPr bwMode="auto">
              <a:xfrm>
                <a:off x="3378" y="-168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58" name="Line 17941"/>
              <p:cNvSpPr>
                <a:spLocks noChangeShapeType="1"/>
              </p:cNvSpPr>
              <p:nvPr/>
            </p:nvSpPr>
            <p:spPr bwMode="auto">
              <a:xfrm flipH="1">
                <a:off x="1083" y="5821"/>
                <a:ext cx="16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59" name="Line 17942"/>
              <p:cNvSpPr>
                <a:spLocks noChangeShapeType="1"/>
              </p:cNvSpPr>
              <p:nvPr/>
            </p:nvSpPr>
            <p:spPr bwMode="auto">
              <a:xfrm flipV="1">
                <a:off x="1083" y="5722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0" name="Oval 17943"/>
              <p:cNvSpPr>
                <a:spLocks noChangeArrowheads="1"/>
              </p:cNvSpPr>
              <p:nvPr/>
            </p:nvSpPr>
            <p:spPr bwMode="auto">
              <a:xfrm>
                <a:off x="2703" y="557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1" name="Rectangle 17944"/>
              <p:cNvSpPr>
                <a:spLocks noChangeArrowheads="1"/>
              </p:cNvSpPr>
              <p:nvPr/>
            </p:nvSpPr>
            <p:spPr bwMode="auto">
              <a:xfrm>
                <a:off x="2760" y="55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62" name="Line 17945"/>
              <p:cNvSpPr>
                <a:spLocks noChangeShapeType="1"/>
              </p:cNvSpPr>
              <p:nvPr/>
            </p:nvSpPr>
            <p:spPr bwMode="auto">
              <a:xfrm>
                <a:off x="2920" y="-1138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3" name="Line 17946"/>
              <p:cNvSpPr>
                <a:spLocks noChangeShapeType="1"/>
              </p:cNvSpPr>
              <p:nvPr/>
            </p:nvSpPr>
            <p:spPr bwMode="auto">
              <a:xfrm>
                <a:off x="2920" y="-1138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4" name="Oval 17947"/>
              <p:cNvSpPr>
                <a:spLocks noChangeArrowheads="1"/>
              </p:cNvSpPr>
              <p:nvPr/>
            </p:nvSpPr>
            <p:spPr bwMode="auto">
              <a:xfrm>
                <a:off x="2896" y="-1163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5" name="Rectangle 17948"/>
              <p:cNvSpPr>
                <a:spLocks noChangeArrowheads="1"/>
              </p:cNvSpPr>
              <p:nvPr/>
            </p:nvSpPr>
            <p:spPr bwMode="auto">
              <a:xfrm>
                <a:off x="2953" y="-116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66" name="Line 17949"/>
              <p:cNvSpPr>
                <a:spLocks noChangeShapeType="1"/>
              </p:cNvSpPr>
              <p:nvPr/>
            </p:nvSpPr>
            <p:spPr bwMode="auto">
              <a:xfrm flipH="1">
                <a:off x="2934" y="526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7" name="Line 17950"/>
              <p:cNvSpPr>
                <a:spLocks noChangeShapeType="1"/>
              </p:cNvSpPr>
              <p:nvPr/>
            </p:nvSpPr>
            <p:spPr bwMode="auto">
              <a:xfrm flipV="1">
                <a:off x="2934" y="5254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8" name="Oval 17951"/>
              <p:cNvSpPr>
                <a:spLocks noChangeArrowheads="1"/>
              </p:cNvSpPr>
              <p:nvPr/>
            </p:nvSpPr>
            <p:spPr bwMode="auto">
              <a:xfrm>
                <a:off x="2911" y="5241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69" name="Rectangle 17952"/>
              <p:cNvSpPr>
                <a:spLocks noChangeArrowheads="1"/>
              </p:cNvSpPr>
              <p:nvPr/>
            </p:nvSpPr>
            <p:spPr bwMode="auto">
              <a:xfrm>
                <a:off x="2968" y="5241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70" name="Line 17953"/>
              <p:cNvSpPr>
                <a:spLocks noChangeShapeType="1"/>
              </p:cNvSpPr>
              <p:nvPr/>
            </p:nvSpPr>
            <p:spPr bwMode="auto">
              <a:xfrm>
                <a:off x="959" y="1078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1" name="Line 17954"/>
              <p:cNvSpPr>
                <a:spLocks noChangeShapeType="1"/>
              </p:cNvSpPr>
              <p:nvPr/>
            </p:nvSpPr>
            <p:spPr bwMode="auto">
              <a:xfrm flipV="1">
                <a:off x="959" y="10768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2" name="Oval 17955"/>
              <p:cNvSpPr>
                <a:spLocks noChangeArrowheads="1"/>
              </p:cNvSpPr>
              <p:nvPr/>
            </p:nvSpPr>
            <p:spPr bwMode="auto">
              <a:xfrm>
                <a:off x="936" y="10756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3" name="Rectangle 17956"/>
              <p:cNvSpPr>
                <a:spLocks noChangeArrowheads="1"/>
              </p:cNvSpPr>
              <p:nvPr/>
            </p:nvSpPr>
            <p:spPr bwMode="auto">
              <a:xfrm>
                <a:off x="993" y="107570"/>
                <a:ext cx="5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74" name="Line 17957"/>
              <p:cNvSpPr>
                <a:spLocks noChangeShapeType="1"/>
              </p:cNvSpPr>
              <p:nvPr/>
            </p:nvSpPr>
            <p:spPr bwMode="auto">
              <a:xfrm flipH="1">
                <a:off x="1664" y="47158"/>
                <a:ext cx="16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5" name="Line 17958"/>
              <p:cNvSpPr>
                <a:spLocks noChangeShapeType="1"/>
              </p:cNvSpPr>
              <p:nvPr/>
            </p:nvSpPr>
            <p:spPr bwMode="auto">
              <a:xfrm flipV="1">
                <a:off x="1664" y="4709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6" name="Oval 17959"/>
              <p:cNvSpPr>
                <a:spLocks noChangeArrowheads="1"/>
              </p:cNvSpPr>
              <p:nvPr/>
            </p:nvSpPr>
            <p:spPr bwMode="auto">
              <a:xfrm>
                <a:off x="3322" y="46907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7" name="Rectangle 17960"/>
              <p:cNvSpPr>
                <a:spLocks noChangeArrowheads="1"/>
              </p:cNvSpPr>
              <p:nvPr/>
            </p:nvSpPr>
            <p:spPr bwMode="auto">
              <a:xfrm>
                <a:off x="3378" y="469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LUKE-3680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78" name="Line 17961"/>
              <p:cNvSpPr>
                <a:spLocks noChangeShapeType="1"/>
              </p:cNvSpPr>
              <p:nvPr/>
            </p:nvSpPr>
            <p:spPr bwMode="auto">
              <a:xfrm>
                <a:off x="2710" y="972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79" name="Line 17962"/>
              <p:cNvSpPr>
                <a:spLocks noChangeShapeType="1"/>
              </p:cNvSpPr>
              <p:nvPr/>
            </p:nvSpPr>
            <p:spPr bwMode="auto">
              <a:xfrm flipV="1">
                <a:off x="2710" y="9716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0" name="Oval 17963"/>
              <p:cNvSpPr>
                <a:spLocks noChangeArrowheads="1"/>
              </p:cNvSpPr>
              <p:nvPr/>
            </p:nvSpPr>
            <p:spPr bwMode="auto">
              <a:xfrm>
                <a:off x="2687" y="9702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1" name="Rectangle 17964"/>
              <p:cNvSpPr>
                <a:spLocks noChangeArrowheads="1"/>
              </p:cNvSpPr>
              <p:nvPr/>
            </p:nvSpPr>
            <p:spPr bwMode="auto">
              <a:xfrm>
                <a:off x="2744" y="970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82" name="Line 17965"/>
              <p:cNvSpPr>
                <a:spLocks noChangeShapeType="1"/>
              </p:cNvSpPr>
              <p:nvPr/>
            </p:nvSpPr>
            <p:spPr bwMode="auto">
              <a:xfrm flipH="1">
                <a:off x="3985" y="933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3" name="Line 17966"/>
              <p:cNvSpPr>
                <a:spLocks noChangeShapeType="1"/>
              </p:cNvSpPr>
              <p:nvPr/>
            </p:nvSpPr>
            <p:spPr bwMode="auto">
              <a:xfrm flipV="1">
                <a:off x="3985" y="921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4" name="Oval 17967"/>
              <p:cNvSpPr>
                <a:spLocks noChangeArrowheads="1"/>
              </p:cNvSpPr>
              <p:nvPr/>
            </p:nvSpPr>
            <p:spPr bwMode="auto">
              <a:xfrm>
                <a:off x="3962" y="9092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5" name="Rectangle 17968"/>
              <p:cNvSpPr>
                <a:spLocks noChangeArrowheads="1"/>
              </p:cNvSpPr>
              <p:nvPr/>
            </p:nvSpPr>
            <p:spPr bwMode="auto">
              <a:xfrm>
                <a:off x="4019" y="90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86" name="Line 17969"/>
              <p:cNvSpPr>
                <a:spLocks noChangeShapeType="1"/>
              </p:cNvSpPr>
              <p:nvPr/>
            </p:nvSpPr>
            <p:spPr bwMode="auto">
              <a:xfrm flipH="1">
                <a:off x="1637" y="86147"/>
                <a:ext cx="13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7" name="Line 17970"/>
              <p:cNvSpPr>
                <a:spLocks noChangeShapeType="1"/>
              </p:cNvSpPr>
              <p:nvPr/>
            </p:nvSpPr>
            <p:spPr bwMode="auto">
              <a:xfrm flipV="1">
                <a:off x="1637" y="8602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8" name="Oval 17971"/>
              <p:cNvSpPr>
                <a:spLocks noChangeArrowheads="1"/>
              </p:cNvSpPr>
              <p:nvPr/>
            </p:nvSpPr>
            <p:spPr bwMode="auto">
              <a:xfrm>
                <a:off x="2968" y="85903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89" name="Rectangle 17972"/>
              <p:cNvSpPr>
                <a:spLocks noChangeArrowheads="1"/>
              </p:cNvSpPr>
              <p:nvPr/>
            </p:nvSpPr>
            <p:spPr bwMode="auto">
              <a:xfrm>
                <a:off x="3024" y="859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90" name="Line 17973"/>
              <p:cNvSpPr>
                <a:spLocks noChangeShapeType="1"/>
              </p:cNvSpPr>
              <p:nvPr/>
            </p:nvSpPr>
            <p:spPr bwMode="auto">
              <a:xfrm flipH="1">
                <a:off x="2631" y="580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1" name="Line 17974"/>
              <p:cNvSpPr>
                <a:spLocks noChangeShapeType="1"/>
              </p:cNvSpPr>
              <p:nvPr/>
            </p:nvSpPr>
            <p:spPr bwMode="auto">
              <a:xfrm flipV="1">
                <a:off x="2631" y="5792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2" name="Oval 17975"/>
              <p:cNvSpPr>
                <a:spLocks noChangeArrowheads="1"/>
              </p:cNvSpPr>
              <p:nvPr/>
            </p:nvSpPr>
            <p:spPr bwMode="auto">
              <a:xfrm>
                <a:off x="2608" y="57800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3" name="Rectangle 17976"/>
              <p:cNvSpPr>
                <a:spLocks noChangeArrowheads="1"/>
              </p:cNvSpPr>
              <p:nvPr/>
            </p:nvSpPr>
            <p:spPr bwMode="auto">
              <a:xfrm>
                <a:off x="2665" y="578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94" name="Line 17977"/>
              <p:cNvSpPr>
                <a:spLocks noChangeShapeType="1"/>
              </p:cNvSpPr>
              <p:nvPr/>
            </p:nvSpPr>
            <p:spPr bwMode="auto">
              <a:xfrm flipH="1">
                <a:off x="1146" y="79474"/>
                <a:ext cx="18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5" name="Line 17978"/>
              <p:cNvSpPr>
                <a:spLocks noChangeShapeType="1"/>
              </p:cNvSpPr>
              <p:nvPr/>
            </p:nvSpPr>
            <p:spPr bwMode="auto">
              <a:xfrm flipV="1">
                <a:off x="1146" y="7935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6" name="Oval 17979"/>
              <p:cNvSpPr>
                <a:spLocks noChangeArrowheads="1"/>
              </p:cNvSpPr>
              <p:nvPr/>
            </p:nvSpPr>
            <p:spPr bwMode="auto">
              <a:xfrm>
                <a:off x="2954" y="79230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7" name="Rectangle 17980"/>
              <p:cNvSpPr>
                <a:spLocks noChangeArrowheads="1"/>
              </p:cNvSpPr>
              <p:nvPr/>
            </p:nvSpPr>
            <p:spPr bwMode="auto">
              <a:xfrm>
                <a:off x="3010" y="792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LUKE-3694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98" name="Line 17981"/>
              <p:cNvSpPr>
                <a:spLocks noChangeShapeType="1"/>
              </p:cNvSpPr>
              <p:nvPr/>
            </p:nvSpPr>
            <p:spPr bwMode="auto">
              <a:xfrm flipH="1">
                <a:off x="2861" y="488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99" name="Line 17982"/>
              <p:cNvSpPr>
                <a:spLocks noChangeShapeType="1"/>
              </p:cNvSpPr>
              <p:nvPr/>
            </p:nvSpPr>
            <p:spPr bwMode="auto">
              <a:xfrm flipV="1">
                <a:off x="2861" y="479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0" name="Oval 17983"/>
              <p:cNvSpPr>
                <a:spLocks noChangeArrowheads="1"/>
              </p:cNvSpPr>
              <p:nvPr/>
            </p:nvSpPr>
            <p:spPr bwMode="auto">
              <a:xfrm>
                <a:off x="2838" y="464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1" name="Rectangle 17984"/>
              <p:cNvSpPr>
                <a:spLocks noChangeArrowheads="1"/>
              </p:cNvSpPr>
              <p:nvPr/>
            </p:nvSpPr>
            <p:spPr bwMode="auto">
              <a:xfrm>
                <a:off x="2895" y="464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02" name="Line 17985"/>
              <p:cNvSpPr>
                <a:spLocks noChangeShapeType="1"/>
              </p:cNvSpPr>
              <p:nvPr/>
            </p:nvSpPr>
            <p:spPr bwMode="auto">
              <a:xfrm flipH="1">
                <a:off x="945" y="1115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3" name="Line 17986"/>
              <p:cNvSpPr>
                <a:spLocks noChangeShapeType="1"/>
              </p:cNvSpPr>
              <p:nvPr/>
            </p:nvSpPr>
            <p:spPr bwMode="auto">
              <a:xfrm flipV="1">
                <a:off x="945" y="11143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4" name="Oval 17987"/>
              <p:cNvSpPr>
                <a:spLocks noChangeArrowheads="1"/>
              </p:cNvSpPr>
              <p:nvPr/>
            </p:nvSpPr>
            <p:spPr bwMode="auto">
              <a:xfrm>
                <a:off x="922" y="11131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5" name="Rectangle 17988"/>
              <p:cNvSpPr>
                <a:spLocks noChangeArrowheads="1"/>
              </p:cNvSpPr>
              <p:nvPr/>
            </p:nvSpPr>
            <p:spPr bwMode="auto">
              <a:xfrm>
                <a:off x="979" y="11131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06" name="Line 17989"/>
              <p:cNvSpPr>
                <a:spLocks noChangeShapeType="1"/>
              </p:cNvSpPr>
              <p:nvPr/>
            </p:nvSpPr>
            <p:spPr bwMode="auto">
              <a:xfrm flipH="1">
                <a:off x="1290" y="671"/>
                <a:ext cx="20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7" name="Line 17990"/>
              <p:cNvSpPr>
                <a:spLocks noChangeShapeType="1"/>
              </p:cNvSpPr>
              <p:nvPr/>
            </p:nvSpPr>
            <p:spPr bwMode="auto">
              <a:xfrm flipV="1">
                <a:off x="1290" y="58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8" name="Oval 17991"/>
              <p:cNvSpPr>
                <a:spLocks noChangeArrowheads="1"/>
              </p:cNvSpPr>
              <p:nvPr/>
            </p:nvSpPr>
            <p:spPr bwMode="auto">
              <a:xfrm>
                <a:off x="3308" y="42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09" name="Rectangle 17992"/>
              <p:cNvSpPr>
                <a:spLocks noChangeArrowheads="1"/>
              </p:cNvSpPr>
              <p:nvPr/>
            </p:nvSpPr>
            <p:spPr bwMode="auto">
              <a:xfrm>
                <a:off x="3365" y="4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10" name="Line 17993"/>
              <p:cNvSpPr>
                <a:spLocks noChangeShapeType="1"/>
              </p:cNvSpPr>
              <p:nvPr/>
            </p:nvSpPr>
            <p:spPr bwMode="auto">
              <a:xfrm flipH="1">
                <a:off x="1450" y="790"/>
                <a:ext cx="19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1" name="Line 17994"/>
              <p:cNvSpPr>
                <a:spLocks noChangeShapeType="1"/>
              </p:cNvSpPr>
              <p:nvPr/>
            </p:nvSpPr>
            <p:spPr bwMode="auto">
              <a:xfrm>
                <a:off x="1450" y="79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2" name="Oval 17995"/>
              <p:cNvSpPr>
                <a:spLocks noChangeArrowheads="1"/>
              </p:cNvSpPr>
              <p:nvPr/>
            </p:nvSpPr>
            <p:spPr bwMode="auto">
              <a:xfrm>
                <a:off x="3418" y="54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3" name="Rectangle 17996"/>
              <p:cNvSpPr>
                <a:spLocks noChangeArrowheads="1"/>
              </p:cNvSpPr>
              <p:nvPr/>
            </p:nvSpPr>
            <p:spPr bwMode="auto">
              <a:xfrm>
                <a:off x="3474" y="5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14" name="Line 17997"/>
              <p:cNvSpPr>
                <a:spLocks noChangeShapeType="1"/>
              </p:cNvSpPr>
              <p:nvPr/>
            </p:nvSpPr>
            <p:spPr bwMode="auto">
              <a:xfrm>
                <a:off x="3037" y="-261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5" name="Line 17998"/>
              <p:cNvSpPr>
                <a:spLocks noChangeShapeType="1"/>
              </p:cNvSpPr>
              <p:nvPr/>
            </p:nvSpPr>
            <p:spPr bwMode="auto">
              <a:xfrm flipV="1">
                <a:off x="3037" y="-2625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6" name="Oval 17999"/>
              <p:cNvSpPr>
                <a:spLocks noChangeArrowheads="1"/>
              </p:cNvSpPr>
              <p:nvPr/>
            </p:nvSpPr>
            <p:spPr bwMode="auto">
              <a:xfrm>
                <a:off x="3013" y="-2638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7" name="Rectangle 18000"/>
              <p:cNvSpPr>
                <a:spLocks noChangeArrowheads="1"/>
              </p:cNvSpPr>
              <p:nvPr/>
            </p:nvSpPr>
            <p:spPr bwMode="auto">
              <a:xfrm>
                <a:off x="3070" y="-263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18" name="Line 18001"/>
              <p:cNvSpPr>
                <a:spLocks noChangeShapeType="1"/>
              </p:cNvSpPr>
              <p:nvPr/>
            </p:nvSpPr>
            <p:spPr bwMode="auto">
              <a:xfrm flipH="1">
                <a:off x="2596" y="1021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19" name="Line 18002"/>
              <p:cNvSpPr>
                <a:spLocks noChangeShapeType="1"/>
              </p:cNvSpPr>
              <p:nvPr/>
            </p:nvSpPr>
            <p:spPr bwMode="auto">
              <a:xfrm>
                <a:off x="2596" y="10218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0" name="Oval 18003"/>
              <p:cNvSpPr>
                <a:spLocks noChangeArrowheads="1"/>
              </p:cNvSpPr>
              <p:nvPr/>
            </p:nvSpPr>
            <p:spPr bwMode="auto">
              <a:xfrm>
                <a:off x="2574" y="101939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1" name="Rectangle 18004"/>
              <p:cNvSpPr>
                <a:spLocks noChangeArrowheads="1"/>
              </p:cNvSpPr>
              <p:nvPr/>
            </p:nvSpPr>
            <p:spPr bwMode="auto">
              <a:xfrm>
                <a:off x="2631" y="1019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22" name="Line 18005"/>
              <p:cNvSpPr>
                <a:spLocks noChangeShapeType="1"/>
              </p:cNvSpPr>
              <p:nvPr/>
            </p:nvSpPr>
            <p:spPr bwMode="auto">
              <a:xfrm>
                <a:off x="3985" y="945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3" name="Line 18006"/>
              <p:cNvSpPr>
                <a:spLocks noChangeShapeType="1"/>
              </p:cNvSpPr>
              <p:nvPr/>
            </p:nvSpPr>
            <p:spPr bwMode="auto">
              <a:xfrm flipV="1">
                <a:off x="3985" y="933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4" name="Oval 18007"/>
              <p:cNvSpPr>
                <a:spLocks noChangeArrowheads="1"/>
              </p:cNvSpPr>
              <p:nvPr/>
            </p:nvSpPr>
            <p:spPr bwMode="auto">
              <a:xfrm>
                <a:off x="3962" y="9210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5" name="Rectangle 18008"/>
              <p:cNvSpPr>
                <a:spLocks noChangeArrowheads="1"/>
              </p:cNvSpPr>
              <p:nvPr/>
            </p:nvSpPr>
            <p:spPr bwMode="auto">
              <a:xfrm>
                <a:off x="4018" y="92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26" name="Line 18009"/>
              <p:cNvSpPr>
                <a:spLocks noChangeShapeType="1"/>
              </p:cNvSpPr>
              <p:nvPr/>
            </p:nvSpPr>
            <p:spPr bwMode="auto">
              <a:xfrm flipH="1">
                <a:off x="1076" y="101016"/>
                <a:ext cx="14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7" name="Line 18010"/>
              <p:cNvSpPr>
                <a:spLocks noChangeShapeType="1"/>
              </p:cNvSpPr>
              <p:nvPr/>
            </p:nvSpPr>
            <p:spPr bwMode="auto">
              <a:xfrm>
                <a:off x="1076" y="10101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8" name="Oval 18011"/>
              <p:cNvSpPr>
                <a:spLocks noChangeArrowheads="1"/>
              </p:cNvSpPr>
              <p:nvPr/>
            </p:nvSpPr>
            <p:spPr bwMode="auto">
              <a:xfrm>
                <a:off x="2542" y="10077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29" name="Rectangle 18012"/>
              <p:cNvSpPr>
                <a:spLocks noChangeArrowheads="1"/>
              </p:cNvSpPr>
              <p:nvPr/>
            </p:nvSpPr>
            <p:spPr bwMode="auto">
              <a:xfrm>
                <a:off x="2600" y="10077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30" name="Line 18013"/>
              <p:cNvSpPr>
                <a:spLocks noChangeShapeType="1"/>
              </p:cNvSpPr>
              <p:nvPr/>
            </p:nvSpPr>
            <p:spPr bwMode="auto">
              <a:xfrm flipH="1">
                <a:off x="2630" y="581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1" name="Line 18014"/>
              <p:cNvSpPr>
                <a:spLocks noChangeShapeType="1"/>
              </p:cNvSpPr>
              <p:nvPr/>
            </p:nvSpPr>
            <p:spPr bwMode="auto">
              <a:xfrm flipV="1">
                <a:off x="2630" y="5804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2" name="Oval 18015"/>
              <p:cNvSpPr>
                <a:spLocks noChangeArrowheads="1"/>
              </p:cNvSpPr>
              <p:nvPr/>
            </p:nvSpPr>
            <p:spPr bwMode="auto">
              <a:xfrm>
                <a:off x="2608" y="5791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3" name="Rectangle 18016"/>
              <p:cNvSpPr>
                <a:spLocks noChangeArrowheads="1"/>
              </p:cNvSpPr>
              <p:nvPr/>
            </p:nvSpPr>
            <p:spPr bwMode="auto">
              <a:xfrm>
                <a:off x="2664" y="579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34" name="Line 18017"/>
              <p:cNvSpPr>
                <a:spLocks noChangeShapeType="1"/>
              </p:cNvSpPr>
              <p:nvPr/>
            </p:nvSpPr>
            <p:spPr bwMode="auto">
              <a:xfrm flipH="1">
                <a:off x="1686" y="54886"/>
                <a:ext cx="11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5" name="Line 18018"/>
              <p:cNvSpPr>
                <a:spLocks noChangeShapeType="1"/>
              </p:cNvSpPr>
              <p:nvPr/>
            </p:nvSpPr>
            <p:spPr bwMode="auto">
              <a:xfrm>
                <a:off x="1686" y="54886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6" name="Oval 18019"/>
              <p:cNvSpPr>
                <a:spLocks noChangeArrowheads="1"/>
              </p:cNvSpPr>
              <p:nvPr/>
            </p:nvSpPr>
            <p:spPr bwMode="auto">
              <a:xfrm>
                <a:off x="2829" y="5464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7" name="Rectangle 18020"/>
              <p:cNvSpPr>
                <a:spLocks noChangeArrowheads="1"/>
              </p:cNvSpPr>
              <p:nvPr/>
            </p:nvSpPr>
            <p:spPr bwMode="auto">
              <a:xfrm>
                <a:off x="2887" y="546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38" name="Line 18021"/>
              <p:cNvSpPr>
                <a:spLocks noChangeShapeType="1"/>
              </p:cNvSpPr>
              <p:nvPr/>
            </p:nvSpPr>
            <p:spPr bwMode="auto">
              <a:xfrm flipH="1">
                <a:off x="1295" y="33456"/>
                <a:ext cx="20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39" name="Line 18022"/>
              <p:cNvSpPr>
                <a:spLocks noChangeShapeType="1"/>
              </p:cNvSpPr>
              <p:nvPr/>
            </p:nvSpPr>
            <p:spPr bwMode="auto">
              <a:xfrm flipV="1">
                <a:off x="1295" y="33317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0" name="Oval 18023"/>
              <p:cNvSpPr>
                <a:spLocks noChangeArrowheads="1"/>
              </p:cNvSpPr>
              <p:nvPr/>
            </p:nvSpPr>
            <p:spPr bwMode="auto">
              <a:xfrm>
                <a:off x="3272" y="33212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1" name="Rectangle 18024"/>
              <p:cNvSpPr>
                <a:spLocks noChangeArrowheads="1"/>
              </p:cNvSpPr>
              <p:nvPr/>
            </p:nvSpPr>
            <p:spPr bwMode="auto">
              <a:xfrm>
                <a:off x="3330" y="3321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42" name="Line 18025"/>
              <p:cNvSpPr>
                <a:spLocks noChangeShapeType="1"/>
              </p:cNvSpPr>
              <p:nvPr/>
            </p:nvSpPr>
            <p:spPr bwMode="auto">
              <a:xfrm flipH="1">
                <a:off x="2615" y="93987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3" name="Line 18026"/>
              <p:cNvSpPr>
                <a:spLocks noChangeShapeType="1"/>
              </p:cNvSpPr>
              <p:nvPr/>
            </p:nvSpPr>
            <p:spPr bwMode="auto">
              <a:xfrm>
                <a:off x="2615" y="9398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4" name="Oval 18027"/>
              <p:cNvSpPr>
                <a:spLocks noChangeArrowheads="1"/>
              </p:cNvSpPr>
              <p:nvPr/>
            </p:nvSpPr>
            <p:spPr bwMode="auto">
              <a:xfrm>
                <a:off x="2703" y="9373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5" name="Rectangle 18028"/>
              <p:cNvSpPr>
                <a:spLocks noChangeArrowheads="1"/>
              </p:cNvSpPr>
              <p:nvPr/>
            </p:nvSpPr>
            <p:spPr bwMode="auto">
              <a:xfrm>
                <a:off x="2760" y="937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46" name="Line 18029"/>
              <p:cNvSpPr>
                <a:spLocks noChangeShapeType="1"/>
              </p:cNvSpPr>
              <p:nvPr/>
            </p:nvSpPr>
            <p:spPr bwMode="auto">
              <a:xfrm flipH="1">
                <a:off x="3984" y="956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7" name="Line 18030"/>
              <p:cNvSpPr>
                <a:spLocks noChangeShapeType="1"/>
              </p:cNvSpPr>
              <p:nvPr/>
            </p:nvSpPr>
            <p:spPr bwMode="auto">
              <a:xfrm flipV="1">
                <a:off x="3984" y="945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8" name="Oval 18031"/>
              <p:cNvSpPr>
                <a:spLocks noChangeArrowheads="1"/>
              </p:cNvSpPr>
              <p:nvPr/>
            </p:nvSpPr>
            <p:spPr bwMode="auto">
              <a:xfrm>
                <a:off x="3962" y="9329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49" name="Rectangle 18032"/>
              <p:cNvSpPr>
                <a:spLocks noChangeArrowheads="1"/>
              </p:cNvSpPr>
              <p:nvPr/>
            </p:nvSpPr>
            <p:spPr bwMode="auto">
              <a:xfrm>
                <a:off x="4018" y="93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50" name="Line 18033"/>
              <p:cNvSpPr>
                <a:spLocks noChangeShapeType="1"/>
              </p:cNvSpPr>
              <p:nvPr/>
            </p:nvSpPr>
            <p:spPr bwMode="auto">
              <a:xfrm flipH="1">
                <a:off x="2827" y="4914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1" name="Line 18034"/>
              <p:cNvSpPr>
                <a:spLocks noChangeShapeType="1"/>
              </p:cNvSpPr>
              <p:nvPr/>
            </p:nvSpPr>
            <p:spPr bwMode="auto">
              <a:xfrm flipV="1">
                <a:off x="2827" y="4903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2" name="Oval 18035"/>
              <p:cNvSpPr>
                <a:spLocks noChangeArrowheads="1"/>
              </p:cNvSpPr>
              <p:nvPr/>
            </p:nvSpPr>
            <p:spPr bwMode="auto">
              <a:xfrm>
                <a:off x="2804" y="48898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3" name="Rectangle 18036"/>
              <p:cNvSpPr>
                <a:spLocks noChangeArrowheads="1"/>
              </p:cNvSpPr>
              <p:nvPr/>
            </p:nvSpPr>
            <p:spPr bwMode="auto">
              <a:xfrm>
                <a:off x="2861" y="489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54" name="Line 18037"/>
              <p:cNvSpPr>
                <a:spLocks noChangeShapeType="1"/>
              </p:cNvSpPr>
              <p:nvPr/>
            </p:nvSpPr>
            <p:spPr bwMode="auto">
              <a:xfrm>
                <a:off x="3609" y="2127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5" name="Line 18038"/>
              <p:cNvSpPr>
                <a:spLocks noChangeShapeType="1"/>
              </p:cNvSpPr>
              <p:nvPr/>
            </p:nvSpPr>
            <p:spPr bwMode="auto">
              <a:xfrm>
                <a:off x="3609" y="2127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6" name="Oval 18039"/>
              <p:cNvSpPr>
                <a:spLocks noChangeArrowheads="1"/>
              </p:cNvSpPr>
              <p:nvPr/>
            </p:nvSpPr>
            <p:spPr bwMode="auto">
              <a:xfrm>
                <a:off x="3585" y="21033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7" name="Rectangle 18040"/>
              <p:cNvSpPr>
                <a:spLocks noChangeArrowheads="1"/>
              </p:cNvSpPr>
              <p:nvPr/>
            </p:nvSpPr>
            <p:spPr bwMode="auto">
              <a:xfrm>
                <a:off x="3642" y="210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58" name="Line 18041"/>
              <p:cNvSpPr>
                <a:spLocks noChangeShapeType="1"/>
              </p:cNvSpPr>
              <p:nvPr/>
            </p:nvSpPr>
            <p:spPr bwMode="auto">
              <a:xfrm flipH="1">
                <a:off x="2629" y="585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59" name="Line 18042"/>
              <p:cNvSpPr>
                <a:spLocks noChangeShapeType="1"/>
              </p:cNvSpPr>
              <p:nvPr/>
            </p:nvSpPr>
            <p:spPr bwMode="auto">
              <a:xfrm flipV="1">
                <a:off x="2629" y="5839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0" name="Oval 18043"/>
              <p:cNvSpPr>
                <a:spLocks noChangeArrowheads="1"/>
              </p:cNvSpPr>
              <p:nvPr/>
            </p:nvSpPr>
            <p:spPr bwMode="auto">
              <a:xfrm>
                <a:off x="2607" y="58262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1" name="Rectangle 18044"/>
              <p:cNvSpPr>
                <a:spLocks noChangeArrowheads="1"/>
              </p:cNvSpPr>
              <p:nvPr/>
            </p:nvSpPr>
            <p:spPr bwMode="auto">
              <a:xfrm>
                <a:off x="2663" y="582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62" name="Line 18045"/>
              <p:cNvSpPr>
                <a:spLocks noChangeShapeType="1"/>
              </p:cNvSpPr>
              <p:nvPr/>
            </p:nvSpPr>
            <p:spPr bwMode="auto">
              <a:xfrm flipH="1">
                <a:off x="3431" y="649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3" name="Line 18046"/>
              <p:cNvSpPr>
                <a:spLocks noChangeShapeType="1"/>
              </p:cNvSpPr>
              <p:nvPr/>
            </p:nvSpPr>
            <p:spPr bwMode="auto">
              <a:xfrm flipV="1">
                <a:off x="3431" y="6486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4" name="Oval 18047"/>
              <p:cNvSpPr>
                <a:spLocks noChangeArrowheads="1"/>
              </p:cNvSpPr>
              <p:nvPr/>
            </p:nvSpPr>
            <p:spPr bwMode="auto">
              <a:xfrm>
                <a:off x="3408" y="64704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5" name="Rectangle 18048"/>
              <p:cNvSpPr>
                <a:spLocks noChangeArrowheads="1"/>
              </p:cNvSpPr>
              <p:nvPr/>
            </p:nvSpPr>
            <p:spPr bwMode="auto">
              <a:xfrm>
                <a:off x="3465" y="647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66" name="Line 18049"/>
              <p:cNvSpPr>
                <a:spLocks noChangeShapeType="1"/>
              </p:cNvSpPr>
              <p:nvPr/>
            </p:nvSpPr>
            <p:spPr bwMode="auto">
              <a:xfrm flipH="1">
                <a:off x="2283" y="70803"/>
                <a:ext cx="4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7" name="Line 18050"/>
              <p:cNvSpPr>
                <a:spLocks noChangeShapeType="1"/>
              </p:cNvSpPr>
              <p:nvPr/>
            </p:nvSpPr>
            <p:spPr bwMode="auto">
              <a:xfrm flipV="1">
                <a:off x="2283" y="7071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8" name="Oval 18051"/>
              <p:cNvSpPr>
                <a:spLocks noChangeArrowheads="1"/>
              </p:cNvSpPr>
              <p:nvPr/>
            </p:nvSpPr>
            <p:spPr bwMode="auto">
              <a:xfrm>
                <a:off x="2755" y="7056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69" name="Rectangle 18052"/>
              <p:cNvSpPr>
                <a:spLocks noChangeArrowheads="1"/>
              </p:cNvSpPr>
              <p:nvPr/>
            </p:nvSpPr>
            <p:spPr bwMode="auto">
              <a:xfrm>
                <a:off x="2813" y="705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70" name="Line 18053"/>
              <p:cNvSpPr>
                <a:spLocks noChangeShapeType="1"/>
              </p:cNvSpPr>
              <p:nvPr/>
            </p:nvSpPr>
            <p:spPr bwMode="auto">
              <a:xfrm flipH="1">
                <a:off x="2823" y="500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1" name="Line 18054"/>
              <p:cNvSpPr>
                <a:spLocks noChangeShapeType="1"/>
              </p:cNvSpPr>
              <p:nvPr/>
            </p:nvSpPr>
            <p:spPr bwMode="auto">
              <a:xfrm flipV="1">
                <a:off x="2823" y="4996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2" name="Oval 18055"/>
              <p:cNvSpPr>
                <a:spLocks noChangeArrowheads="1"/>
              </p:cNvSpPr>
              <p:nvPr/>
            </p:nvSpPr>
            <p:spPr bwMode="auto">
              <a:xfrm>
                <a:off x="2800" y="4982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3" name="Rectangle 18056"/>
              <p:cNvSpPr>
                <a:spLocks noChangeArrowheads="1"/>
              </p:cNvSpPr>
              <p:nvPr/>
            </p:nvSpPr>
            <p:spPr bwMode="auto">
              <a:xfrm>
                <a:off x="2857" y="498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74" name="Line 18057"/>
              <p:cNvSpPr>
                <a:spLocks noChangeShapeType="1"/>
              </p:cNvSpPr>
              <p:nvPr/>
            </p:nvSpPr>
            <p:spPr bwMode="auto">
              <a:xfrm>
                <a:off x="3014" y="-197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5" name="Line 18058"/>
              <p:cNvSpPr>
                <a:spLocks noChangeShapeType="1"/>
              </p:cNvSpPr>
              <p:nvPr/>
            </p:nvSpPr>
            <p:spPr bwMode="auto">
              <a:xfrm flipV="1">
                <a:off x="3014" y="-1976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6" name="Oval 18059"/>
              <p:cNvSpPr>
                <a:spLocks noChangeArrowheads="1"/>
              </p:cNvSpPr>
              <p:nvPr/>
            </p:nvSpPr>
            <p:spPr bwMode="auto">
              <a:xfrm>
                <a:off x="2991" y="-1995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7" name="Rectangle 18060"/>
              <p:cNvSpPr>
                <a:spLocks noChangeArrowheads="1"/>
              </p:cNvSpPr>
              <p:nvPr/>
            </p:nvSpPr>
            <p:spPr bwMode="auto">
              <a:xfrm>
                <a:off x="3047" y="-199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78" name="Line 18061"/>
              <p:cNvSpPr>
                <a:spLocks noChangeShapeType="1"/>
              </p:cNvSpPr>
              <p:nvPr/>
            </p:nvSpPr>
            <p:spPr bwMode="auto">
              <a:xfrm flipH="1">
                <a:off x="1435" y="77364"/>
                <a:ext cx="17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79" name="Line 18062"/>
              <p:cNvSpPr>
                <a:spLocks noChangeShapeType="1"/>
              </p:cNvSpPr>
              <p:nvPr/>
            </p:nvSpPr>
            <p:spPr bwMode="auto">
              <a:xfrm flipV="1">
                <a:off x="1435" y="7723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0" name="Oval 18063"/>
              <p:cNvSpPr>
                <a:spLocks noChangeArrowheads="1"/>
              </p:cNvSpPr>
              <p:nvPr/>
            </p:nvSpPr>
            <p:spPr bwMode="auto">
              <a:xfrm>
                <a:off x="3153" y="77120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1" name="Rectangle 18064"/>
              <p:cNvSpPr>
                <a:spLocks noChangeArrowheads="1"/>
              </p:cNvSpPr>
              <p:nvPr/>
            </p:nvSpPr>
            <p:spPr bwMode="auto">
              <a:xfrm>
                <a:off x="3209" y="771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82" name="Line 18065"/>
              <p:cNvSpPr>
                <a:spLocks noChangeShapeType="1"/>
              </p:cNvSpPr>
              <p:nvPr/>
            </p:nvSpPr>
            <p:spPr bwMode="auto">
              <a:xfrm>
                <a:off x="946" y="1112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3" name="Line 18066"/>
              <p:cNvSpPr>
                <a:spLocks noChangeShapeType="1"/>
              </p:cNvSpPr>
              <p:nvPr/>
            </p:nvSpPr>
            <p:spPr bwMode="auto">
              <a:xfrm flipV="1">
                <a:off x="946" y="11108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4" name="Oval 18067"/>
              <p:cNvSpPr>
                <a:spLocks noChangeArrowheads="1"/>
              </p:cNvSpPr>
              <p:nvPr/>
            </p:nvSpPr>
            <p:spPr bwMode="auto">
              <a:xfrm>
                <a:off x="923" y="11096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5" name="Rectangle 18068"/>
              <p:cNvSpPr>
                <a:spLocks noChangeArrowheads="1"/>
              </p:cNvSpPr>
              <p:nvPr/>
            </p:nvSpPr>
            <p:spPr bwMode="auto">
              <a:xfrm>
                <a:off x="980" y="1109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86" name="Line 18069"/>
              <p:cNvSpPr>
                <a:spLocks noChangeShapeType="1"/>
              </p:cNvSpPr>
              <p:nvPr/>
            </p:nvSpPr>
            <p:spPr bwMode="auto">
              <a:xfrm flipH="1">
                <a:off x="2528" y="-8342"/>
                <a:ext cx="2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7" name="Line 18070"/>
              <p:cNvSpPr>
                <a:spLocks noChangeShapeType="1"/>
              </p:cNvSpPr>
              <p:nvPr/>
            </p:nvSpPr>
            <p:spPr bwMode="auto">
              <a:xfrm>
                <a:off x="2528" y="-83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8" name="Oval 18071"/>
              <p:cNvSpPr>
                <a:spLocks noChangeArrowheads="1"/>
              </p:cNvSpPr>
              <p:nvPr/>
            </p:nvSpPr>
            <p:spPr bwMode="auto">
              <a:xfrm>
                <a:off x="2803" y="-8586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89" name="Rectangle 18072"/>
              <p:cNvSpPr>
                <a:spLocks noChangeArrowheads="1"/>
              </p:cNvSpPr>
              <p:nvPr/>
            </p:nvSpPr>
            <p:spPr bwMode="auto">
              <a:xfrm>
                <a:off x="2859" y="-85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90" name="Line 18073"/>
              <p:cNvSpPr>
                <a:spLocks noChangeShapeType="1"/>
              </p:cNvSpPr>
              <p:nvPr/>
            </p:nvSpPr>
            <p:spPr bwMode="auto">
              <a:xfrm flipH="1">
                <a:off x="2904" y="-18180"/>
                <a:ext cx="2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1" name="Line 18074"/>
              <p:cNvSpPr>
                <a:spLocks noChangeShapeType="1"/>
              </p:cNvSpPr>
              <p:nvPr/>
            </p:nvSpPr>
            <p:spPr bwMode="auto">
              <a:xfrm flipV="1">
                <a:off x="2904" y="-18332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2" name="Oval 18075"/>
              <p:cNvSpPr>
                <a:spLocks noChangeArrowheads="1"/>
              </p:cNvSpPr>
              <p:nvPr/>
            </p:nvSpPr>
            <p:spPr bwMode="auto">
              <a:xfrm>
                <a:off x="3179" y="-1842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3" name="Rectangle 18076"/>
              <p:cNvSpPr>
                <a:spLocks noChangeArrowheads="1"/>
              </p:cNvSpPr>
              <p:nvPr/>
            </p:nvSpPr>
            <p:spPr bwMode="auto">
              <a:xfrm>
                <a:off x="3236" y="-1841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LUKE-3765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94" name="Line 18077"/>
              <p:cNvSpPr>
                <a:spLocks noChangeShapeType="1"/>
              </p:cNvSpPr>
              <p:nvPr/>
            </p:nvSpPr>
            <p:spPr bwMode="auto">
              <a:xfrm>
                <a:off x="949" y="1104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5" name="Line 18078"/>
              <p:cNvSpPr>
                <a:spLocks noChangeShapeType="1"/>
              </p:cNvSpPr>
              <p:nvPr/>
            </p:nvSpPr>
            <p:spPr bwMode="auto">
              <a:xfrm flipV="1">
                <a:off x="949" y="11037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6" name="Oval 18079"/>
              <p:cNvSpPr>
                <a:spLocks noChangeArrowheads="1"/>
              </p:cNvSpPr>
              <p:nvPr/>
            </p:nvSpPr>
            <p:spPr bwMode="auto">
              <a:xfrm>
                <a:off x="926" y="11025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7" name="Rectangle 18080"/>
              <p:cNvSpPr>
                <a:spLocks noChangeArrowheads="1"/>
              </p:cNvSpPr>
              <p:nvPr/>
            </p:nvSpPr>
            <p:spPr bwMode="auto">
              <a:xfrm>
                <a:off x="982" y="1102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798" name="Line 18081"/>
              <p:cNvSpPr>
                <a:spLocks noChangeShapeType="1"/>
              </p:cNvSpPr>
              <p:nvPr/>
            </p:nvSpPr>
            <p:spPr bwMode="auto">
              <a:xfrm flipH="1">
                <a:off x="3608" y="2151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799" name="Line 18082"/>
              <p:cNvSpPr>
                <a:spLocks noChangeShapeType="1"/>
              </p:cNvSpPr>
              <p:nvPr/>
            </p:nvSpPr>
            <p:spPr bwMode="auto">
              <a:xfrm flipV="1">
                <a:off x="3608" y="2142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0" name="Oval 18083"/>
              <p:cNvSpPr>
                <a:spLocks noChangeArrowheads="1"/>
              </p:cNvSpPr>
              <p:nvPr/>
            </p:nvSpPr>
            <p:spPr bwMode="auto">
              <a:xfrm>
                <a:off x="3585" y="2127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1" name="Rectangle 18084"/>
              <p:cNvSpPr>
                <a:spLocks noChangeArrowheads="1"/>
              </p:cNvSpPr>
              <p:nvPr/>
            </p:nvSpPr>
            <p:spPr bwMode="auto">
              <a:xfrm>
                <a:off x="3642" y="212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02" name="Line 18085"/>
              <p:cNvSpPr>
                <a:spLocks noChangeShapeType="1"/>
              </p:cNvSpPr>
              <p:nvPr/>
            </p:nvSpPr>
            <p:spPr bwMode="auto">
              <a:xfrm flipH="1">
                <a:off x="2800" y="-904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3" name="Line 18086"/>
              <p:cNvSpPr>
                <a:spLocks noChangeShapeType="1"/>
              </p:cNvSpPr>
              <p:nvPr/>
            </p:nvSpPr>
            <p:spPr bwMode="auto">
              <a:xfrm flipV="1">
                <a:off x="2800" y="-91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4" name="Oval 18087"/>
              <p:cNvSpPr>
                <a:spLocks noChangeArrowheads="1"/>
              </p:cNvSpPr>
              <p:nvPr/>
            </p:nvSpPr>
            <p:spPr bwMode="auto">
              <a:xfrm>
                <a:off x="2778" y="-9298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5" name="Rectangle 18088"/>
              <p:cNvSpPr>
                <a:spLocks noChangeArrowheads="1"/>
              </p:cNvSpPr>
              <p:nvPr/>
            </p:nvSpPr>
            <p:spPr bwMode="auto">
              <a:xfrm>
                <a:off x="2834" y="-92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06" name="Line 18089"/>
              <p:cNvSpPr>
                <a:spLocks noChangeShapeType="1"/>
              </p:cNvSpPr>
              <p:nvPr/>
            </p:nvSpPr>
            <p:spPr bwMode="auto">
              <a:xfrm flipH="1">
                <a:off x="1237" y="67526"/>
                <a:ext cx="15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7" name="Line 18090"/>
              <p:cNvSpPr>
                <a:spLocks noChangeShapeType="1"/>
              </p:cNvSpPr>
              <p:nvPr/>
            </p:nvSpPr>
            <p:spPr bwMode="auto">
              <a:xfrm flipV="1">
                <a:off x="1237" y="67394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8" name="Oval 18091"/>
              <p:cNvSpPr>
                <a:spLocks noChangeArrowheads="1"/>
              </p:cNvSpPr>
              <p:nvPr/>
            </p:nvSpPr>
            <p:spPr bwMode="auto">
              <a:xfrm>
                <a:off x="2777" y="6727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09" name="Rectangle 18092"/>
              <p:cNvSpPr>
                <a:spLocks noChangeArrowheads="1"/>
              </p:cNvSpPr>
              <p:nvPr/>
            </p:nvSpPr>
            <p:spPr bwMode="auto">
              <a:xfrm>
                <a:off x="2834" y="672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10" name="Line 18093"/>
              <p:cNvSpPr>
                <a:spLocks noChangeShapeType="1"/>
              </p:cNvSpPr>
              <p:nvPr/>
            </p:nvSpPr>
            <p:spPr bwMode="auto">
              <a:xfrm flipH="1">
                <a:off x="1905" y="59448"/>
                <a:ext cx="10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1" name="Line 18094"/>
              <p:cNvSpPr>
                <a:spLocks noChangeShapeType="1"/>
              </p:cNvSpPr>
              <p:nvPr/>
            </p:nvSpPr>
            <p:spPr bwMode="auto">
              <a:xfrm flipV="1">
                <a:off x="1905" y="5933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2" name="Oval 18095"/>
              <p:cNvSpPr>
                <a:spLocks noChangeArrowheads="1"/>
              </p:cNvSpPr>
              <p:nvPr/>
            </p:nvSpPr>
            <p:spPr bwMode="auto">
              <a:xfrm>
                <a:off x="2930" y="5921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3" name="Rectangle 18096"/>
              <p:cNvSpPr>
                <a:spLocks noChangeArrowheads="1"/>
              </p:cNvSpPr>
              <p:nvPr/>
            </p:nvSpPr>
            <p:spPr bwMode="auto">
              <a:xfrm>
                <a:off x="2986" y="592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14" name="Line 18097"/>
              <p:cNvSpPr>
                <a:spLocks noChangeShapeType="1"/>
              </p:cNvSpPr>
              <p:nvPr/>
            </p:nvSpPr>
            <p:spPr bwMode="auto">
              <a:xfrm flipH="1">
                <a:off x="3608" y="216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5" name="Line 18098"/>
              <p:cNvSpPr>
                <a:spLocks noChangeShapeType="1"/>
              </p:cNvSpPr>
              <p:nvPr/>
            </p:nvSpPr>
            <p:spPr bwMode="auto">
              <a:xfrm flipV="1">
                <a:off x="3608" y="21528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6" name="Oval 18099"/>
              <p:cNvSpPr>
                <a:spLocks noChangeArrowheads="1"/>
              </p:cNvSpPr>
              <p:nvPr/>
            </p:nvSpPr>
            <p:spPr bwMode="auto">
              <a:xfrm>
                <a:off x="3585" y="2137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7" name="Rectangle 18100"/>
              <p:cNvSpPr>
                <a:spLocks noChangeArrowheads="1"/>
              </p:cNvSpPr>
              <p:nvPr/>
            </p:nvSpPr>
            <p:spPr bwMode="auto">
              <a:xfrm>
                <a:off x="3642" y="213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818" name="Line 18101"/>
              <p:cNvSpPr>
                <a:spLocks noChangeShapeType="1"/>
              </p:cNvSpPr>
              <p:nvPr/>
            </p:nvSpPr>
            <p:spPr bwMode="auto">
              <a:xfrm flipH="1">
                <a:off x="3054" y="75372"/>
                <a:ext cx="1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19" name="Line 18102"/>
              <p:cNvSpPr>
                <a:spLocks noChangeShapeType="1"/>
              </p:cNvSpPr>
              <p:nvPr/>
            </p:nvSpPr>
            <p:spPr bwMode="auto">
              <a:xfrm flipV="1">
                <a:off x="3054" y="74964"/>
                <a:ext cx="0" cy="40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820" name="Oval 18103"/>
              <p:cNvSpPr>
                <a:spLocks noChangeArrowheads="1"/>
              </p:cNvSpPr>
              <p:nvPr/>
            </p:nvSpPr>
            <p:spPr bwMode="auto">
              <a:xfrm>
                <a:off x="3190" y="75128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0" name="Group 18305"/>
            <p:cNvGrpSpPr>
              <a:grpSpLocks/>
            </p:cNvGrpSpPr>
            <p:nvPr/>
          </p:nvGrpSpPr>
          <p:grpSpPr bwMode="auto">
            <a:xfrm>
              <a:off x="921997" y="-8796409"/>
              <a:ext cx="7858125" cy="220846650"/>
              <a:chOff x="-292" y="-25216"/>
              <a:chExt cx="4950" cy="139116"/>
            </a:xfrm>
          </p:grpSpPr>
          <p:sp>
            <p:nvSpPr>
              <p:cNvPr id="19421" name="Rectangle 18105"/>
              <p:cNvSpPr>
                <a:spLocks noChangeArrowheads="1"/>
              </p:cNvSpPr>
              <p:nvPr/>
            </p:nvSpPr>
            <p:spPr bwMode="auto">
              <a:xfrm>
                <a:off x="3248" y="751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22" name="Line 18106"/>
              <p:cNvSpPr>
                <a:spLocks noChangeShapeType="1"/>
              </p:cNvSpPr>
              <p:nvPr/>
            </p:nvSpPr>
            <p:spPr bwMode="auto">
              <a:xfrm flipH="1">
                <a:off x="1564" y="18936"/>
                <a:ext cx="19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3" name="Line 18107"/>
              <p:cNvSpPr>
                <a:spLocks noChangeShapeType="1"/>
              </p:cNvSpPr>
              <p:nvPr/>
            </p:nvSpPr>
            <p:spPr bwMode="auto">
              <a:xfrm flipV="1">
                <a:off x="1564" y="1885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4" name="Oval 18108"/>
              <p:cNvSpPr>
                <a:spLocks noChangeArrowheads="1"/>
              </p:cNvSpPr>
              <p:nvPr/>
            </p:nvSpPr>
            <p:spPr bwMode="auto">
              <a:xfrm>
                <a:off x="3487" y="18692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5" name="Rectangle 18109"/>
              <p:cNvSpPr>
                <a:spLocks noChangeArrowheads="1"/>
              </p:cNvSpPr>
              <p:nvPr/>
            </p:nvSpPr>
            <p:spPr bwMode="auto">
              <a:xfrm>
                <a:off x="3545" y="186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26" name="Line 18110"/>
              <p:cNvSpPr>
                <a:spLocks noChangeShapeType="1"/>
              </p:cNvSpPr>
              <p:nvPr/>
            </p:nvSpPr>
            <p:spPr bwMode="auto">
              <a:xfrm flipH="1">
                <a:off x="3012" y="-193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7" name="Line 18111"/>
              <p:cNvSpPr>
                <a:spLocks noChangeShapeType="1"/>
              </p:cNvSpPr>
              <p:nvPr/>
            </p:nvSpPr>
            <p:spPr bwMode="auto">
              <a:xfrm flipV="1">
                <a:off x="3012" y="-1945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8" name="Oval 18112"/>
              <p:cNvSpPr>
                <a:spLocks noChangeArrowheads="1"/>
              </p:cNvSpPr>
              <p:nvPr/>
            </p:nvSpPr>
            <p:spPr bwMode="auto">
              <a:xfrm>
                <a:off x="2990" y="-19605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9" name="Rectangle 18113"/>
              <p:cNvSpPr>
                <a:spLocks noChangeArrowheads="1"/>
              </p:cNvSpPr>
              <p:nvPr/>
            </p:nvSpPr>
            <p:spPr bwMode="auto">
              <a:xfrm>
                <a:off x="3046" y="-1959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30" name="Line 18114"/>
              <p:cNvSpPr>
                <a:spLocks noChangeShapeType="1"/>
              </p:cNvSpPr>
              <p:nvPr/>
            </p:nvSpPr>
            <p:spPr bwMode="auto">
              <a:xfrm flipH="1">
                <a:off x="348" y="103706"/>
                <a:ext cx="18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1" name="Line 18115"/>
              <p:cNvSpPr>
                <a:spLocks noChangeShapeType="1"/>
              </p:cNvSpPr>
              <p:nvPr/>
            </p:nvSpPr>
            <p:spPr bwMode="auto">
              <a:xfrm flipV="1">
                <a:off x="348" y="10362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3" name="Rectangle 18117"/>
              <p:cNvSpPr>
                <a:spLocks noChangeArrowheads="1"/>
              </p:cNvSpPr>
              <p:nvPr/>
            </p:nvSpPr>
            <p:spPr bwMode="auto">
              <a:xfrm>
                <a:off x="2190" y="1034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34" name="Line 18118"/>
              <p:cNvSpPr>
                <a:spLocks noChangeShapeType="1"/>
              </p:cNvSpPr>
              <p:nvPr/>
            </p:nvSpPr>
            <p:spPr bwMode="auto">
              <a:xfrm flipH="1">
                <a:off x="2825" y="494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5" name="Line 18119"/>
              <p:cNvSpPr>
                <a:spLocks noChangeShapeType="1"/>
              </p:cNvSpPr>
              <p:nvPr/>
            </p:nvSpPr>
            <p:spPr bwMode="auto">
              <a:xfrm flipV="1">
                <a:off x="2825" y="4938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6" name="Oval 18120"/>
              <p:cNvSpPr>
                <a:spLocks noChangeArrowheads="1"/>
              </p:cNvSpPr>
              <p:nvPr/>
            </p:nvSpPr>
            <p:spPr bwMode="auto">
              <a:xfrm>
                <a:off x="2803" y="4924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7" name="Rectangle 18121"/>
              <p:cNvSpPr>
                <a:spLocks noChangeArrowheads="1"/>
              </p:cNvSpPr>
              <p:nvPr/>
            </p:nvSpPr>
            <p:spPr bwMode="auto">
              <a:xfrm>
                <a:off x="2859" y="492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38" name="Line 18122"/>
              <p:cNvSpPr>
                <a:spLocks noChangeShapeType="1"/>
              </p:cNvSpPr>
              <p:nvPr/>
            </p:nvSpPr>
            <p:spPr bwMode="auto">
              <a:xfrm flipH="1">
                <a:off x="3028" y="-4478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39" name="Line 18123"/>
              <p:cNvSpPr>
                <a:spLocks noChangeShapeType="1"/>
              </p:cNvSpPr>
              <p:nvPr/>
            </p:nvSpPr>
            <p:spPr bwMode="auto">
              <a:xfrm flipV="1">
                <a:off x="3028" y="-459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0" name="Oval 18124"/>
              <p:cNvSpPr>
                <a:spLocks noChangeArrowheads="1"/>
              </p:cNvSpPr>
              <p:nvPr/>
            </p:nvSpPr>
            <p:spPr bwMode="auto">
              <a:xfrm>
                <a:off x="3112" y="-4716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1" name="Rectangle 18125"/>
              <p:cNvSpPr>
                <a:spLocks noChangeArrowheads="1"/>
              </p:cNvSpPr>
              <p:nvPr/>
            </p:nvSpPr>
            <p:spPr bwMode="auto">
              <a:xfrm>
                <a:off x="3170" y="-47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42" name="Line 18126"/>
              <p:cNvSpPr>
                <a:spLocks noChangeShapeType="1"/>
              </p:cNvSpPr>
              <p:nvPr/>
            </p:nvSpPr>
            <p:spPr bwMode="auto">
              <a:xfrm flipH="1">
                <a:off x="2822" y="5031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3" name="Line 18127"/>
              <p:cNvSpPr>
                <a:spLocks noChangeShapeType="1"/>
              </p:cNvSpPr>
              <p:nvPr/>
            </p:nvSpPr>
            <p:spPr bwMode="auto">
              <a:xfrm flipV="1">
                <a:off x="2822" y="5019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4" name="Oval 18128"/>
              <p:cNvSpPr>
                <a:spLocks noChangeArrowheads="1"/>
              </p:cNvSpPr>
              <p:nvPr/>
            </p:nvSpPr>
            <p:spPr bwMode="auto">
              <a:xfrm>
                <a:off x="2800" y="50079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5" name="Rectangle 18129"/>
              <p:cNvSpPr>
                <a:spLocks noChangeArrowheads="1"/>
              </p:cNvSpPr>
              <p:nvPr/>
            </p:nvSpPr>
            <p:spPr bwMode="auto">
              <a:xfrm>
                <a:off x="2856" y="500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46" name="Line 18130"/>
              <p:cNvSpPr>
                <a:spLocks noChangeShapeType="1"/>
              </p:cNvSpPr>
              <p:nvPr/>
            </p:nvSpPr>
            <p:spPr bwMode="auto">
              <a:xfrm flipH="1">
                <a:off x="2627" y="590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7" name="Line 18131"/>
              <p:cNvSpPr>
                <a:spLocks noChangeShapeType="1"/>
              </p:cNvSpPr>
              <p:nvPr/>
            </p:nvSpPr>
            <p:spPr bwMode="auto">
              <a:xfrm flipV="1">
                <a:off x="2627" y="5898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8" name="Oval 18132"/>
              <p:cNvSpPr>
                <a:spLocks noChangeArrowheads="1"/>
              </p:cNvSpPr>
              <p:nvPr/>
            </p:nvSpPr>
            <p:spPr bwMode="auto">
              <a:xfrm>
                <a:off x="2603" y="58862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49" name="Rectangle 18133"/>
              <p:cNvSpPr>
                <a:spLocks noChangeArrowheads="1"/>
              </p:cNvSpPr>
              <p:nvPr/>
            </p:nvSpPr>
            <p:spPr bwMode="auto">
              <a:xfrm>
                <a:off x="2661" y="588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50" name="Line 18134"/>
              <p:cNvSpPr>
                <a:spLocks noChangeShapeType="1"/>
              </p:cNvSpPr>
              <p:nvPr/>
            </p:nvSpPr>
            <p:spPr bwMode="auto">
              <a:xfrm>
                <a:off x="3130" y="607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1" name="Line 18135"/>
              <p:cNvSpPr>
                <a:spLocks noChangeShapeType="1"/>
              </p:cNvSpPr>
              <p:nvPr/>
            </p:nvSpPr>
            <p:spPr bwMode="auto">
              <a:xfrm flipV="1">
                <a:off x="3130" y="6064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2" name="Oval 18136"/>
              <p:cNvSpPr>
                <a:spLocks noChangeArrowheads="1"/>
              </p:cNvSpPr>
              <p:nvPr/>
            </p:nvSpPr>
            <p:spPr bwMode="auto">
              <a:xfrm>
                <a:off x="3107" y="60490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3" name="Rectangle 18137"/>
              <p:cNvSpPr>
                <a:spLocks noChangeArrowheads="1"/>
              </p:cNvSpPr>
              <p:nvPr/>
            </p:nvSpPr>
            <p:spPr bwMode="auto">
              <a:xfrm>
                <a:off x="3164" y="604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LUKE-3795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54" name="Line 18138"/>
              <p:cNvSpPr>
                <a:spLocks noChangeShapeType="1"/>
              </p:cNvSpPr>
              <p:nvPr/>
            </p:nvSpPr>
            <p:spPr bwMode="auto">
              <a:xfrm>
                <a:off x="3296" y="-249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5" name="Line 18139"/>
              <p:cNvSpPr>
                <a:spLocks noChangeShapeType="1"/>
              </p:cNvSpPr>
              <p:nvPr/>
            </p:nvSpPr>
            <p:spPr bwMode="auto">
              <a:xfrm flipV="1">
                <a:off x="3296" y="-260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6" name="Oval 18140"/>
              <p:cNvSpPr>
                <a:spLocks noChangeArrowheads="1"/>
              </p:cNvSpPr>
              <p:nvPr/>
            </p:nvSpPr>
            <p:spPr bwMode="auto">
              <a:xfrm>
                <a:off x="3272" y="-2738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7" name="Rectangle 18141"/>
              <p:cNvSpPr>
                <a:spLocks noChangeArrowheads="1"/>
              </p:cNvSpPr>
              <p:nvPr/>
            </p:nvSpPr>
            <p:spPr bwMode="auto">
              <a:xfrm>
                <a:off x="3330" y="-27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58" name="Line 18142"/>
              <p:cNvSpPr>
                <a:spLocks noChangeShapeType="1"/>
              </p:cNvSpPr>
              <p:nvPr/>
            </p:nvSpPr>
            <p:spPr bwMode="auto">
              <a:xfrm flipH="1">
                <a:off x="2939" y="24323"/>
                <a:ext cx="1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59" name="Line 18143"/>
              <p:cNvSpPr>
                <a:spLocks noChangeShapeType="1"/>
              </p:cNvSpPr>
              <p:nvPr/>
            </p:nvSpPr>
            <p:spPr bwMode="auto">
              <a:xfrm flipV="1">
                <a:off x="2939" y="24238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0" name="Oval 18144"/>
              <p:cNvSpPr>
                <a:spLocks noChangeArrowheads="1"/>
              </p:cNvSpPr>
              <p:nvPr/>
            </p:nvSpPr>
            <p:spPr bwMode="auto">
              <a:xfrm>
                <a:off x="3073" y="2408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1" name="Rectangle 18145"/>
              <p:cNvSpPr>
                <a:spLocks noChangeArrowheads="1"/>
              </p:cNvSpPr>
              <p:nvPr/>
            </p:nvSpPr>
            <p:spPr bwMode="auto">
              <a:xfrm>
                <a:off x="3130" y="240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62" name="Line 18146"/>
              <p:cNvSpPr>
                <a:spLocks noChangeShapeType="1"/>
              </p:cNvSpPr>
              <p:nvPr/>
            </p:nvSpPr>
            <p:spPr bwMode="auto">
              <a:xfrm flipH="1">
                <a:off x="-292" y="105816"/>
                <a:ext cx="13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3" name="Line 18147"/>
              <p:cNvSpPr>
                <a:spLocks noChangeShapeType="1"/>
              </p:cNvSpPr>
              <p:nvPr/>
            </p:nvSpPr>
            <p:spPr bwMode="auto">
              <a:xfrm flipV="1">
                <a:off x="-292" y="10573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4" name="Oval 18148"/>
              <p:cNvSpPr>
                <a:spLocks noChangeArrowheads="1"/>
              </p:cNvSpPr>
              <p:nvPr/>
            </p:nvSpPr>
            <p:spPr bwMode="auto">
              <a:xfrm>
                <a:off x="1051" y="10557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5" name="Rectangle 18149"/>
              <p:cNvSpPr>
                <a:spLocks noChangeArrowheads="1"/>
              </p:cNvSpPr>
              <p:nvPr/>
            </p:nvSpPr>
            <p:spPr bwMode="auto">
              <a:xfrm>
                <a:off x="1109" y="1055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66" name="Line 18150"/>
              <p:cNvSpPr>
                <a:spLocks noChangeShapeType="1"/>
              </p:cNvSpPr>
              <p:nvPr/>
            </p:nvSpPr>
            <p:spPr bwMode="auto">
              <a:xfrm flipH="1">
                <a:off x="2522" y="85909"/>
                <a:ext cx="6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7" name="Line 18151"/>
              <p:cNvSpPr>
                <a:spLocks noChangeShapeType="1"/>
              </p:cNvSpPr>
              <p:nvPr/>
            </p:nvSpPr>
            <p:spPr bwMode="auto">
              <a:xfrm flipV="1">
                <a:off x="2522" y="8581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8" name="Oval 18152"/>
              <p:cNvSpPr>
                <a:spLocks noChangeArrowheads="1"/>
              </p:cNvSpPr>
              <p:nvPr/>
            </p:nvSpPr>
            <p:spPr bwMode="auto">
              <a:xfrm>
                <a:off x="3166" y="85665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69" name="Rectangle 18153"/>
              <p:cNvSpPr>
                <a:spLocks noChangeArrowheads="1"/>
              </p:cNvSpPr>
              <p:nvPr/>
            </p:nvSpPr>
            <p:spPr bwMode="auto">
              <a:xfrm>
                <a:off x="3222" y="856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70" name="Line 18154"/>
              <p:cNvSpPr>
                <a:spLocks noChangeShapeType="1"/>
              </p:cNvSpPr>
              <p:nvPr/>
            </p:nvSpPr>
            <p:spPr bwMode="auto">
              <a:xfrm flipH="1">
                <a:off x="2925" y="78887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1" name="Line 18155"/>
              <p:cNvSpPr>
                <a:spLocks noChangeShapeType="1"/>
              </p:cNvSpPr>
              <p:nvPr/>
            </p:nvSpPr>
            <p:spPr bwMode="auto">
              <a:xfrm flipV="1">
                <a:off x="2925" y="7877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2" name="Oval 18156"/>
              <p:cNvSpPr>
                <a:spLocks noChangeArrowheads="1"/>
              </p:cNvSpPr>
              <p:nvPr/>
            </p:nvSpPr>
            <p:spPr bwMode="auto">
              <a:xfrm>
                <a:off x="3013" y="78643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3" name="Rectangle 18157"/>
              <p:cNvSpPr>
                <a:spLocks noChangeArrowheads="1"/>
              </p:cNvSpPr>
              <p:nvPr/>
            </p:nvSpPr>
            <p:spPr bwMode="auto">
              <a:xfrm>
                <a:off x="3071" y="786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74" name="Line 18158"/>
              <p:cNvSpPr>
                <a:spLocks noChangeShapeType="1"/>
              </p:cNvSpPr>
              <p:nvPr/>
            </p:nvSpPr>
            <p:spPr bwMode="auto">
              <a:xfrm flipH="1">
                <a:off x="3983" y="968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5" name="Line 18159"/>
              <p:cNvSpPr>
                <a:spLocks noChangeShapeType="1"/>
              </p:cNvSpPr>
              <p:nvPr/>
            </p:nvSpPr>
            <p:spPr bwMode="auto">
              <a:xfrm flipV="1">
                <a:off x="3983" y="956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6" name="Oval 18160"/>
              <p:cNvSpPr>
                <a:spLocks noChangeArrowheads="1"/>
              </p:cNvSpPr>
              <p:nvPr/>
            </p:nvSpPr>
            <p:spPr bwMode="auto">
              <a:xfrm>
                <a:off x="3960" y="9441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7" name="Rectangle 18161"/>
              <p:cNvSpPr>
                <a:spLocks noChangeArrowheads="1"/>
              </p:cNvSpPr>
              <p:nvPr/>
            </p:nvSpPr>
            <p:spPr bwMode="auto">
              <a:xfrm>
                <a:off x="4017" y="94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78" name="Line 18162"/>
              <p:cNvSpPr>
                <a:spLocks noChangeShapeType="1"/>
              </p:cNvSpPr>
              <p:nvPr/>
            </p:nvSpPr>
            <p:spPr bwMode="auto">
              <a:xfrm flipH="1">
                <a:off x="3296" y="-23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79" name="Line 18163"/>
              <p:cNvSpPr>
                <a:spLocks noChangeShapeType="1"/>
              </p:cNvSpPr>
              <p:nvPr/>
            </p:nvSpPr>
            <p:spPr bwMode="auto">
              <a:xfrm flipV="1">
                <a:off x="3296" y="-248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0" name="Oval 18164"/>
              <p:cNvSpPr>
                <a:spLocks noChangeArrowheads="1"/>
              </p:cNvSpPr>
              <p:nvPr/>
            </p:nvSpPr>
            <p:spPr bwMode="auto">
              <a:xfrm>
                <a:off x="3272" y="-262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1" name="Rectangle 18165"/>
              <p:cNvSpPr>
                <a:spLocks noChangeArrowheads="1"/>
              </p:cNvSpPr>
              <p:nvPr/>
            </p:nvSpPr>
            <p:spPr bwMode="auto">
              <a:xfrm>
                <a:off x="3330" y="-26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82" name="Line 18166"/>
              <p:cNvSpPr>
                <a:spLocks noChangeShapeType="1"/>
              </p:cNvSpPr>
              <p:nvPr/>
            </p:nvSpPr>
            <p:spPr bwMode="auto">
              <a:xfrm flipH="1">
                <a:off x="1907" y="90360"/>
                <a:ext cx="16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3" name="Line 18167"/>
              <p:cNvSpPr>
                <a:spLocks noChangeShapeType="1"/>
              </p:cNvSpPr>
              <p:nvPr/>
            </p:nvSpPr>
            <p:spPr bwMode="auto">
              <a:xfrm flipV="1">
                <a:off x="1907" y="9030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4" name="Oval 18168"/>
              <p:cNvSpPr>
                <a:spLocks noChangeArrowheads="1"/>
              </p:cNvSpPr>
              <p:nvPr/>
            </p:nvSpPr>
            <p:spPr bwMode="auto">
              <a:xfrm>
                <a:off x="3524" y="9011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5" name="Rectangle 18169"/>
              <p:cNvSpPr>
                <a:spLocks noChangeArrowheads="1"/>
              </p:cNvSpPr>
              <p:nvPr/>
            </p:nvSpPr>
            <p:spPr bwMode="auto">
              <a:xfrm>
                <a:off x="3581" y="9012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86" name="Line 18170"/>
              <p:cNvSpPr>
                <a:spLocks noChangeShapeType="1"/>
              </p:cNvSpPr>
              <p:nvPr/>
            </p:nvSpPr>
            <p:spPr bwMode="auto">
              <a:xfrm>
                <a:off x="3608" y="2174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7" name="Line 18171"/>
              <p:cNvSpPr>
                <a:spLocks noChangeShapeType="1"/>
              </p:cNvSpPr>
              <p:nvPr/>
            </p:nvSpPr>
            <p:spPr bwMode="auto">
              <a:xfrm flipV="1">
                <a:off x="3608" y="2164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8" name="Oval 18172"/>
              <p:cNvSpPr>
                <a:spLocks noChangeArrowheads="1"/>
              </p:cNvSpPr>
              <p:nvPr/>
            </p:nvSpPr>
            <p:spPr bwMode="auto">
              <a:xfrm>
                <a:off x="3584" y="2149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89" name="Rectangle 18173"/>
              <p:cNvSpPr>
                <a:spLocks noChangeArrowheads="1"/>
              </p:cNvSpPr>
              <p:nvPr/>
            </p:nvSpPr>
            <p:spPr bwMode="auto">
              <a:xfrm>
                <a:off x="3641" y="215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90" name="Line 18174"/>
              <p:cNvSpPr>
                <a:spLocks noChangeShapeType="1"/>
              </p:cNvSpPr>
              <p:nvPr/>
            </p:nvSpPr>
            <p:spPr bwMode="auto">
              <a:xfrm flipH="1">
                <a:off x="3162" y="6916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1" name="Line 18175"/>
              <p:cNvSpPr>
                <a:spLocks noChangeShapeType="1"/>
              </p:cNvSpPr>
              <p:nvPr/>
            </p:nvSpPr>
            <p:spPr bwMode="auto">
              <a:xfrm flipV="1">
                <a:off x="3162" y="6904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2" name="Oval 18176"/>
              <p:cNvSpPr>
                <a:spLocks noChangeArrowheads="1"/>
              </p:cNvSpPr>
              <p:nvPr/>
            </p:nvSpPr>
            <p:spPr bwMode="auto">
              <a:xfrm>
                <a:off x="3139" y="6891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3" name="Rectangle 18177"/>
              <p:cNvSpPr>
                <a:spLocks noChangeArrowheads="1"/>
              </p:cNvSpPr>
              <p:nvPr/>
            </p:nvSpPr>
            <p:spPr bwMode="auto">
              <a:xfrm>
                <a:off x="3196" y="689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94" name="Line 18178"/>
              <p:cNvSpPr>
                <a:spLocks noChangeShapeType="1"/>
              </p:cNvSpPr>
              <p:nvPr/>
            </p:nvSpPr>
            <p:spPr bwMode="auto">
              <a:xfrm flipH="1">
                <a:off x="3002" y="-9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5" name="Line 18179"/>
              <p:cNvSpPr>
                <a:spLocks noChangeShapeType="1"/>
              </p:cNvSpPr>
              <p:nvPr/>
            </p:nvSpPr>
            <p:spPr bwMode="auto">
              <a:xfrm flipV="1">
                <a:off x="3002" y="-107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6" name="Oval 18180"/>
              <p:cNvSpPr>
                <a:spLocks noChangeArrowheads="1"/>
              </p:cNvSpPr>
              <p:nvPr/>
            </p:nvSpPr>
            <p:spPr bwMode="auto">
              <a:xfrm>
                <a:off x="2978" y="-1214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7" name="Rectangle 18181"/>
              <p:cNvSpPr>
                <a:spLocks noChangeArrowheads="1"/>
              </p:cNvSpPr>
              <p:nvPr/>
            </p:nvSpPr>
            <p:spPr bwMode="auto">
              <a:xfrm>
                <a:off x="3036" y="-12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98" name="Line 18182"/>
              <p:cNvSpPr>
                <a:spLocks noChangeShapeType="1"/>
              </p:cNvSpPr>
              <p:nvPr/>
            </p:nvSpPr>
            <p:spPr bwMode="auto">
              <a:xfrm flipH="1">
                <a:off x="3003" y="-132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99" name="Line 18183"/>
              <p:cNvSpPr>
                <a:spLocks noChangeShapeType="1"/>
              </p:cNvSpPr>
              <p:nvPr/>
            </p:nvSpPr>
            <p:spPr bwMode="auto">
              <a:xfrm flipV="1">
                <a:off x="3003" y="-137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0" name="Oval 18184"/>
              <p:cNvSpPr>
                <a:spLocks noChangeArrowheads="1"/>
              </p:cNvSpPr>
              <p:nvPr/>
            </p:nvSpPr>
            <p:spPr bwMode="auto">
              <a:xfrm>
                <a:off x="2980" y="-1564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1" name="Rectangle 18185"/>
              <p:cNvSpPr>
                <a:spLocks noChangeArrowheads="1"/>
              </p:cNvSpPr>
              <p:nvPr/>
            </p:nvSpPr>
            <p:spPr bwMode="auto">
              <a:xfrm>
                <a:off x="3037" y="-15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02" name="Line 18186"/>
              <p:cNvSpPr>
                <a:spLocks noChangeShapeType="1"/>
              </p:cNvSpPr>
              <p:nvPr/>
            </p:nvSpPr>
            <p:spPr bwMode="auto">
              <a:xfrm>
                <a:off x="3342" y="-153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3" name="Line 18187"/>
              <p:cNvSpPr>
                <a:spLocks noChangeShapeType="1"/>
              </p:cNvSpPr>
              <p:nvPr/>
            </p:nvSpPr>
            <p:spPr bwMode="auto">
              <a:xfrm flipV="1">
                <a:off x="3342" y="-154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4" name="Oval 18188"/>
              <p:cNvSpPr>
                <a:spLocks noChangeArrowheads="1"/>
              </p:cNvSpPr>
              <p:nvPr/>
            </p:nvSpPr>
            <p:spPr bwMode="auto">
              <a:xfrm>
                <a:off x="3319" y="-1562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5" name="Rectangle 18189"/>
              <p:cNvSpPr>
                <a:spLocks noChangeArrowheads="1"/>
              </p:cNvSpPr>
              <p:nvPr/>
            </p:nvSpPr>
            <p:spPr bwMode="auto">
              <a:xfrm>
                <a:off x="3376" y="-156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06" name="Line 18190"/>
              <p:cNvSpPr>
                <a:spLocks noChangeShapeType="1"/>
              </p:cNvSpPr>
              <p:nvPr/>
            </p:nvSpPr>
            <p:spPr bwMode="auto">
              <a:xfrm>
                <a:off x="2634" y="8930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7" name="Line 18191"/>
              <p:cNvSpPr>
                <a:spLocks noChangeShapeType="1"/>
              </p:cNvSpPr>
              <p:nvPr/>
            </p:nvSpPr>
            <p:spPr bwMode="auto">
              <a:xfrm>
                <a:off x="2634" y="8930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8" name="Oval 18192"/>
              <p:cNvSpPr>
                <a:spLocks noChangeArrowheads="1"/>
              </p:cNvSpPr>
              <p:nvPr/>
            </p:nvSpPr>
            <p:spPr bwMode="auto">
              <a:xfrm>
                <a:off x="2610" y="89055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09" name="Rectangle 18193"/>
              <p:cNvSpPr>
                <a:spLocks noChangeArrowheads="1"/>
              </p:cNvSpPr>
              <p:nvPr/>
            </p:nvSpPr>
            <p:spPr bwMode="auto">
              <a:xfrm>
                <a:off x="2668" y="890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10" name="Line 18194"/>
              <p:cNvSpPr>
                <a:spLocks noChangeShapeType="1"/>
              </p:cNvSpPr>
              <p:nvPr/>
            </p:nvSpPr>
            <p:spPr bwMode="auto">
              <a:xfrm flipH="1">
                <a:off x="1493" y="76190"/>
                <a:ext cx="17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1" name="Line 18195"/>
              <p:cNvSpPr>
                <a:spLocks noChangeShapeType="1"/>
              </p:cNvSpPr>
              <p:nvPr/>
            </p:nvSpPr>
            <p:spPr bwMode="auto">
              <a:xfrm flipV="1">
                <a:off x="1493" y="76058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2" name="Oval 18196"/>
              <p:cNvSpPr>
                <a:spLocks noChangeArrowheads="1"/>
              </p:cNvSpPr>
              <p:nvPr/>
            </p:nvSpPr>
            <p:spPr bwMode="auto">
              <a:xfrm>
                <a:off x="3233" y="7593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3" name="Rectangle 18197"/>
              <p:cNvSpPr>
                <a:spLocks noChangeArrowheads="1"/>
              </p:cNvSpPr>
              <p:nvPr/>
            </p:nvSpPr>
            <p:spPr bwMode="auto">
              <a:xfrm>
                <a:off x="3289" y="759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14" name="Line 18198"/>
              <p:cNvSpPr>
                <a:spLocks noChangeShapeType="1"/>
              </p:cNvSpPr>
              <p:nvPr/>
            </p:nvSpPr>
            <p:spPr bwMode="auto">
              <a:xfrm>
                <a:off x="2825" y="4972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5" name="Line 18199"/>
              <p:cNvSpPr>
                <a:spLocks noChangeShapeType="1"/>
              </p:cNvSpPr>
              <p:nvPr/>
            </p:nvSpPr>
            <p:spPr bwMode="auto">
              <a:xfrm flipV="1">
                <a:off x="2825" y="4961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6" name="Oval 18200"/>
              <p:cNvSpPr>
                <a:spLocks noChangeArrowheads="1"/>
              </p:cNvSpPr>
              <p:nvPr/>
            </p:nvSpPr>
            <p:spPr bwMode="auto">
              <a:xfrm>
                <a:off x="2801" y="4947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7" name="Rectangle 18201"/>
              <p:cNvSpPr>
                <a:spLocks noChangeArrowheads="1"/>
              </p:cNvSpPr>
              <p:nvPr/>
            </p:nvSpPr>
            <p:spPr bwMode="auto">
              <a:xfrm>
                <a:off x="2858" y="494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18" name="Line 18202"/>
              <p:cNvSpPr>
                <a:spLocks noChangeShapeType="1"/>
              </p:cNvSpPr>
              <p:nvPr/>
            </p:nvSpPr>
            <p:spPr bwMode="auto">
              <a:xfrm flipH="1">
                <a:off x="3032" y="-249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19" name="Line 18203"/>
              <p:cNvSpPr>
                <a:spLocks noChangeShapeType="1"/>
              </p:cNvSpPr>
              <p:nvPr/>
            </p:nvSpPr>
            <p:spPr bwMode="auto">
              <a:xfrm flipV="1">
                <a:off x="3032" y="-2509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0" name="Oval 18204"/>
              <p:cNvSpPr>
                <a:spLocks noChangeArrowheads="1"/>
              </p:cNvSpPr>
              <p:nvPr/>
            </p:nvSpPr>
            <p:spPr bwMode="auto">
              <a:xfrm>
                <a:off x="3009" y="-2521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1" name="Rectangle 18205"/>
              <p:cNvSpPr>
                <a:spLocks noChangeArrowheads="1"/>
              </p:cNvSpPr>
              <p:nvPr/>
            </p:nvSpPr>
            <p:spPr bwMode="auto">
              <a:xfrm>
                <a:off x="3066" y="-252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22" name="Line 18206"/>
              <p:cNvSpPr>
                <a:spLocks noChangeShapeType="1"/>
              </p:cNvSpPr>
              <p:nvPr/>
            </p:nvSpPr>
            <p:spPr bwMode="auto">
              <a:xfrm flipH="1">
                <a:off x="2330" y="-10802"/>
                <a:ext cx="9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3" name="Line 18207"/>
              <p:cNvSpPr>
                <a:spLocks noChangeShapeType="1"/>
              </p:cNvSpPr>
              <p:nvPr/>
            </p:nvSpPr>
            <p:spPr bwMode="auto">
              <a:xfrm flipV="1">
                <a:off x="2330" y="-1086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4" name="Oval 18208"/>
              <p:cNvSpPr>
                <a:spLocks noChangeArrowheads="1"/>
              </p:cNvSpPr>
              <p:nvPr/>
            </p:nvSpPr>
            <p:spPr bwMode="auto">
              <a:xfrm>
                <a:off x="3283" y="-1103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5" name="Rectangle 18209"/>
              <p:cNvSpPr>
                <a:spLocks noChangeArrowheads="1"/>
              </p:cNvSpPr>
              <p:nvPr/>
            </p:nvSpPr>
            <p:spPr bwMode="auto">
              <a:xfrm>
                <a:off x="3339" y="-110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26" name="Line 18210"/>
              <p:cNvSpPr>
                <a:spLocks noChangeShapeType="1"/>
              </p:cNvSpPr>
              <p:nvPr/>
            </p:nvSpPr>
            <p:spPr bwMode="auto">
              <a:xfrm flipH="1">
                <a:off x="3369" y="328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7" name="Line 18211"/>
              <p:cNvSpPr>
                <a:spLocks noChangeShapeType="1"/>
              </p:cNvSpPr>
              <p:nvPr/>
            </p:nvSpPr>
            <p:spPr bwMode="auto">
              <a:xfrm flipV="1">
                <a:off x="3369" y="3280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8" name="Oval 18212"/>
              <p:cNvSpPr>
                <a:spLocks noChangeArrowheads="1"/>
              </p:cNvSpPr>
              <p:nvPr/>
            </p:nvSpPr>
            <p:spPr bwMode="auto">
              <a:xfrm>
                <a:off x="3345" y="32631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29" name="Rectangle 18213"/>
              <p:cNvSpPr>
                <a:spLocks noChangeArrowheads="1"/>
              </p:cNvSpPr>
              <p:nvPr/>
            </p:nvSpPr>
            <p:spPr bwMode="auto">
              <a:xfrm>
                <a:off x="3403" y="326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30" name="Line 18214"/>
              <p:cNvSpPr>
                <a:spLocks noChangeShapeType="1"/>
              </p:cNvSpPr>
              <p:nvPr/>
            </p:nvSpPr>
            <p:spPr bwMode="auto">
              <a:xfrm flipH="1">
                <a:off x="3171" y="-130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1" name="Line 18215"/>
              <p:cNvSpPr>
                <a:spLocks noChangeShapeType="1"/>
              </p:cNvSpPr>
              <p:nvPr/>
            </p:nvSpPr>
            <p:spPr bwMode="auto">
              <a:xfrm flipV="1">
                <a:off x="3171" y="-1314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2" name="Oval 18216"/>
              <p:cNvSpPr>
                <a:spLocks noChangeArrowheads="1"/>
              </p:cNvSpPr>
              <p:nvPr/>
            </p:nvSpPr>
            <p:spPr bwMode="auto">
              <a:xfrm>
                <a:off x="3148" y="-1328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3" name="Rectangle 18217"/>
              <p:cNvSpPr>
                <a:spLocks noChangeArrowheads="1"/>
              </p:cNvSpPr>
              <p:nvPr/>
            </p:nvSpPr>
            <p:spPr bwMode="auto">
              <a:xfrm>
                <a:off x="3205" y="-132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34" name="Line 18218"/>
              <p:cNvSpPr>
                <a:spLocks noChangeShapeType="1"/>
              </p:cNvSpPr>
              <p:nvPr/>
            </p:nvSpPr>
            <p:spPr bwMode="auto">
              <a:xfrm flipH="1">
                <a:off x="3133" y="-53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5" name="Line 18219"/>
              <p:cNvSpPr>
                <a:spLocks noChangeShapeType="1"/>
              </p:cNvSpPr>
              <p:nvPr/>
            </p:nvSpPr>
            <p:spPr bwMode="auto">
              <a:xfrm flipV="1">
                <a:off x="3133" y="-541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6" name="Oval 18220"/>
              <p:cNvSpPr>
                <a:spLocks noChangeArrowheads="1"/>
              </p:cNvSpPr>
              <p:nvPr/>
            </p:nvSpPr>
            <p:spPr bwMode="auto">
              <a:xfrm>
                <a:off x="3109" y="-5547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7" name="Rectangle 18221"/>
              <p:cNvSpPr>
                <a:spLocks noChangeArrowheads="1"/>
              </p:cNvSpPr>
              <p:nvPr/>
            </p:nvSpPr>
            <p:spPr bwMode="auto">
              <a:xfrm>
                <a:off x="3167" y="-55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38" name="Line 18222"/>
              <p:cNvSpPr>
                <a:spLocks noChangeShapeType="1"/>
              </p:cNvSpPr>
              <p:nvPr/>
            </p:nvSpPr>
            <p:spPr bwMode="auto">
              <a:xfrm>
                <a:off x="2822" y="505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39" name="Line 18223"/>
              <p:cNvSpPr>
                <a:spLocks noChangeShapeType="1"/>
              </p:cNvSpPr>
              <p:nvPr/>
            </p:nvSpPr>
            <p:spPr bwMode="auto">
              <a:xfrm flipV="1">
                <a:off x="2822" y="504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0" name="Oval 18224"/>
              <p:cNvSpPr>
                <a:spLocks noChangeArrowheads="1"/>
              </p:cNvSpPr>
              <p:nvPr/>
            </p:nvSpPr>
            <p:spPr bwMode="auto">
              <a:xfrm>
                <a:off x="2799" y="5029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1" name="Rectangle 18225"/>
              <p:cNvSpPr>
                <a:spLocks noChangeArrowheads="1"/>
              </p:cNvSpPr>
              <p:nvPr/>
            </p:nvSpPr>
            <p:spPr bwMode="auto">
              <a:xfrm>
                <a:off x="2855" y="503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42" name="Line 18226"/>
              <p:cNvSpPr>
                <a:spLocks noChangeShapeType="1"/>
              </p:cNvSpPr>
              <p:nvPr/>
            </p:nvSpPr>
            <p:spPr bwMode="auto">
              <a:xfrm flipH="1">
                <a:off x="3382" y="2607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3" name="Line 18227"/>
              <p:cNvSpPr>
                <a:spLocks noChangeShapeType="1"/>
              </p:cNvSpPr>
              <p:nvPr/>
            </p:nvSpPr>
            <p:spPr bwMode="auto">
              <a:xfrm flipV="1">
                <a:off x="3382" y="2597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4" name="Oval 18228"/>
              <p:cNvSpPr>
                <a:spLocks noChangeArrowheads="1"/>
              </p:cNvSpPr>
              <p:nvPr/>
            </p:nvSpPr>
            <p:spPr bwMode="auto">
              <a:xfrm>
                <a:off x="3359" y="25827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5" name="Rectangle 18229"/>
              <p:cNvSpPr>
                <a:spLocks noChangeArrowheads="1"/>
              </p:cNvSpPr>
              <p:nvPr/>
            </p:nvSpPr>
            <p:spPr bwMode="auto">
              <a:xfrm>
                <a:off x="3417" y="258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46" name="Line 18230"/>
              <p:cNvSpPr>
                <a:spLocks noChangeShapeType="1"/>
              </p:cNvSpPr>
              <p:nvPr/>
            </p:nvSpPr>
            <p:spPr bwMode="auto">
              <a:xfrm flipH="1">
                <a:off x="2628" y="5874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7" name="Line 18231"/>
              <p:cNvSpPr>
                <a:spLocks noChangeShapeType="1"/>
              </p:cNvSpPr>
              <p:nvPr/>
            </p:nvSpPr>
            <p:spPr bwMode="auto">
              <a:xfrm flipV="1">
                <a:off x="2628" y="5863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8" name="Oval 18232"/>
              <p:cNvSpPr>
                <a:spLocks noChangeArrowheads="1"/>
              </p:cNvSpPr>
              <p:nvPr/>
            </p:nvSpPr>
            <p:spPr bwMode="auto">
              <a:xfrm>
                <a:off x="2605" y="5849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49" name="Rectangle 18233"/>
              <p:cNvSpPr>
                <a:spLocks noChangeArrowheads="1"/>
              </p:cNvSpPr>
              <p:nvPr/>
            </p:nvSpPr>
            <p:spPr bwMode="auto">
              <a:xfrm>
                <a:off x="2662" y="585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50" name="Line 18234"/>
              <p:cNvSpPr>
                <a:spLocks noChangeShapeType="1"/>
              </p:cNvSpPr>
              <p:nvPr/>
            </p:nvSpPr>
            <p:spPr bwMode="auto">
              <a:xfrm>
                <a:off x="2633" y="574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1" name="Line 18235"/>
              <p:cNvSpPr>
                <a:spLocks noChangeShapeType="1"/>
              </p:cNvSpPr>
              <p:nvPr/>
            </p:nvSpPr>
            <p:spPr bwMode="auto">
              <a:xfrm flipV="1">
                <a:off x="2633" y="5734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2" name="Oval 18236"/>
              <p:cNvSpPr>
                <a:spLocks noChangeArrowheads="1"/>
              </p:cNvSpPr>
              <p:nvPr/>
            </p:nvSpPr>
            <p:spPr bwMode="auto">
              <a:xfrm>
                <a:off x="2609" y="5721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3" name="Rectangle 18237"/>
              <p:cNvSpPr>
                <a:spLocks noChangeArrowheads="1"/>
              </p:cNvSpPr>
              <p:nvPr/>
            </p:nvSpPr>
            <p:spPr bwMode="auto">
              <a:xfrm>
                <a:off x="2667" y="572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54" name="Line 18238"/>
              <p:cNvSpPr>
                <a:spLocks noChangeShapeType="1"/>
              </p:cNvSpPr>
              <p:nvPr/>
            </p:nvSpPr>
            <p:spPr bwMode="auto">
              <a:xfrm>
                <a:off x="2626" y="593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5" name="Line 18239"/>
              <p:cNvSpPr>
                <a:spLocks noChangeShapeType="1"/>
              </p:cNvSpPr>
              <p:nvPr/>
            </p:nvSpPr>
            <p:spPr bwMode="auto">
              <a:xfrm flipV="1">
                <a:off x="2626" y="592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6" name="Oval 18240"/>
              <p:cNvSpPr>
                <a:spLocks noChangeArrowheads="1"/>
              </p:cNvSpPr>
              <p:nvPr/>
            </p:nvSpPr>
            <p:spPr bwMode="auto">
              <a:xfrm>
                <a:off x="2602" y="5909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7" name="Rectangle 18241"/>
              <p:cNvSpPr>
                <a:spLocks noChangeArrowheads="1"/>
              </p:cNvSpPr>
              <p:nvPr/>
            </p:nvSpPr>
            <p:spPr bwMode="auto">
              <a:xfrm>
                <a:off x="2660" y="590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58" name="Line 18242"/>
              <p:cNvSpPr>
                <a:spLocks noChangeShapeType="1"/>
              </p:cNvSpPr>
              <p:nvPr/>
            </p:nvSpPr>
            <p:spPr bwMode="auto">
              <a:xfrm flipH="1">
                <a:off x="3042" y="84037"/>
                <a:ext cx="1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59" name="Line 18243"/>
              <p:cNvSpPr>
                <a:spLocks noChangeShapeType="1"/>
              </p:cNvSpPr>
              <p:nvPr/>
            </p:nvSpPr>
            <p:spPr bwMode="auto">
              <a:xfrm flipV="1">
                <a:off x="3042" y="83938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0" name="Oval 18244"/>
              <p:cNvSpPr>
                <a:spLocks noChangeArrowheads="1"/>
              </p:cNvSpPr>
              <p:nvPr/>
            </p:nvSpPr>
            <p:spPr bwMode="auto">
              <a:xfrm>
                <a:off x="3146" y="83793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1" name="Rectangle 18245"/>
              <p:cNvSpPr>
                <a:spLocks noChangeArrowheads="1"/>
              </p:cNvSpPr>
              <p:nvPr/>
            </p:nvSpPr>
            <p:spPr bwMode="auto">
              <a:xfrm>
                <a:off x="3202" y="837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LUKE-3858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62" name="Line 18246"/>
              <p:cNvSpPr>
                <a:spLocks noChangeShapeType="1"/>
              </p:cNvSpPr>
              <p:nvPr/>
            </p:nvSpPr>
            <p:spPr bwMode="auto">
              <a:xfrm flipH="1">
                <a:off x="955" y="10874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3" name="Line 18247"/>
              <p:cNvSpPr>
                <a:spLocks noChangeShapeType="1"/>
              </p:cNvSpPr>
              <p:nvPr/>
            </p:nvSpPr>
            <p:spPr bwMode="auto">
              <a:xfrm flipV="1">
                <a:off x="955" y="10862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4" name="Oval 18248"/>
              <p:cNvSpPr>
                <a:spLocks noChangeArrowheads="1"/>
              </p:cNvSpPr>
              <p:nvPr/>
            </p:nvSpPr>
            <p:spPr bwMode="auto">
              <a:xfrm>
                <a:off x="933" y="10849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5" name="Rectangle 18249"/>
              <p:cNvSpPr>
                <a:spLocks noChangeArrowheads="1"/>
              </p:cNvSpPr>
              <p:nvPr/>
            </p:nvSpPr>
            <p:spPr bwMode="auto">
              <a:xfrm>
                <a:off x="989" y="10850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66" name="Line 18250"/>
              <p:cNvSpPr>
                <a:spLocks noChangeShapeType="1"/>
              </p:cNvSpPr>
              <p:nvPr/>
            </p:nvSpPr>
            <p:spPr bwMode="auto">
              <a:xfrm flipH="1">
                <a:off x="2950" y="1600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7" name="Line 18251"/>
              <p:cNvSpPr>
                <a:spLocks noChangeShapeType="1"/>
              </p:cNvSpPr>
              <p:nvPr/>
            </p:nvSpPr>
            <p:spPr bwMode="auto">
              <a:xfrm flipV="1">
                <a:off x="2950" y="1589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8" name="Oval 18252"/>
              <p:cNvSpPr>
                <a:spLocks noChangeArrowheads="1"/>
              </p:cNvSpPr>
              <p:nvPr/>
            </p:nvSpPr>
            <p:spPr bwMode="auto">
              <a:xfrm>
                <a:off x="2927" y="15765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69" name="Rectangle 18253"/>
              <p:cNvSpPr>
                <a:spLocks noChangeArrowheads="1"/>
              </p:cNvSpPr>
              <p:nvPr/>
            </p:nvSpPr>
            <p:spPr bwMode="auto">
              <a:xfrm>
                <a:off x="2984" y="157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70" name="Line 18254"/>
              <p:cNvSpPr>
                <a:spLocks noChangeShapeType="1"/>
              </p:cNvSpPr>
              <p:nvPr/>
            </p:nvSpPr>
            <p:spPr bwMode="auto">
              <a:xfrm flipH="1">
                <a:off x="3013" y="-1958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1" name="Line 18255"/>
              <p:cNvSpPr>
                <a:spLocks noChangeShapeType="1"/>
              </p:cNvSpPr>
              <p:nvPr/>
            </p:nvSpPr>
            <p:spPr bwMode="auto">
              <a:xfrm flipV="1">
                <a:off x="3013" y="-1967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2" name="Oval 18256"/>
              <p:cNvSpPr>
                <a:spLocks noChangeArrowheads="1"/>
              </p:cNvSpPr>
              <p:nvPr/>
            </p:nvSpPr>
            <p:spPr bwMode="auto">
              <a:xfrm>
                <a:off x="2991" y="-1982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3" name="Rectangle 18257"/>
              <p:cNvSpPr>
                <a:spLocks noChangeArrowheads="1"/>
              </p:cNvSpPr>
              <p:nvPr/>
            </p:nvSpPr>
            <p:spPr bwMode="auto">
              <a:xfrm>
                <a:off x="3047" y="-198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LUKE-3875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74" name="Line 18258"/>
              <p:cNvSpPr>
                <a:spLocks noChangeShapeType="1"/>
              </p:cNvSpPr>
              <p:nvPr/>
            </p:nvSpPr>
            <p:spPr bwMode="auto">
              <a:xfrm flipH="1">
                <a:off x="1590" y="23618"/>
                <a:ext cx="16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5" name="Line 18259"/>
              <p:cNvSpPr>
                <a:spLocks noChangeShapeType="1"/>
              </p:cNvSpPr>
              <p:nvPr/>
            </p:nvSpPr>
            <p:spPr bwMode="auto">
              <a:xfrm flipV="1">
                <a:off x="1590" y="234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6" name="Oval 18260"/>
              <p:cNvSpPr>
                <a:spLocks noChangeArrowheads="1"/>
              </p:cNvSpPr>
              <p:nvPr/>
            </p:nvSpPr>
            <p:spPr bwMode="auto">
              <a:xfrm>
                <a:off x="3207" y="2337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7" name="Rectangle 18261"/>
              <p:cNvSpPr>
                <a:spLocks noChangeArrowheads="1"/>
              </p:cNvSpPr>
              <p:nvPr/>
            </p:nvSpPr>
            <p:spPr bwMode="auto">
              <a:xfrm>
                <a:off x="3264" y="233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78" name="Line 18262"/>
              <p:cNvSpPr>
                <a:spLocks noChangeShapeType="1"/>
              </p:cNvSpPr>
              <p:nvPr/>
            </p:nvSpPr>
            <p:spPr bwMode="auto">
              <a:xfrm flipH="1">
                <a:off x="2192" y="-20172"/>
                <a:ext cx="7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79" name="Line 18263"/>
              <p:cNvSpPr>
                <a:spLocks noChangeShapeType="1"/>
              </p:cNvSpPr>
              <p:nvPr/>
            </p:nvSpPr>
            <p:spPr bwMode="auto">
              <a:xfrm flipV="1">
                <a:off x="2192" y="-2029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0" name="Oval 18264"/>
              <p:cNvSpPr>
                <a:spLocks noChangeArrowheads="1"/>
              </p:cNvSpPr>
              <p:nvPr/>
            </p:nvSpPr>
            <p:spPr bwMode="auto">
              <a:xfrm>
                <a:off x="2910" y="-2042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1" name="Rectangle 18265"/>
              <p:cNvSpPr>
                <a:spLocks noChangeArrowheads="1"/>
              </p:cNvSpPr>
              <p:nvPr/>
            </p:nvSpPr>
            <p:spPr bwMode="auto">
              <a:xfrm>
                <a:off x="2967" y="-204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82" name="Line 18266"/>
              <p:cNvSpPr>
                <a:spLocks noChangeShapeType="1"/>
              </p:cNvSpPr>
              <p:nvPr/>
            </p:nvSpPr>
            <p:spPr bwMode="auto">
              <a:xfrm flipH="1">
                <a:off x="971" y="98207"/>
                <a:ext cx="1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3" name="Line 18267"/>
              <p:cNvSpPr>
                <a:spLocks noChangeShapeType="1"/>
              </p:cNvSpPr>
              <p:nvPr/>
            </p:nvSpPr>
            <p:spPr bwMode="auto">
              <a:xfrm flipV="1">
                <a:off x="971" y="97903"/>
                <a:ext cx="0" cy="30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4" name="Oval 18268"/>
              <p:cNvSpPr>
                <a:spLocks noChangeArrowheads="1"/>
              </p:cNvSpPr>
              <p:nvPr/>
            </p:nvSpPr>
            <p:spPr bwMode="auto">
              <a:xfrm>
                <a:off x="2066" y="9796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5" name="Rectangle 18269"/>
              <p:cNvSpPr>
                <a:spLocks noChangeArrowheads="1"/>
              </p:cNvSpPr>
              <p:nvPr/>
            </p:nvSpPr>
            <p:spPr bwMode="auto">
              <a:xfrm>
                <a:off x="2123" y="979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86" name="Line 18270"/>
              <p:cNvSpPr>
                <a:spLocks noChangeShapeType="1"/>
              </p:cNvSpPr>
              <p:nvPr/>
            </p:nvSpPr>
            <p:spPr bwMode="auto">
              <a:xfrm flipH="1">
                <a:off x="1574" y="72326"/>
                <a:ext cx="16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7" name="Line 18271"/>
              <p:cNvSpPr>
                <a:spLocks noChangeShapeType="1"/>
              </p:cNvSpPr>
              <p:nvPr/>
            </p:nvSpPr>
            <p:spPr bwMode="auto">
              <a:xfrm flipV="1">
                <a:off x="1574" y="7226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8" name="Oval 18272"/>
              <p:cNvSpPr>
                <a:spLocks noChangeArrowheads="1"/>
              </p:cNvSpPr>
              <p:nvPr/>
            </p:nvSpPr>
            <p:spPr bwMode="auto">
              <a:xfrm>
                <a:off x="3159" y="72089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89" name="Rectangle 18273"/>
              <p:cNvSpPr>
                <a:spLocks noChangeArrowheads="1"/>
              </p:cNvSpPr>
              <p:nvPr/>
            </p:nvSpPr>
            <p:spPr bwMode="auto">
              <a:xfrm>
                <a:off x="3215" y="720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90" name="Line 18274"/>
              <p:cNvSpPr>
                <a:spLocks noChangeShapeType="1"/>
              </p:cNvSpPr>
              <p:nvPr/>
            </p:nvSpPr>
            <p:spPr bwMode="auto">
              <a:xfrm flipH="1">
                <a:off x="2918" y="-4129"/>
                <a:ext cx="1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1" name="Line 18275"/>
              <p:cNvSpPr>
                <a:spLocks noChangeShapeType="1"/>
              </p:cNvSpPr>
              <p:nvPr/>
            </p:nvSpPr>
            <p:spPr bwMode="auto">
              <a:xfrm>
                <a:off x="2918" y="-41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2" name="Oval 18276"/>
              <p:cNvSpPr>
                <a:spLocks noChangeArrowheads="1"/>
              </p:cNvSpPr>
              <p:nvPr/>
            </p:nvSpPr>
            <p:spPr bwMode="auto">
              <a:xfrm>
                <a:off x="3079" y="-436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3" name="Rectangle 18277"/>
              <p:cNvSpPr>
                <a:spLocks noChangeArrowheads="1"/>
              </p:cNvSpPr>
              <p:nvPr/>
            </p:nvSpPr>
            <p:spPr bwMode="auto">
              <a:xfrm>
                <a:off x="3136" y="-43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94" name="Line 18278"/>
              <p:cNvSpPr>
                <a:spLocks noChangeShapeType="1"/>
              </p:cNvSpPr>
              <p:nvPr/>
            </p:nvSpPr>
            <p:spPr bwMode="auto">
              <a:xfrm flipH="1">
                <a:off x="2713" y="9363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5" name="Line 18279"/>
              <p:cNvSpPr>
                <a:spLocks noChangeShapeType="1"/>
              </p:cNvSpPr>
              <p:nvPr/>
            </p:nvSpPr>
            <p:spPr bwMode="auto">
              <a:xfrm flipV="1">
                <a:off x="2713" y="9351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6" name="Oval 18280"/>
              <p:cNvSpPr>
                <a:spLocks noChangeArrowheads="1"/>
              </p:cNvSpPr>
              <p:nvPr/>
            </p:nvSpPr>
            <p:spPr bwMode="auto">
              <a:xfrm>
                <a:off x="2691" y="93387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7" name="Rectangle 18281"/>
              <p:cNvSpPr>
                <a:spLocks noChangeArrowheads="1"/>
              </p:cNvSpPr>
              <p:nvPr/>
            </p:nvSpPr>
            <p:spPr bwMode="auto">
              <a:xfrm>
                <a:off x="2748" y="934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598" name="Line 18282"/>
              <p:cNvSpPr>
                <a:spLocks noChangeShapeType="1"/>
              </p:cNvSpPr>
              <p:nvPr/>
            </p:nvSpPr>
            <p:spPr bwMode="auto">
              <a:xfrm flipH="1">
                <a:off x="802" y="11389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599" name="Line 18283"/>
              <p:cNvSpPr>
                <a:spLocks noChangeShapeType="1"/>
              </p:cNvSpPr>
              <p:nvPr/>
            </p:nvSpPr>
            <p:spPr bwMode="auto">
              <a:xfrm flipV="1">
                <a:off x="802" y="11379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0" name="Oval 18284"/>
              <p:cNvSpPr>
                <a:spLocks noChangeArrowheads="1"/>
              </p:cNvSpPr>
              <p:nvPr/>
            </p:nvSpPr>
            <p:spPr bwMode="auto">
              <a:xfrm>
                <a:off x="778" y="113656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1" name="Rectangle 18285"/>
              <p:cNvSpPr>
                <a:spLocks noChangeArrowheads="1"/>
              </p:cNvSpPr>
              <p:nvPr/>
            </p:nvSpPr>
            <p:spPr bwMode="auto">
              <a:xfrm>
                <a:off x="836" y="1136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02" name="Line 18286"/>
              <p:cNvSpPr>
                <a:spLocks noChangeShapeType="1"/>
              </p:cNvSpPr>
              <p:nvPr/>
            </p:nvSpPr>
            <p:spPr bwMode="auto">
              <a:xfrm flipH="1">
                <a:off x="946" y="1113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3" name="Line 18287"/>
              <p:cNvSpPr>
                <a:spLocks noChangeShapeType="1"/>
              </p:cNvSpPr>
              <p:nvPr/>
            </p:nvSpPr>
            <p:spPr bwMode="auto">
              <a:xfrm flipV="1">
                <a:off x="946" y="11120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4" name="Oval 18288"/>
              <p:cNvSpPr>
                <a:spLocks noChangeArrowheads="1"/>
              </p:cNvSpPr>
              <p:nvPr/>
            </p:nvSpPr>
            <p:spPr bwMode="auto">
              <a:xfrm>
                <a:off x="923" y="111065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5" name="Rectangle 18289"/>
              <p:cNvSpPr>
                <a:spLocks noChangeArrowheads="1"/>
              </p:cNvSpPr>
              <p:nvPr/>
            </p:nvSpPr>
            <p:spPr bwMode="auto">
              <a:xfrm>
                <a:off x="980" y="11107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06" name="Line 18290"/>
              <p:cNvSpPr>
                <a:spLocks noChangeShapeType="1"/>
              </p:cNvSpPr>
              <p:nvPr/>
            </p:nvSpPr>
            <p:spPr bwMode="auto">
              <a:xfrm flipH="1">
                <a:off x="3512" y="20690"/>
                <a:ext cx="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7" name="Line 18291"/>
              <p:cNvSpPr>
                <a:spLocks noChangeShapeType="1"/>
              </p:cNvSpPr>
              <p:nvPr/>
            </p:nvSpPr>
            <p:spPr bwMode="auto">
              <a:xfrm flipV="1">
                <a:off x="3512" y="20637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8" name="Oval 18292"/>
              <p:cNvSpPr>
                <a:spLocks noChangeArrowheads="1"/>
              </p:cNvSpPr>
              <p:nvPr/>
            </p:nvSpPr>
            <p:spPr bwMode="auto">
              <a:xfrm>
                <a:off x="3602" y="20446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09" name="Rectangle 18293"/>
              <p:cNvSpPr>
                <a:spLocks noChangeArrowheads="1"/>
              </p:cNvSpPr>
              <p:nvPr/>
            </p:nvSpPr>
            <p:spPr bwMode="auto">
              <a:xfrm>
                <a:off x="3658" y="204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10" name="Line 18294"/>
              <p:cNvSpPr>
                <a:spLocks noChangeShapeType="1"/>
              </p:cNvSpPr>
              <p:nvPr/>
            </p:nvSpPr>
            <p:spPr bwMode="auto">
              <a:xfrm flipH="1">
                <a:off x="1385" y="12962"/>
                <a:ext cx="17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1" name="Line 18295"/>
              <p:cNvSpPr>
                <a:spLocks noChangeShapeType="1"/>
              </p:cNvSpPr>
              <p:nvPr/>
            </p:nvSpPr>
            <p:spPr bwMode="auto">
              <a:xfrm flipV="1">
                <a:off x="1385" y="1287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2" name="Oval 18296"/>
              <p:cNvSpPr>
                <a:spLocks noChangeArrowheads="1"/>
              </p:cNvSpPr>
              <p:nvPr/>
            </p:nvSpPr>
            <p:spPr bwMode="auto">
              <a:xfrm>
                <a:off x="3148" y="12712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3" name="Rectangle 18297"/>
              <p:cNvSpPr>
                <a:spLocks noChangeArrowheads="1"/>
              </p:cNvSpPr>
              <p:nvPr/>
            </p:nvSpPr>
            <p:spPr bwMode="auto">
              <a:xfrm>
                <a:off x="3206" y="127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14" name="Line 18298"/>
              <p:cNvSpPr>
                <a:spLocks noChangeShapeType="1"/>
              </p:cNvSpPr>
              <p:nvPr/>
            </p:nvSpPr>
            <p:spPr bwMode="auto">
              <a:xfrm flipH="1">
                <a:off x="2066" y="92114"/>
                <a:ext cx="7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5" name="Line 18299"/>
              <p:cNvSpPr>
                <a:spLocks noChangeShapeType="1"/>
              </p:cNvSpPr>
              <p:nvPr/>
            </p:nvSpPr>
            <p:spPr bwMode="auto">
              <a:xfrm>
                <a:off x="2066" y="9211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6" name="Oval 18300"/>
              <p:cNvSpPr>
                <a:spLocks noChangeArrowheads="1"/>
              </p:cNvSpPr>
              <p:nvPr/>
            </p:nvSpPr>
            <p:spPr bwMode="auto">
              <a:xfrm>
                <a:off x="2775" y="91877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7" name="Rectangle 18301"/>
              <p:cNvSpPr>
                <a:spLocks noChangeArrowheads="1"/>
              </p:cNvSpPr>
              <p:nvPr/>
            </p:nvSpPr>
            <p:spPr bwMode="auto">
              <a:xfrm>
                <a:off x="2832" y="918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618" name="Line 18302"/>
              <p:cNvSpPr>
                <a:spLocks noChangeShapeType="1"/>
              </p:cNvSpPr>
              <p:nvPr/>
            </p:nvSpPr>
            <p:spPr bwMode="auto">
              <a:xfrm flipH="1">
                <a:off x="1395" y="67763"/>
                <a:ext cx="17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19" name="Line 18303"/>
              <p:cNvSpPr>
                <a:spLocks noChangeShapeType="1"/>
              </p:cNvSpPr>
              <p:nvPr/>
            </p:nvSpPr>
            <p:spPr bwMode="auto">
              <a:xfrm flipV="1">
                <a:off x="1395" y="6770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620" name="Oval 18304"/>
              <p:cNvSpPr>
                <a:spLocks noChangeArrowheads="1"/>
              </p:cNvSpPr>
              <p:nvPr/>
            </p:nvSpPr>
            <p:spPr bwMode="auto">
              <a:xfrm>
                <a:off x="3087" y="6752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1" name="Group 18506"/>
            <p:cNvGrpSpPr>
              <a:grpSpLocks/>
            </p:cNvGrpSpPr>
            <p:nvPr/>
          </p:nvGrpSpPr>
          <p:grpSpPr bwMode="auto">
            <a:xfrm>
              <a:off x="1664947" y="-8240784"/>
              <a:ext cx="7115175" cy="218700350"/>
              <a:chOff x="176" y="-24866"/>
              <a:chExt cx="4482" cy="137764"/>
            </a:xfrm>
          </p:grpSpPr>
          <p:sp>
            <p:nvSpPr>
              <p:cNvPr id="19221" name="Rectangle 18306"/>
              <p:cNvSpPr>
                <a:spLocks noChangeArrowheads="1"/>
              </p:cNvSpPr>
              <p:nvPr/>
            </p:nvSpPr>
            <p:spPr bwMode="auto">
              <a:xfrm>
                <a:off x="3145" y="675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22" name="Line 18307"/>
              <p:cNvSpPr>
                <a:spLocks noChangeShapeType="1"/>
              </p:cNvSpPr>
              <p:nvPr/>
            </p:nvSpPr>
            <p:spPr bwMode="auto">
              <a:xfrm flipH="1">
                <a:off x="3019" y="-2204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3" name="Line 18308"/>
              <p:cNvSpPr>
                <a:spLocks noChangeShapeType="1"/>
              </p:cNvSpPr>
              <p:nvPr/>
            </p:nvSpPr>
            <p:spPr bwMode="auto">
              <a:xfrm flipV="1">
                <a:off x="3019" y="-2210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4" name="Oval 18309"/>
              <p:cNvSpPr>
                <a:spLocks noChangeArrowheads="1"/>
              </p:cNvSpPr>
              <p:nvPr/>
            </p:nvSpPr>
            <p:spPr bwMode="auto">
              <a:xfrm>
                <a:off x="2997" y="-2229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5" name="Rectangle 18310"/>
              <p:cNvSpPr>
                <a:spLocks noChangeArrowheads="1"/>
              </p:cNvSpPr>
              <p:nvPr/>
            </p:nvSpPr>
            <p:spPr bwMode="auto">
              <a:xfrm>
                <a:off x="3054" y="-222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LUKE-3899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26" name="Line 18311"/>
              <p:cNvSpPr>
                <a:spLocks noChangeShapeType="1"/>
              </p:cNvSpPr>
              <p:nvPr/>
            </p:nvSpPr>
            <p:spPr bwMode="auto">
              <a:xfrm flipH="1">
                <a:off x="2911" y="77126"/>
                <a:ext cx="1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7" name="Line 18312"/>
              <p:cNvSpPr>
                <a:spLocks noChangeShapeType="1"/>
              </p:cNvSpPr>
              <p:nvPr/>
            </p:nvSpPr>
            <p:spPr bwMode="auto">
              <a:xfrm flipV="1">
                <a:off x="2911" y="7706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8" name="Oval 18313"/>
              <p:cNvSpPr>
                <a:spLocks noChangeArrowheads="1"/>
              </p:cNvSpPr>
              <p:nvPr/>
            </p:nvSpPr>
            <p:spPr bwMode="auto">
              <a:xfrm>
                <a:off x="3011" y="7688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9" name="Rectangle 18314"/>
              <p:cNvSpPr>
                <a:spLocks noChangeArrowheads="1"/>
              </p:cNvSpPr>
              <p:nvPr/>
            </p:nvSpPr>
            <p:spPr bwMode="auto">
              <a:xfrm>
                <a:off x="3068" y="768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30" name="Line 18315"/>
              <p:cNvSpPr>
                <a:spLocks noChangeShapeType="1"/>
              </p:cNvSpPr>
              <p:nvPr/>
            </p:nvSpPr>
            <p:spPr bwMode="auto">
              <a:xfrm flipH="1">
                <a:off x="1490" y="77951"/>
                <a:ext cx="15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1" name="Line 18316"/>
              <p:cNvSpPr>
                <a:spLocks noChangeShapeType="1"/>
              </p:cNvSpPr>
              <p:nvPr/>
            </p:nvSpPr>
            <p:spPr bwMode="auto">
              <a:xfrm flipV="1">
                <a:off x="1490" y="77838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2" name="Oval 18317"/>
              <p:cNvSpPr>
                <a:spLocks noChangeArrowheads="1"/>
              </p:cNvSpPr>
              <p:nvPr/>
            </p:nvSpPr>
            <p:spPr bwMode="auto">
              <a:xfrm>
                <a:off x="3002" y="7770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3" name="Rectangle 18318"/>
              <p:cNvSpPr>
                <a:spLocks noChangeArrowheads="1"/>
              </p:cNvSpPr>
              <p:nvPr/>
            </p:nvSpPr>
            <p:spPr bwMode="auto">
              <a:xfrm>
                <a:off x="3059" y="777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34" name="Line 18319"/>
              <p:cNvSpPr>
                <a:spLocks noChangeShapeType="1"/>
              </p:cNvSpPr>
              <p:nvPr/>
            </p:nvSpPr>
            <p:spPr bwMode="auto">
              <a:xfrm flipH="1">
                <a:off x="3396" y="644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5" name="Line 18320"/>
              <p:cNvSpPr>
                <a:spLocks noChangeShapeType="1"/>
              </p:cNvSpPr>
              <p:nvPr/>
            </p:nvSpPr>
            <p:spPr bwMode="auto">
              <a:xfrm flipV="1">
                <a:off x="3396" y="6437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6" name="Oval 18321"/>
              <p:cNvSpPr>
                <a:spLocks noChangeArrowheads="1"/>
              </p:cNvSpPr>
              <p:nvPr/>
            </p:nvSpPr>
            <p:spPr bwMode="auto">
              <a:xfrm>
                <a:off x="3373" y="6423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7" name="Rectangle 18322"/>
              <p:cNvSpPr>
                <a:spLocks noChangeArrowheads="1"/>
              </p:cNvSpPr>
              <p:nvPr/>
            </p:nvSpPr>
            <p:spPr bwMode="auto">
              <a:xfrm>
                <a:off x="3430" y="642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38" name="Line 18323"/>
              <p:cNvSpPr>
                <a:spLocks noChangeShapeType="1"/>
              </p:cNvSpPr>
              <p:nvPr/>
            </p:nvSpPr>
            <p:spPr bwMode="auto">
              <a:xfrm flipH="1">
                <a:off x="3062" y="8275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39" name="Line 18324"/>
              <p:cNvSpPr>
                <a:spLocks noChangeShapeType="1"/>
              </p:cNvSpPr>
              <p:nvPr/>
            </p:nvSpPr>
            <p:spPr bwMode="auto">
              <a:xfrm>
                <a:off x="3062" y="8275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0" name="Oval 18325"/>
              <p:cNvSpPr>
                <a:spLocks noChangeArrowheads="1"/>
              </p:cNvSpPr>
              <p:nvPr/>
            </p:nvSpPr>
            <p:spPr bwMode="auto">
              <a:xfrm>
                <a:off x="3040" y="8251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1" name="Rectangle 18326"/>
              <p:cNvSpPr>
                <a:spLocks noChangeArrowheads="1"/>
              </p:cNvSpPr>
              <p:nvPr/>
            </p:nvSpPr>
            <p:spPr bwMode="auto">
              <a:xfrm>
                <a:off x="3097" y="825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42" name="Line 18327"/>
              <p:cNvSpPr>
                <a:spLocks noChangeShapeType="1"/>
              </p:cNvSpPr>
              <p:nvPr/>
            </p:nvSpPr>
            <p:spPr bwMode="auto">
              <a:xfrm flipH="1">
                <a:off x="1091" y="28069"/>
                <a:ext cx="17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3" name="Line 18328"/>
              <p:cNvSpPr>
                <a:spLocks noChangeShapeType="1"/>
              </p:cNvSpPr>
              <p:nvPr/>
            </p:nvSpPr>
            <p:spPr bwMode="auto">
              <a:xfrm flipV="1">
                <a:off x="1091" y="2798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4" name="Oval 18329"/>
              <p:cNvSpPr>
                <a:spLocks noChangeArrowheads="1"/>
              </p:cNvSpPr>
              <p:nvPr/>
            </p:nvSpPr>
            <p:spPr bwMode="auto">
              <a:xfrm>
                <a:off x="2798" y="2781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5" name="Rectangle 18330"/>
              <p:cNvSpPr>
                <a:spLocks noChangeArrowheads="1"/>
              </p:cNvSpPr>
              <p:nvPr/>
            </p:nvSpPr>
            <p:spPr bwMode="auto">
              <a:xfrm>
                <a:off x="2854" y="278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46" name="Line 18331"/>
              <p:cNvSpPr>
                <a:spLocks noChangeShapeType="1"/>
              </p:cNvSpPr>
              <p:nvPr/>
            </p:nvSpPr>
            <p:spPr bwMode="auto">
              <a:xfrm flipH="1">
                <a:off x="1608" y="85210"/>
                <a:ext cx="14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7" name="Line 18332"/>
              <p:cNvSpPr>
                <a:spLocks noChangeShapeType="1"/>
              </p:cNvSpPr>
              <p:nvPr/>
            </p:nvSpPr>
            <p:spPr bwMode="auto">
              <a:xfrm>
                <a:off x="1608" y="8521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8" name="Oval 18333"/>
              <p:cNvSpPr>
                <a:spLocks noChangeArrowheads="1"/>
              </p:cNvSpPr>
              <p:nvPr/>
            </p:nvSpPr>
            <p:spPr bwMode="auto">
              <a:xfrm>
                <a:off x="3065" y="84973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49" name="Rectangle 18334"/>
              <p:cNvSpPr>
                <a:spLocks noChangeArrowheads="1"/>
              </p:cNvSpPr>
              <p:nvPr/>
            </p:nvSpPr>
            <p:spPr bwMode="auto">
              <a:xfrm>
                <a:off x="3121" y="849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50" name="Line 18335"/>
              <p:cNvSpPr>
                <a:spLocks noChangeShapeType="1"/>
              </p:cNvSpPr>
              <p:nvPr/>
            </p:nvSpPr>
            <p:spPr bwMode="auto">
              <a:xfrm>
                <a:off x="3983" y="98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1" name="Line 18336"/>
              <p:cNvSpPr>
                <a:spLocks noChangeShapeType="1"/>
              </p:cNvSpPr>
              <p:nvPr/>
            </p:nvSpPr>
            <p:spPr bwMode="auto">
              <a:xfrm flipV="1">
                <a:off x="3983" y="968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2" name="Oval 18337"/>
              <p:cNvSpPr>
                <a:spLocks noChangeArrowheads="1"/>
              </p:cNvSpPr>
              <p:nvPr/>
            </p:nvSpPr>
            <p:spPr bwMode="auto">
              <a:xfrm>
                <a:off x="3960" y="956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3" name="Rectangle 18338"/>
              <p:cNvSpPr>
                <a:spLocks noChangeArrowheads="1"/>
              </p:cNvSpPr>
              <p:nvPr/>
            </p:nvSpPr>
            <p:spPr bwMode="auto">
              <a:xfrm>
                <a:off x="4017" y="95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54" name="Line 18339"/>
              <p:cNvSpPr>
                <a:spLocks noChangeShapeType="1"/>
              </p:cNvSpPr>
              <p:nvPr/>
            </p:nvSpPr>
            <p:spPr bwMode="auto">
              <a:xfrm flipH="1">
                <a:off x="3306" y="736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5" name="Line 18340"/>
              <p:cNvSpPr>
                <a:spLocks noChangeShapeType="1"/>
              </p:cNvSpPr>
              <p:nvPr/>
            </p:nvSpPr>
            <p:spPr bwMode="auto">
              <a:xfrm flipV="1">
                <a:off x="3306" y="7350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6" name="Oval 18341"/>
              <p:cNvSpPr>
                <a:spLocks noChangeArrowheads="1"/>
              </p:cNvSpPr>
              <p:nvPr/>
            </p:nvSpPr>
            <p:spPr bwMode="auto">
              <a:xfrm>
                <a:off x="3284" y="7336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7" name="Rectangle 18342"/>
              <p:cNvSpPr>
                <a:spLocks noChangeArrowheads="1"/>
              </p:cNvSpPr>
              <p:nvPr/>
            </p:nvSpPr>
            <p:spPr bwMode="auto">
              <a:xfrm>
                <a:off x="3340" y="733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58" name="Line 18343"/>
              <p:cNvSpPr>
                <a:spLocks noChangeShapeType="1"/>
              </p:cNvSpPr>
              <p:nvPr/>
            </p:nvSpPr>
            <p:spPr bwMode="auto">
              <a:xfrm>
                <a:off x="3344" y="-165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59" name="Line 18344"/>
              <p:cNvSpPr>
                <a:spLocks noChangeShapeType="1"/>
              </p:cNvSpPr>
              <p:nvPr/>
            </p:nvSpPr>
            <p:spPr bwMode="auto">
              <a:xfrm flipV="1">
                <a:off x="3344" y="-1665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0" name="Oval 18345"/>
              <p:cNvSpPr>
                <a:spLocks noChangeArrowheads="1"/>
              </p:cNvSpPr>
              <p:nvPr/>
            </p:nvSpPr>
            <p:spPr bwMode="auto">
              <a:xfrm>
                <a:off x="3320" y="-16782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1" name="Rectangle 18346"/>
              <p:cNvSpPr>
                <a:spLocks noChangeArrowheads="1"/>
              </p:cNvSpPr>
              <p:nvPr/>
            </p:nvSpPr>
            <p:spPr bwMode="auto">
              <a:xfrm>
                <a:off x="3377" y="-167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62" name="Line 18347"/>
              <p:cNvSpPr>
                <a:spLocks noChangeShapeType="1"/>
              </p:cNvSpPr>
              <p:nvPr/>
            </p:nvSpPr>
            <p:spPr bwMode="auto">
              <a:xfrm flipH="1">
                <a:off x="2816" y="71858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3" name="Line 18348"/>
              <p:cNvSpPr>
                <a:spLocks noChangeShapeType="1"/>
              </p:cNvSpPr>
              <p:nvPr/>
            </p:nvSpPr>
            <p:spPr bwMode="auto">
              <a:xfrm>
                <a:off x="2816" y="7185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4" name="Oval 18349"/>
              <p:cNvSpPr>
                <a:spLocks noChangeArrowheads="1"/>
              </p:cNvSpPr>
              <p:nvPr/>
            </p:nvSpPr>
            <p:spPr bwMode="auto">
              <a:xfrm>
                <a:off x="2973" y="71607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5" name="Rectangle 18350"/>
              <p:cNvSpPr>
                <a:spLocks noChangeArrowheads="1"/>
              </p:cNvSpPr>
              <p:nvPr/>
            </p:nvSpPr>
            <p:spPr bwMode="auto">
              <a:xfrm>
                <a:off x="3030" y="716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66" name="Line 18351"/>
              <p:cNvSpPr>
                <a:spLocks noChangeShapeType="1"/>
              </p:cNvSpPr>
              <p:nvPr/>
            </p:nvSpPr>
            <p:spPr bwMode="auto">
              <a:xfrm flipH="1">
                <a:off x="2626" y="592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7" name="Line 18352"/>
              <p:cNvSpPr>
                <a:spLocks noChangeShapeType="1"/>
              </p:cNvSpPr>
              <p:nvPr/>
            </p:nvSpPr>
            <p:spPr bwMode="auto">
              <a:xfrm flipV="1">
                <a:off x="2626" y="590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8" name="Oval 18353"/>
              <p:cNvSpPr>
                <a:spLocks noChangeArrowheads="1"/>
              </p:cNvSpPr>
              <p:nvPr/>
            </p:nvSpPr>
            <p:spPr bwMode="auto">
              <a:xfrm>
                <a:off x="2603" y="58974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69" name="Rectangle 18354"/>
              <p:cNvSpPr>
                <a:spLocks noChangeArrowheads="1"/>
              </p:cNvSpPr>
              <p:nvPr/>
            </p:nvSpPr>
            <p:spPr bwMode="auto">
              <a:xfrm>
                <a:off x="2660" y="589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70" name="Line 18355"/>
              <p:cNvSpPr>
                <a:spLocks noChangeShapeType="1"/>
              </p:cNvSpPr>
              <p:nvPr/>
            </p:nvSpPr>
            <p:spPr bwMode="auto">
              <a:xfrm flipH="1">
                <a:off x="2502" y="13549"/>
                <a:ext cx="9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1" name="Line 18356"/>
              <p:cNvSpPr>
                <a:spLocks noChangeShapeType="1"/>
              </p:cNvSpPr>
              <p:nvPr/>
            </p:nvSpPr>
            <p:spPr bwMode="auto">
              <a:xfrm flipV="1">
                <a:off x="2502" y="13444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2" name="Oval 18357"/>
              <p:cNvSpPr>
                <a:spLocks noChangeArrowheads="1"/>
              </p:cNvSpPr>
              <p:nvPr/>
            </p:nvSpPr>
            <p:spPr bwMode="auto">
              <a:xfrm>
                <a:off x="3458" y="1331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3" name="Rectangle 18358"/>
              <p:cNvSpPr>
                <a:spLocks noChangeArrowheads="1"/>
              </p:cNvSpPr>
              <p:nvPr/>
            </p:nvSpPr>
            <p:spPr bwMode="auto">
              <a:xfrm>
                <a:off x="3515" y="133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74" name="Line 18359"/>
              <p:cNvSpPr>
                <a:spLocks noChangeShapeType="1"/>
              </p:cNvSpPr>
              <p:nvPr/>
            </p:nvSpPr>
            <p:spPr bwMode="auto">
              <a:xfrm flipH="1">
                <a:off x="2937" y="519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5" name="Line 18360"/>
              <p:cNvSpPr>
                <a:spLocks noChangeShapeType="1"/>
              </p:cNvSpPr>
              <p:nvPr/>
            </p:nvSpPr>
            <p:spPr bwMode="auto">
              <a:xfrm>
                <a:off x="2937" y="5195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6" name="Oval 18361"/>
              <p:cNvSpPr>
                <a:spLocks noChangeArrowheads="1"/>
              </p:cNvSpPr>
              <p:nvPr/>
            </p:nvSpPr>
            <p:spPr bwMode="auto">
              <a:xfrm>
                <a:off x="2915" y="51720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7" name="Rectangle 18362"/>
              <p:cNvSpPr>
                <a:spLocks noChangeArrowheads="1"/>
              </p:cNvSpPr>
              <p:nvPr/>
            </p:nvSpPr>
            <p:spPr bwMode="auto">
              <a:xfrm>
                <a:off x="2971" y="517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78" name="Line 18363"/>
              <p:cNvSpPr>
                <a:spLocks noChangeShapeType="1"/>
              </p:cNvSpPr>
              <p:nvPr/>
            </p:nvSpPr>
            <p:spPr bwMode="auto">
              <a:xfrm flipH="1">
                <a:off x="638" y="103587"/>
                <a:ext cx="139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79" name="Line 18364"/>
              <p:cNvSpPr>
                <a:spLocks noChangeShapeType="1"/>
              </p:cNvSpPr>
              <p:nvPr/>
            </p:nvSpPr>
            <p:spPr bwMode="auto">
              <a:xfrm flipV="1">
                <a:off x="638" y="103535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0" name="Oval 18365"/>
              <p:cNvSpPr>
                <a:spLocks noChangeArrowheads="1"/>
              </p:cNvSpPr>
              <p:nvPr/>
            </p:nvSpPr>
            <p:spPr bwMode="auto">
              <a:xfrm>
                <a:off x="2011" y="10334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1" name="Rectangle 18366"/>
              <p:cNvSpPr>
                <a:spLocks noChangeArrowheads="1"/>
              </p:cNvSpPr>
              <p:nvPr/>
            </p:nvSpPr>
            <p:spPr bwMode="auto">
              <a:xfrm>
                <a:off x="2068" y="1033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82" name="Line 18367"/>
              <p:cNvSpPr>
                <a:spLocks noChangeShapeType="1"/>
              </p:cNvSpPr>
              <p:nvPr/>
            </p:nvSpPr>
            <p:spPr bwMode="auto">
              <a:xfrm flipH="1">
                <a:off x="1687" y="-384"/>
                <a:ext cx="15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3" name="Line 18368"/>
              <p:cNvSpPr>
                <a:spLocks noChangeShapeType="1"/>
              </p:cNvSpPr>
              <p:nvPr/>
            </p:nvSpPr>
            <p:spPr bwMode="auto">
              <a:xfrm flipV="1">
                <a:off x="1687" y="-50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4" name="Oval 18369"/>
              <p:cNvSpPr>
                <a:spLocks noChangeArrowheads="1"/>
              </p:cNvSpPr>
              <p:nvPr/>
            </p:nvSpPr>
            <p:spPr bwMode="auto">
              <a:xfrm>
                <a:off x="3222" y="-634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5" name="Rectangle 18370"/>
              <p:cNvSpPr>
                <a:spLocks noChangeArrowheads="1"/>
              </p:cNvSpPr>
              <p:nvPr/>
            </p:nvSpPr>
            <p:spPr bwMode="auto">
              <a:xfrm>
                <a:off x="3279" y="-6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86" name="Line 18371"/>
              <p:cNvSpPr>
                <a:spLocks noChangeShapeType="1"/>
              </p:cNvSpPr>
              <p:nvPr/>
            </p:nvSpPr>
            <p:spPr bwMode="auto">
              <a:xfrm flipH="1">
                <a:off x="1531" y="-1788"/>
                <a:ext cx="13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7" name="Line 18372"/>
              <p:cNvSpPr>
                <a:spLocks noChangeShapeType="1"/>
              </p:cNvSpPr>
              <p:nvPr/>
            </p:nvSpPr>
            <p:spPr bwMode="auto">
              <a:xfrm flipV="1">
                <a:off x="1531" y="-184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8" name="Oval 18373"/>
              <p:cNvSpPr>
                <a:spLocks noChangeArrowheads="1"/>
              </p:cNvSpPr>
              <p:nvPr/>
            </p:nvSpPr>
            <p:spPr bwMode="auto">
              <a:xfrm>
                <a:off x="2843" y="-202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89" name="Rectangle 18374"/>
              <p:cNvSpPr>
                <a:spLocks noChangeArrowheads="1"/>
              </p:cNvSpPr>
              <p:nvPr/>
            </p:nvSpPr>
            <p:spPr bwMode="auto">
              <a:xfrm>
                <a:off x="2901" y="-20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90" name="Line 18375"/>
              <p:cNvSpPr>
                <a:spLocks noChangeShapeType="1"/>
              </p:cNvSpPr>
              <p:nvPr/>
            </p:nvSpPr>
            <p:spPr bwMode="auto">
              <a:xfrm flipH="1">
                <a:off x="2443" y="870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1" name="Line 18376"/>
              <p:cNvSpPr>
                <a:spLocks noChangeShapeType="1"/>
              </p:cNvSpPr>
              <p:nvPr/>
            </p:nvSpPr>
            <p:spPr bwMode="auto">
              <a:xfrm flipV="1">
                <a:off x="2443" y="869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2" name="Oval 18377"/>
              <p:cNvSpPr>
                <a:spLocks noChangeArrowheads="1"/>
              </p:cNvSpPr>
              <p:nvPr/>
            </p:nvSpPr>
            <p:spPr bwMode="auto">
              <a:xfrm>
                <a:off x="2421" y="8684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3" name="Rectangle 18378"/>
              <p:cNvSpPr>
                <a:spLocks noChangeArrowheads="1"/>
              </p:cNvSpPr>
              <p:nvPr/>
            </p:nvSpPr>
            <p:spPr bwMode="auto">
              <a:xfrm>
                <a:off x="2478" y="8684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94" name="Line 18379"/>
              <p:cNvSpPr>
                <a:spLocks noChangeShapeType="1"/>
              </p:cNvSpPr>
              <p:nvPr/>
            </p:nvSpPr>
            <p:spPr bwMode="auto">
              <a:xfrm>
                <a:off x="3031" y="-246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5" name="Line 18380"/>
              <p:cNvSpPr>
                <a:spLocks noChangeShapeType="1"/>
              </p:cNvSpPr>
              <p:nvPr/>
            </p:nvSpPr>
            <p:spPr bwMode="auto">
              <a:xfrm flipV="1">
                <a:off x="3031" y="-24735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6" name="Oval 18381"/>
              <p:cNvSpPr>
                <a:spLocks noChangeArrowheads="1"/>
              </p:cNvSpPr>
              <p:nvPr/>
            </p:nvSpPr>
            <p:spPr bwMode="auto">
              <a:xfrm>
                <a:off x="3008" y="-2486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7" name="Rectangle 18382"/>
              <p:cNvSpPr>
                <a:spLocks noChangeArrowheads="1"/>
              </p:cNvSpPr>
              <p:nvPr/>
            </p:nvSpPr>
            <p:spPr bwMode="auto">
              <a:xfrm>
                <a:off x="3064" y="-248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98" name="Line 18383"/>
              <p:cNvSpPr>
                <a:spLocks noChangeShapeType="1"/>
              </p:cNvSpPr>
              <p:nvPr/>
            </p:nvSpPr>
            <p:spPr bwMode="auto">
              <a:xfrm flipH="1">
                <a:off x="1531" y="-1907"/>
                <a:ext cx="13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99" name="Line 18384"/>
              <p:cNvSpPr>
                <a:spLocks noChangeShapeType="1"/>
              </p:cNvSpPr>
              <p:nvPr/>
            </p:nvSpPr>
            <p:spPr bwMode="auto">
              <a:xfrm>
                <a:off x="1531" y="-190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0" name="Oval 18385"/>
              <p:cNvSpPr>
                <a:spLocks noChangeArrowheads="1"/>
              </p:cNvSpPr>
              <p:nvPr/>
            </p:nvSpPr>
            <p:spPr bwMode="auto">
              <a:xfrm>
                <a:off x="2822" y="-214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1" name="Rectangle 18386"/>
              <p:cNvSpPr>
                <a:spLocks noChangeArrowheads="1"/>
              </p:cNvSpPr>
              <p:nvPr/>
            </p:nvSpPr>
            <p:spPr bwMode="auto">
              <a:xfrm>
                <a:off x="2880" y="-21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02" name="Line 18387"/>
              <p:cNvSpPr>
                <a:spLocks noChangeShapeType="1"/>
              </p:cNvSpPr>
              <p:nvPr/>
            </p:nvSpPr>
            <p:spPr bwMode="auto">
              <a:xfrm flipH="1">
                <a:off x="419" y="104530"/>
                <a:ext cx="11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3" name="Line 18388"/>
              <p:cNvSpPr>
                <a:spLocks noChangeShapeType="1"/>
              </p:cNvSpPr>
              <p:nvPr/>
            </p:nvSpPr>
            <p:spPr bwMode="auto">
              <a:xfrm>
                <a:off x="419" y="104530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4" name="Oval 18389"/>
              <p:cNvSpPr>
                <a:spLocks noChangeArrowheads="1"/>
              </p:cNvSpPr>
              <p:nvPr/>
            </p:nvSpPr>
            <p:spPr bwMode="auto">
              <a:xfrm>
                <a:off x="1513" y="10429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5" name="Rectangle 18390"/>
              <p:cNvSpPr>
                <a:spLocks noChangeArrowheads="1"/>
              </p:cNvSpPr>
              <p:nvPr/>
            </p:nvSpPr>
            <p:spPr bwMode="auto">
              <a:xfrm>
                <a:off x="1570" y="1042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06" name="Line 18391"/>
              <p:cNvSpPr>
                <a:spLocks noChangeShapeType="1"/>
              </p:cNvSpPr>
              <p:nvPr/>
            </p:nvSpPr>
            <p:spPr bwMode="auto">
              <a:xfrm flipH="1">
                <a:off x="1328" y="71390"/>
                <a:ext cx="17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7" name="Line 18392"/>
              <p:cNvSpPr>
                <a:spLocks noChangeShapeType="1"/>
              </p:cNvSpPr>
              <p:nvPr/>
            </p:nvSpPr>
            <p:spPr bwMode="auto">
              <a:xfrm flipV="1">
                <a:off x="1328" y="7128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8" name="Oval 18393"/>
              <p:cNvSpPr>
                <a:spLocks noChangeArrowheads="1"/>
              </p:cNvSpPr>
              <p:nvPr/>
            </p:nvSpPr>
            <p:spPr bwMode="auto">
              <a:xfrm>
                <a:off x="3038" y="7114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09" name="Rectangle 18394"/>
              <p:cNvSpPr>
                <a:spLocks noChangeArrowheads="1"/>
              </p:cNvSpPr>
              <p:nvPr/>
            </p:nvSpPr>
            <p:spPr bwMode="auto">
              <a:xfrm>
                <a:off x="3095" y="711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10" name="Line 18395"/>
              <p:cNvSpPr>
                <a:spLocks noChangeShapeType="1"/>
              </p:cNvSpPr>
              <p:nvPr/>
            </p:nvSpPr>
            <p:spPr bwMode="auto">
              <a:xfrm flipH="1">
                <a:off x="2632" y="5769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1" name="Line 18396"/>
              <p:cNvSpPr>
                <a:spLocks noChangeShapeType="1"/>
              </p:cNvSpPr>
              <p:nvPr/>
            </p:nvSpPr>
            <p:spPr bwMode="auto">
              <a:xfrm flipV="1">
                <a:off x="2632" y="5757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2" name="Oval 18397"/>
              <p:cNvSpPr>
                <a:spLocks noChangeArrowheads="1"/>
              </p:cNvSpPr>
              <p:nvPr/>
            </p:nvSpPr>
            <p:spPr bwMode="auto">
              <a:xfrm>
                <a:off x="2609" y="57450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3" name="Rectangle 18398"/>
              <p:cNvSpPr>
                <a:spLocks noChangeArrowheads="1"/>
              </p:cNvSpPr>
              <p:nvPr/>
            </p:nvSpPr>
            <p:spPr bwMode="auto">
              <a:xfrm>
                <a:off x="2666" y="574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14" name="Line 18399"/>
              <p:cNvSpPr>
                <a:spLocks noChangeShapeType="1"/>
              </p:cNvSpPr>
              <p:nvPr/>
            </p:nvSpPr>
            <p:spPr bwMode="auto">
              <a:xfrm flipH="1">
                <a:off x="952" y="1095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5" name="Line 18400"/>
              <p:cNvSpPr>
                <a:spLocks noChangeShapeType="1"/>
              </p:cNvSpPr>
              <p:nvPr/>
            </p:nvSpPr>
            <p:spPr bwMode="auto">
              <a:xfrm flipV="1">
                <a:off x="952" y="10944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6" name="Oval 18401"/>
              <p:cNvSpPr>
                <a:spLocks noChangeArrowheads="1"/>
              </p:cNvSpPr>
              <p:nvPr/>
            </p:nvSpPr>
            <p:spPr bwMode="auto">
              <a:xfrm>
                <a:off x="929" y="10932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7" name="Rectangle 18402"/>
              <p:cNvSpPr>
                <a:spLocks noChangeArrowheads="1"/>
              </p:cNvSpPr>
              <p:nvPr/>
            </p:nvSpPr>
            <p:spPr bwMode="auto">
              <a:xfrm>
                <a:off x="986" y="1093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18" name="Line 18403"/>
              <p:cNvSpPr>
                <a:spLocks noChangeShapeType="1"/>
              </p:cNvSpPr>
              <p:nvPr/>
            </p:nvSpPr>
            <p:spPr bwMode="auto">
              <a:xfrm flipH="1">
                <a:off x="2780" y="-18062"/>
                <a:ext cx="1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19" name="Line 18404"/>
              <p:cNvSpPr>
                <a:spLocks noChangeShapeType="1"/>
              </p:cNvSpPr>
              <p:nvPr/>
            </p:nvSpPr>
            <p:spPr bwMode="auto">
              <a:xfrm>
                <a:off x="2780" y="-1806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0" name="Oval 18405"/>
              <p:cNvSpPr>
                <a:spLocks noChangeArrowheads="1"/>
              </p:cNvSpPr>
              <p:nvPr/>
            </p:nvSpPr>
            <p:spPr bwMode="auto">
              <a:xfrm>
                <a:off x="2885" y="-1831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1" name="Rectangle 18406"/>
              <p:cNvSpPr>
                <a:spLocks noChangeArrowheads="1"/>
              </p:cNvSpPr>
              <p:nvPr/>
            </p:nvSpPr>
            <p:spPr bwMode="auto">
              <a:xfrm>
                <a:off x="2942" y="-182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22" name="Line 18407"/>
              <p:cNvSpPr>
                <a:spLocks noChangeShapeType="1"/>
              </p:cNvSpPr>
              <p:nvPr/>
            </p:nvSpPr>
            <p:spPr bwMode="auto">
              <a:xfrm flipH="1">
                <a:off x="955" y="1088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3" name="Line 18408"/>
              <p:cNvSpPr>
                <a:spLocks noChangeShapeType="1"/>
              </p:cNvSpPr>
              <p:nvPr/>
            </p:nvSpPr>
            <p:spPr bwMode="auto">
              <a:xfrm flipV="1">
                <a:off x="955" y="10874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4" name="Oval 18409"/>
              <p:cNvSpPr>
                <a:spLocks noChangeArrowheads="1"/>
              </p:cNvSpPr>
              <p:nvPr/>
            </p:nvSpPr>
            <p:spPr bwMode="auto">
              <a:xfrm>
                <a:off x="932" y="10862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5" name="Rectangle 18410"/>
              <p:cNvSpPr>
                <a:spLocks noChangeArrowheads="1"/>
              </p:cNvSpPr>
              <p:nvPr/>
            </p:nvSpPr>
            <p:spPr bwMode="auto">
              <a:xfrm>
                <a:off x="989" y="1086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26" name="Line 18411"/>
              <p:cNvSpPr>
                <a:spLocks noChangeShapeType="1"/>
              </p:cNvSpPr>
              <p:nvPr/>
            </p:nvSpPr>
            <p:spPr bwMode="auto">
              <a:xfrm flipH="1">
                <a:off x="957" y="1128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7" name="Line 18412"/>
              <p:cNvSpPr>
                <a:spLocks noChangeShapeType="1"/>
              </p:cNvSpPr>
              <p:nvPr/>
            </p:nvSpPr>
            <p:spPr bwMode="auto">
              <a:xfrm>
                <a:off x="957" y="11283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8" name="Oval 18413"/>
              <p:cNvSpPr>
                <a:spLocks noChangeArrowheads="1"/>
              </p:cNvSpPr>
              <p:nvPr/>
            </p:nvSpPr>
            <p:spPr bwMode="auto">
              <a:xfrm>
                <a:off x="934" y="112594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29" name="Rectangle 18414"/>
              <p:cNvSpPr>
                <a:spLocks noChangeArrowheads="1"/>
              </p:cNvSpPr>
              <p:nvPr/>
            </p:nvSpPr>
            <p:spPr bwMode="auto">
              <a:xfrm>
                <a:off x="991" y="1126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30" name="Line 18415"/>
              <p:cNvSpPr>
                <a:spLocks noChangeShapeType="1"/>
              </p:cNvSpPr>
              <p:nvPr/>
            </p:nvSpPr>
            <p:spPr bwMode="auto">
              <a:xfrm flipH="1">
                <a:off x="3172" y="6249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1" name="Line 18416"/>
              <p:cNvSpPr>
                <a:spLocks noChangeShapeType="1"/>
              </p:cNvSpPr>
              <p:nvPr/>
            </p:nvSpPr>
            <p:spPr bwMode="auto">
              <a:xfrm flipV="1">
                <a:off x="3172" y="6238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2" name="Oval 18417"/>
              <p:cNvSpPr>
                <a:spLocks noChangeArrowheads="1"/>
              </p:cNvSpPr>
              <p:nvPr/>
            </p:nvSpPr>
            <p:spPr bwMode="auto">
              <a:xfrm>
                <a:off x="3148" y="62244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3" name="Rectangle 18418"/>
              <p:cNvSpPr>
                <a:spLocks noChangeArrowheads="1"/>
              </p:cNvSpPr>
              <p:nvPr/>
            </p:nvSpPr>
            <p:spPr bwMode="auto">
              <a:xfrm>
                <a:off x="3206" y="622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34" name="Line 18419"/>
              <p:cNvSpPr>
                <a:spLocks noChangeShapeType="1"/>
              </p:cNvSpPr>
              <p:nvPr/>
            </p:nvSpPr>
            <p:spPr bwMode="auto">
              <a:xfrm flipH="1">
                <a:off x="1477" y="-7762"/>
                <a:ext cx="16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5" name="Line 18420"/>
              <p:cNvSpPr>
                <a:spLocks noChangeShapeType="1"/>
              </p:cNvSpPr>
              <p:nvPr/>
            </p:nvSpPr>
            <p:spPr bwMode="auto">
              <a:xfrm>
                <a:off x="1477" y="-776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6" name="Oval 18421"/>
              <p:cNvSpPr>
                <a:spLocks noChangeArrowheads="1"/>
              </p:cNvSpPr>
              <p:nvPr/>
            </p:nvSpPr>
            <p:spPr bwMode="auto">
              <a:xfrm>
                <a:off x="3138" y="-8006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7" name="Rectangle 18422"/>
              <p:cNvSpPr>
                <a:spLocks noChangeArrowheads="1"/>
              </p:cNvSpPr>
              <p:nvPr/>
            </p:nvSpPr>
            <p:spPr bwMode="auto">
              <a:xfrm>
                <a:off x="3194" y="-79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38" name="Line 18423"/>
              <p:cNvSpPr>
                <a:spLocks noChangeShapeType="1"/>
              </p:cNvSpPr>
              <p:nvPr/>
            </p:nvSpPr>
            <p:spPr bwMode="auto">
              <a:xfrm flipH="1">
                <a:off x="2803" y="-998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39" name="Line 18424"/>
              <p:cNvSpPr>
                <a:spLocks noChangeShapeType="1"/>
              </p:cNvSpPr>
              <p:nvPr/>
            </p:nvSpPr>
            <p:spPr bwMode="auto">
              <a:xfrm flipV="1">
                <a:off x="2803" y="-1009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0" name="Oval 18425"/>
              <p:cNvSpPr>
                <a:spLocks noChangeArrowheads="1"/>
              </p:cNvSpPr>
              <p:nvPr/>
            </p:nvSpPr>
            <p:spPr bwMode="auto">
              <a:xfrm>
                <a:off x="2780" y="-1022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1" name="Rectangle 18426"/>
              <p:cNvSpPr>
                <a:spLocks noChangeArrowheads="1"/>
              </p:cNvSpPr>
              <p:nvPr/>
            </p:nvSpPr>
            <p:spPr bwMode="auto">
              <a:xfrm>
                <a:off x="2837" y="-102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42" name="Line 18427"/>
              <p:cNvSpPr>
                <a:spLocks noChangeShapeType="1"/>
              </p:cNvSpPr>
              <p:nvPr/>
            </p:nvSpPr>
            <p:spPr bwMode="auto">
              <a:xfrm flipH="1">
                <a:off x="3193" y="616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3" name="Line 18428"/>
              <p:cNvSpPr>
                <a:spLocks noChangeShapeType="1"/>
              </p:cNvSpPr>
              <p:nvPr/>
            </p:nvSpPr>
            <p:spPr bwMode="auto">
              <a:xfrm flipV="1">
                <a:off x="3193" y="61565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4" name="Oval 18429"/>
              <p:cNvSpPr>
                <a:spLocks noChangeArrowheads="1"/>
              </p:cNvSpPr>
              <p:nvPr/>
            </p:nvSpPr>
            <p:spPr bwMode="auto">
              <a:xfrm>
                <a:off x="3171" y="61433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5" name="Rectangle 18430"/>
              <p:cNvSpPr>
                <a:spLocks noChangeArrowheads="1"/>
              </p:cNvSpPr>
              <p:nvPr/>
            </p:nvSpPr>
            <p:spPr bwMode="auto">
              <a:xfrm>
                <a:off x="3228" y="614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46" name="Line 18431"/>
              <p:cNvSpPr>
                <a:spLocks noChangeShapeType="1"/>
              </p:cNvSpPr>
              <p:nvPr/>
            </p:nvSpPr>
            <p:spPr bwMode="auto">
              <a:xfrm flipH="1">
                <a:off x="3343" y="-164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7" name="Line 18432"/>
              <p:cNvSpPr>
                <a:spLocks noChangeShapeType="1"/>
              </p:cNvSpPr>
              <p:nvPr/>
            </p:nvSpPr>
            <p:spPr bwMode="auto">
              <a:xfrm flipV="1">
                <a:off x="3343" y="-1653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8" name="Oval 18433"/>
              <p:cNvSpPr>
                <a:spLocks noChangeArrowheads="1"/>
              </p:cNvSpPr>
              <p:nvPr/>
            </p:nvSpPr>
            <p:spPr bwMode="auto">
              <a:xfrm>
                <a:off x="3320" y="-16670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49" name="Rectangle 18434"/>
              <p:cNvSpPr>
                <a:spLocks noChangeArrowheads="1"/>
              </p:cNvSpPr>
              <p:nvPr/>
            </p:nvSpPr>
            <p:spPr bwMode="auto">
              <a:xfrm>
                <a:off x="3377" y="-166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50" name="Line 18435"/>
              <p:cNvSpPr>
                <a:spLocks noChangeShapeType="1"/>
              </p:cNvSpPr>
              <p:nvPr/>
            </p:nvSpPr>
            <p:spPr bwMode="auto">
              <a:xfrm flipH="1">
                <a:off x="2436" y="5003"/>
                <a:ext cx="13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1" name="Line 18436"/>
              <p:cNvSpPr>
                <a:spLocks noChangeShapeType="1"/>
              </p:cNvSpPr>
              <p:nvPr/>
            </p:nvSpPr>
            <p:spPr bwMode="auto">
              <a:xfrm flipV="1">
                <a:off x="2436" y="4806"/>
                <a:ext cx="0" cy="1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2" name="Oval 18437"/>
              <p:cNvSpPr>
                <a:spLocks noChangeArrowheads="1"/>
              </p:cNvSpPr>
              <p:nvPr/>
            </p:nvSpPr>
            <p:spPr bwMode="auto">
              <a:xfrm>
                <a:off x="3800" y="475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3" name="Rectangle 18438"/>
              <p:cNvSpPr>
                <a:spLocks noChangeArrowheads="1"/>
              </p:cNvSpPr>
              <p:nvPr/>
            </p:nvSpPr>
            <p:spPr bwMode="auto">
              <a:xfrm>
                <a:off x="3857" y="476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54" name="Line 18439"/>
              <p:cNvSpPr>
                <a:spLocks noChangeShapeType="1"/>
              </p:cNvSpPr>
              <p:nvPr/>
            </p:nvSpPr>
            <p:spPr bwMode="auto">
              <a:xfrm flipH="1">
                <a:off x="1384" y="24910"/>
                <a:ext cx="20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5" name="Line 18440"/>
              <p:cNvSpPr>
                <a:spLocks noChangeShapeType="1"/>
              </p:cNvSpPr>
              <p:nvPr/>
            </p:nvSpPr>
            <p:spPr bwMode="auto">
              <a:xfrm flipV="1">
                <a:off x="1384" y="2481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6" name="Oval 18441"/>
              <p:cNvSpPr>
                <a:spLocks noChangeArrowheads="1"/>
              </p:cNvSpPr>
              <p:nvPr/>
            </p:nvSpPr>
            <p:spPr bwMode="auto">
              <a:xfrm>
                <a:off x="3429" y="24666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7" name="Rectangle 18442"/>
              <p:cNvSpPr>
                <a:spLocks noChangeArrowheads="1"/>
              </p:cNvSpPr>
              <p:nvPr/>
            </p:nvSpPr>
            <p:spPr bwMode="auto">
              <a:xfrm>
                <a:off x="3486" y="246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58" name="Line 18443"/>
              <p:cNvSpPr>
                <a:spLocks noChangeShapeType="1"/>
              </p:cNvSpPr>
              <p:nvPr/>
            </p:nvSpPr>
            <p:spPr bwMode="auto">
              <a:xfrm flipH="1">
                <a:off x="176" y="105110"/>
                <a:ext cx="14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59" name="Line 18444"/>
              <p:cNvSpPr>
                <a:spLocks noChangeShapeType="1"/>
              </p:cNvSpPr>
              <p:nvPr/>
            </p:nvSpPr>
            <p:spPr bwMode="auto">
              <a:xfrm>
                <a:off x="176" y="10511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0" name="Oval 18445"/>
              <p:cNvSpPr>
                <a:spLocks noChangeArrowheads="1"/>
              </p:cNvSpPr>
              <p:nvPr/>
            </p:nvSpPr>
            <p:spPr bwMode="auto">
              <a:xfrm>
                <a:off x="1593" y="104873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1" name="Rectangle 18446"/>
              <p:cNvSpPr>
                <a:spLocks noChangeArrowheads="1"/>
              </p:cNvSpPr>
              <p:nvPr/>
            </p:nvSpPr>
            <p:spPr bwMode="auto">
              <a:xfrm>
                <a:off x="1649" y="1048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62" name="Line 18447"/>
              <p:cNvSpPr>
                <a:spLocks noChangeShapeType="1"/>
              </p:cNvSpPr>
              <p:nvPr/>
            </p:nvSpPr>
            <p:spPr bwMode="auto">
              <a:xfrm flipH="1">
                <a:off x="1484" y="-1669"/>
                <a:ext cx="16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3" name="Line 18448"/>
              <p:cNvSpPr>
                <a:spLocks noChangeShapeType="1"/>
              </p:cNvSpPr>
              <p:nvPr/>
            </p:nvSpPr>
            <p:spPr bwMode="auto">
              <a:xfrm>
                <a:off x="1484" y="-166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4" name="Oval 18449"/>
              <p:cNvSpPr>
                <a:spLocks noChangeArrowheads="1"/>
              </p:cNvSpPr>
              <p:nvPr/>
            </p:nvSpPr>
            <p:spPr bwMode="auto">
              <a:xfrm>
                <a:off x="3159" y="-1913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5" name="Rectangle 18450"/>
              <p:cNvSpPr>
                <a:spLocks noChangeArrowheads="1"/>
              </p:cNvSpPr>
              <p:nvPr/>
            </p:nvSpPr>
            <p:spPr bwMode="auto">
              <a:xfrm>
                <a:off x="3216" y="-19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66" name="Line 18451"/>
              <p:cNvSpPr>
                <a:spLocks noChangeShapeType="1"/>
              </p:cNvSpPr>
              <p:nvPr/>
            </p:nvSpPr>
            <p:spPr bwMode="auto">
              <a:xfrm flipH="1">
                <a:off x="2634" y="8954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7" name="Line 18452"/>
              <p:cNvSpPr>
                <a:spLocks noChangeShapeType="1"/>
              </p:cNvSpPr>
              <p:nvPr/>
            </p:nvSpPr>
            <p:spPr bwMode="auto">
              <a:xfrm flipV="1">
                <a:off x="2634" y="8945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8" name="Oval 18453"/>
              <p:cNvSpPr>
                <a:spLocks noChangeArrowheads="1"/>
              </p:cNvSpPr>
              <p:nvPr/>
            </p:nvSpPr>
            <p:spPr bwMode="auto">
              <a:xfrm>
                <a:off x="2610" y="89305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69" name="Rectangle 18454"/>
              <p:cNvSpPr>
                <a:spLocks noChangeArrowheads="1"/>
              </p:cNvSpPr>
              <p:nvPr/>
            </p:nvSpPr>
            <p:spPr bwMode="auto">
              <a:xfrm>
                <a:off x="2668" y="893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70" name="Line 18455"/>
              <p:cNvSpPr>
                <a:spLocks noChangeShapeType="1"/>
              </p:cNvSpPr>
              <p:nvPr/>
            </p:nvSpPr>
            <p:spPr bwMode="auto">
              <a:xfrm>
                <a:off x="3114" y="20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1" name="Line 18456"/>
              <p:cNvSpPr>
                <a:spLocks noChangeShapeType="1"/>
              </p:cNvSpPr>
              <p:nvPr/>
            </p:nvSpPr>
            <p:spPr bwMode="auto">
              <a:xfrm>
                <a:off x="3114" y="207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2" name="Oval 18457"/>
              <p:cNvSpPr>
                <a:spLocks noChangeArrowheads="1"/>
              </p:cNvSpPr>
              <p:nvPr/>
            </p:nvSpPr>
            <p:spPr bwMode="auto">
              <a:xfrm>
                <a:off x="3092" y="1825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3" name="Rectangle 18458"/>
              <p:cNvSpPr>
                <a:spLocks noChangeArrowheads="1"/>
              </p:cNvSpPr>
              <p:nvPr/>
            </p:nvSpPr>
            <p:spPr bwMode="auto">
              <a:xfrm>
                <a:off x="3148" y="18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74" name="Line 18459"/>
              <p:cNvSpPr>
                <a:spLocks noChangeShapeType="1"/>
              </p:cNvSpPr>
              <p:nvPr/>
            </p:nvSpPr>
            <p:spPr bwMode="auto">
              <a:xfrm flipH="1">
                <a:off x="1486" y="25490"/>
                <a:ext cx="15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5" name="Line 18460"/>
              <p:cNvSpPr>
                <a:spLocks noChangeShapeType="1"/>
              </p:cNvSpPr>
              <p:nvPr/>
            </p:nvSpPr>
            <p:spPr bwMode="auto">
              <a:xfrm flipV="1">
                <a:off x="1486" y="2540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6" name="Oval 18461"/>
              <p:cNvSpPr>
                <a:spLocks noChangeArrowheads="1"/>
              </p:cNvSpPr>
              <p:nvPr/>
            </p:nvSpPr>
            <p:spPr bwMode="auto">
              <a:xfrm>
                <a:off x="3015" y="2524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7" name="Rectangle 18462"/>
              <p:cNvSpPr>
                <a:spLocks noChangeArrowheads="1"/>
              </p:cNvSpPr>
              <p:nvPr/>
            </p:nvSpPr>
            <p:spPr bwMode="auto">
              <a:xfrm>
                <a:off x="3071" y="252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78" name="Line 18463"/>
              <p:cNvSpPr>
                <a:spLocks noChangeShapeType="1"/>
              </p:cNvSpPr>
              <p:nvPr/>
            </p:nvSpPr>
            <p:spPr bwMode="auto">
              <a:xfrm flipH="1">
                <a:off x="3132" y="127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79" name="Line 18464"/>
              <p:cNvSpPr>
                <a:spLocks noChangeShapeType="1"/>
              </p:cNvSpPr>
              <p:nvPr/>
            </p:nvSpPr>
            <p:spPr bwMode="auto">
              <a:xfrm>
                <a:off x="3132" y="1273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0" name="Oval 18465"/>
              <p:cNvSpPr>
                <a:spLocks noChangeArrowheads="1"/>
              </p:cNvSpPr>
              <p:nvPr/>
            </p:nvSpPr>
            <p:spPr bwMode="auto">
              <a:xfrm>
                <a:off x="3109" y="1248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1" name="Rectangle 18466"/>
              <p:cNvSpPr>
                <a:spLocks noChangeArrowheads="1"/>
              </p:cNvSpPr>
              <p:nvPr/>
            </p:nvSpPr>
            <p:spPr bwMode="auto">
              <a:xfrm>
                <a:off x="3166" y="1249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82" name="Line 18467"/>
              <p:cNvSpPr>
                <a:spLocks noChangeShapeType="1"/>
              </p:cNvSpPr>
              <p:nvPr/>
            </p:nvSpPr>
            <p:spPr bwMode="auto">
              <a:xfrm>
                <a:off x="3012" y="-192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3" name="Line 18468"/>
              <p:cNvSpPr>
                <a:spLocks noChangeShapeType="1"/>
              </p:cNvSpPr>
              <p:nvPr/>
            </p:nvSpPr>
            <p:spPr bwMode="auto">
              <a:xfrm flipV="1">
                <a:off x="3012" y="-193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4" name="Oval 18469"/>
              <p:cNvSpPr>
                <a:spLocks noChangeArrowheads="1"/>
              </p:cNvSpPr>
              <p:nvPr/>
            </p:nvSpPr>
            <p:spPr bwMode="auto">
              <a:xfrm>
                <a:off x="2988" y="-1947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5" name="Rectangle 18470"/>
              <p:cNvSpPr>
                <a:spLocks noChangeArrowheads="1"/>
              </p:cNvSpPr>
              <p:nvPr/>
            </p:nvSpPr>
            <p:spPr bwMode="auto">
              <a:xfrm>
                <a:off x="3045" y="-194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86" name="Line 18471"/>
              <p:cNvSpPr>
                <a:spLocks noChangeShapeType="1"/>
              </p:cNvSpPr>
              <p:nvPr/>
            </p:nvSpPr>
            <p:spPr bwMode="auto">
              <a:xfrm flipH="1">
                <a:off x="1665" y="18000"/>
                <a:ext cx="14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7" name="Line 18472"/>
              <p:cNvSpPr>
                <a:spLocks noChangeShapeType="1"/>
              </p:cNvSpPr>
              <p:nvPr/>
            </p:nvSpPr>
            <p:spPr bwMode="auto">
              <a:xfrm flipV="1">
                <a:off x="1665" y="1789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8" name="Oval 18473"/>
              <p:cNvSpPr>
                <a:spLocks noChangeArrowheads="1"/>
              </p:cNvSpPr>
              <p:nvPr/>
            </p:nvSpPr>
            <p:spPr bwMode="auto">
              <a:xfrm>
                <a:off x="3138" y="17756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89" name="Rectangle 18474"/>
              <p:cNvSpPr>
                <a:spLocks noChangeArrowheads="1"/>
              </p:cNvSpPr>
              <p:nvPr/>
            </p:nvSpPr>
            <p:spPr bwMode="auto">
              <a:xfrm>
                <a:off x="3194" y="177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90" name="Line 18475"/>
              <p:cNvSpPr>
                <a:spLocks noChangeShapeType="1"/>
              </p:cNvSpPr>
              <p:nvPr/>
            </p:nvSpPr>
            <p:spPr bwMode="auto">
              <a:xfrm flipH="1">
                <a:off x="3983" y="99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1" name="Line 18476"/>
              <p:cNvSpPr>
                <a:spLocks noChangeShapeType="1"/>
              </p:cNvSpPr>
              <p:nvPr/>
            </p:nvSpPr>
            <p:spPr bwMode="auto">
              <a:xfrm flipV="1">
                <a:off x="3983" y="980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2" name="Oval 18477"/>
              <p:cNvSpPr>
                <a:spLocks noChangeArrowheads="1"/>
              </p:cNvSpPr>
              <p:nvPr/>
            </p:nvSpPr>
            <p:spPr bwMode="auto">
              <a:xfrm>
                <a:off x="3960" y="9678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3" name="Rectangle 18478"/>
              <p:cNvSpPr>
                <a:spLocks noChangeArrowheads="1"/>
              </p:cNvSpPr>
              <p:nvPr/>
            </p:nvSpPr>
            <p:spPr bwMode="auto">
              <a:xfrm>
                <a:off x="4017" y="96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94" name="Line 18479"/>
              <p:cNvSpPr>
                <a:spLocks noChangeShapeType="1"/>
              </p:cNvSpPr>
              <p:nvPr/>
            </p:nvSpPr>
            <p:spPr bwMode="auto">
              <a:xfrm>
                <a:off x="3014" y="-198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5" name="Line 18480"/>
              <p:cNvSpPr>
                <a:spLocks noChangeShapeType="1"/>
              </p:cNvSpPr>
              <p:nvPr/>
            </p:nvSpPr>
            <p:spPr bwMode="auto">
              <a:xfrm>
                <a:off x="3014" y="-1982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6" name="Oval 18481"/>
              <p:cNvSpPr>
                <a:spLocks noChangeArrowheads="1"/>
              </p:cNvSpPr>
              <p:nvPr/>
            </p:nvSpPr>
            <p:spPr bwMode="auto">
              <a:xfrm>
                <a:off x="2991" y="-2007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7" name="Rectangle 18482"/>
              <p:cNvSpPr>
                <a:spLocks noChangeArrowheads="1"/>
              </p:cNvSpPr>
              <p:nvPr/>
            </p:nvSpPr>
            <p:spPr bwMode="auto">
              <a:xfrm>
                <a:off x="3047" y="-2006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398" name="Line 18483"/>
              <p:cNvSpPr>
                <a:spLocks noChangeShapeType="1"/>
              </p:cNvSpPr>
              <p:nvPr/>
            </p:nvSpPr>
            <p:spPr bwMode="auto">
              <a:xfrm flipH="1">
                <a:off x="1285" y="71627"/>
                <a:ext cx="17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399" name="Line 18484"/>
              <p:cNvSpPr>
                <a:spLocks noChangeShapeType="1"/>
              </p:cNvSpPr>
              <p:nvPr/>
            </p:nvSpPr>
            <p:spPr bwMode="auto">
              <a:xfrm>
                <a:off x="1285" y="7162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0" name="Oval 18485"/>
              <p:cNvSpPr>
                <a:spLocks noChangeArrowheads="1"/>
              </p:cNvSpPr>
              <p:nvPr/>
            </p:nvSpPr>
            <p:spPr bwMode="auto">
              <a:xfrm>
                <a:off x="2966" y="71377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1" name="Rectangle 18486"/>
              <p:cNvSpPr>
                <a:spLocks noChangeArrowheads="1"/>
              </p:cNvSpPr>
              <p:nvPr/>
            </p:nvSpPr>
            <p:spPr bwMode="auto">
              <a:xfrm>
                <a:off x="3023" y="713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02" name="Line 18487"/>
              <p:cNvSpPr>
                <a:spLocks noChangeShapeType="1"/>
              </p:cNvSpPr>
              <p:nvPr/>
            </p:nvSpPr>
            <p:spPr bwMode="auto">
              <a:xfrm flipH="1">
                <a:off x="3369" y="327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3" name="Line 18488"/>
              <p:cNvSpPr>
                <a:spLocks noChangeShapeType="1"/>
              </p:cNvSpPr>
              <p:nvPr/>
            </p:nvSpPr>
            <p:spPr bwMode="auto">
              <a:xfrm>
                <a:off x="3369" y="3275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4" name="Oval 18489"/>
              <p:cNvSpPr>
                <a:spLocks noChangeArrowheads="1"/>
              </p:cNvSpPr>
              <p:nvPr/>
            </p:nvSpPr>
            <p:spPr bwMode="auto">
              <a:xfrm>
                <a:off x="3345" y="32500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5" name="Rectangle 18490"/>
              <p:cNvSpPr>
                <a:spLocks noChangeArrowheads="1"/>
              </p:cNvSpPr>
              <p:nvPr/>
            </p:nvSpPr>
            <p:spPr bwMode="auto">
              <a:xfrm>
                <a:off x="3403" y="325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06" name="Line 18491"/>
              <p:cNvSpPr>
                <a:spLocks noChangeShapeType="1"/>
              </p:cNvSpPr>
              <p:nvPr/>
            </p:nvSpPr>
            <p:spPr bwMode="auto">
              <a:xfrm flipH="1">
                <a:off x="3610" y="2011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7" name="Line 18492"/>
              <p:cNvSpPr>
                <a:spLocks noChangeShapeType="1"/>
              </p:cNvSpPr>
              <p:nvPr/>
            </p:nvSpPr>
            <p:spPr bwMode="auto">
              <a:xfrm flipV="1">
                <a:off x="3610" y="1999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8" name="Oval 18493"/>
              <p:cNvSpPr>
                <a:spLocks noChangeArrowheads="1"/>
              </p:cNvSpPr>
              <p:nvPr/>
            </p:nvSpPr>
            <p:spPr bwMode="auto">
              <a:xfrm>
                <a:off x="3587" y="19866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09" name="Rectangle 18494"/>
              <p:cNvSpPr>
                <a:spLocks noChangeArrowheads="1"/>
              </p:cNvSpPr>
              <p:nvPr/>
            </p:nvSpPr>
            <p:spPr bwMode="auto">
              <a:xfrm>
                <a:off x="3644" y="198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10" name="Line 18495"/>
              <p:cNvSpPr>
                <a:spLocks noChangeShapeType="1"/>
              </p:cNvSpPr>
              <p:nvPr/>
            </p:nvSpPr>
            <p:spPr bwMode="auto">
              <a:xfrm flipH="1">
                <a:off x="1188" y="-7525"/>
                <a:ext cx="20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1" name="Line 18496"/>
              <p:cNvSpPr>
                <a:spLocks noChangeShapeType="1"/>
              </p:cNvSpPr>
              <p:nvPr/>
            </p:nvSpPr>
            <p:spPr bwMode="auto">
              <a:xfrm flipV="1">
                <a:off x="1188" y="-761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2" name="Oval 18497"/>
              <p:cNvSpPr>
                <a:spLocks noChangeArrowheads="1"/>
              </p:cNvSpPr>
              <p:nvPr/>
            </p:nvSpPr>
            <p:spPr bwMode="auto">
              <a:xfrm>
                <a:off x="3196" y="-7769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3" name="Rectangle 18498"/>
              <p:cNvSpPr>
                <a:spLocks noChangeArrowheads="1"/>
              </p:cNvSpPr>
              <p:nvPr/>
            </p:nvSpPr>
            <p:spPr bwMode="auto">
              <a:xfrm>
                <a:off x="3253" y="-77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14" name="Line 18499"/>
              <p:cNvSpPr>
                <a:spLocks noChangeShapeType="1"/>
              </p:cNvSpPr>
              <p:nvPr/>
            </p:nvSpPr>
            <p:spPr bwMode="auto">
              <a:xfrm flipH="1">
                <a:off x="3004" y="12263"/>
                <a:ext cx="7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5" name="Line 18500"/>
              <p:cNvSpPr>
                <a:spLocks noChangeShapeType="1"/>
              </p:cNvSpPr>
              <p:nvPr/>
            </p:nvSpPr>
            <p:spPr bwMode="auto">
              <a:xfrm flipV="1">
                <a:off x="3004" y="12178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6" name="Oval 18501"/>
              <p:cNvSpPr>
                <a:spLocks noChangeArrowheads="1"/>
              </p:cNvSpPr>
              <p:nvPr/>
            </p:nvSpPr>
            <p:spPr bwMode="auto">
              <a:xfrm>
                <a:off x="3712" y="12019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7" name="Rectangle 18502"/>
              <p:cNvSpPr>
                <a:spLocks noChangeArrowheads="1"/>
              </p:cNvSpPr>
              <p:nvPr/>
            </p:nvSpPr>
            <p:spPr bwMode="auto">
              <a:xfrm>
                <a:off x="3770" y="120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418" name="Line 18503"/>
              <p:cNvSpPr>
                <a:spLocks noChangeShapeType="1"/>
              </p:cNvSpPr>
              <p:nvPr/>
            </p:nvSpPr>
            <p:spPr bwMode="auto">
              <a:xfrm flipH="1">
                <a:off x="3034" y="7876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19" name="Line 18504"/>
              <p:cNvSpPr>
                <a:spLocks noChangeShapeType="1"/>
              </p:cNvSpPr>
              <p:nvPr/>
            </p:nvSpPr>
            <p:spPr bwMode="auto">
              <a:xfrm flipV="1">
                <a:off x="3034" y="7866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420" name="Oval 18505"/>
              <p:cNvSpPr>
                <a:spLocks noChangeArrowheads="1"/>
              </p:cNvSpPr>
              <p:nvPr/>
            </p:nvSpPr>
            <p:spPr bwMode="auto">
              <a:xfrm>
                <a:off x="3011" y="7853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2" name="Group 18707"/>
            <p:cNvGrpSpPr>
              <a:grpSpLocks/>
            </p:cNvGrpSpPr>
            <p:nvPr/>
          </p:nvGrpSpPr>
          <p:grpSpPr bwMode="auto">
            <a:xfrm>
              <a:off x="1263309" y="-10826821"/>
              <a:ext cx="7515225" cy="224383600"/>
              <a:chOff x="-77" y="-26495"/>
              <a:chExt cx="4734" cy="141344"/>
            </a:xfrm>
          </p:grpSpPr>
          <p:sp>
            <p:nvSpPr>
              <p:cNvPr id="19021" name="Rectangle 18507"/>
              <p:cNvSpPr>
                <a:spLocks noChangeArrowheads="1"/>
              </p:cNvSpPr>
              <p:nvPr/>
            </p:nvSpPr>
            <p:spPr bwMode="auto">
              <a:xfrm>
                <a:off x="3068" y="7853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22" name="Line 18508"/>
              <p:cNvSpPr>
                <a:spLocks noChangeShapeType="1"/>
              </p:cNvSpPr>
              <p:nvPr/>
            </p:nvSpPr>
            <p:spPr bwMode="auto">
              <a:xfrm flipH="1">
                <a:off x="2953" y="1519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3" name="Line 18509"/>
              <p:cNvSpPr>
                <a:spLocks noChangeShapeType="1"/>
              </p:cNvSpPr>
              <p:nvPr/>
            </p:nvSpPr>
            <p:spPr bwMode="auto">
              <a:xfrm flipV="1">
                <a:off x="2953" y="1513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4" name="Oval 18510"/>
              <p:cNvSpPr>
                <a:spLocks noChangeArrowheads="1"/>
              </p:cNvSpPr>
              <p:nvPr/>
            </p:nvSpPr>
            <p:spPr bwMode="auto">
              <a:xfrm>
                <a:off x="2930" y="14954"/>
                <a:ext cx="25" cy="24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5" name="Rectangle 18511"/>
              <p:cNvSpPr>
                <a:spLocks noChangeArrowheads="1"/>
              </p:cNvSpPr>
              <p:nvPr/>
            </p:nvSpPr>
            <p:spPr bwMode="auto">
              <a:xfrm>
                <a:off x="2987" y="149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26" name="Line 18512"/>
              <p:cNvSpPr>
                <a:spLocks noChangeShapeType="1"/>
              </p:cNvSpPr>
              <p:nvPr/>
            </p:nvSpPr>
            <p:spPr bwMode="auto">
              <a:xfrm>
                <a:off x="3610" y="202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7" name="Line 18513"/>
              <p:cNvSpPr>
                <a:spLocks noChangeShapeType="1"/>
              </p:cNvSpPr>
              <p:nvPr/>
            </p:nvSpPr>
            <p:spPr bwMode="auto">
              <a:xfrm flipV="1">
                <a:off x="3610" y="2011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8" name="Oval 18514"/>
              <p:cNvSpPr>
                <a:spLocks noChangeArrowheads="1"/>
              </p:cNvSpPr>
              <p:nvPr/>
            </p:nvSpPr>
            <p:spPr bwMode="auto">
              <a:xfrm>
                <a:off x="3587" y="19985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9" name="Rectangle 18515"/>
              <p:cNvSpPr>
                <a:spLocks noChangeArrowheads="1"/>
              </p:cNvSpPr>
              <p:nvPr/>
            </p:nvSpPr>
            <p:spPr bwMode="auto">
              <a:xfrm>
                <a:off x="3643" y="199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30" name="Line 18516"/>
              <p:cNvSpPr>
                <a:spLocks noChangeShapeType="1"/>
              </p:cNvSpPr>
              <p:nvPr/>
            </p:nvSpPr>
            <p:spPr bwMode="auto">
              <a:xfrm flipH="1">
                <a:off x="1362" y="67295"/>
                <a:ext cx="17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1" name="Line 18517"/>
              <p:cNvSpPr>
                <a:spLocks noChangeShapeType="1"/>
              </p:cNvSpPr>
              <p:nvPr/>
            </p:nvSpPr>
            <p:spPr bwMode="auto">
              <a:xfrm flipV="1">
                <a:off x="1362" y="67110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2" name="Oval 18518"/>
              <p:cNvSpPr>
                <a:spLocks noChangeArrowheads="1"/>
              </p:cNvSpPr>
              <p:nvPr/>
            </p:nvSpPr>
            <p:spPr bwMode="auto">
              <a:xfrm>
                <a:off x="3068" y="6704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3" name="Rectangle 18519"/>
              <p:cNvSpPr>
                <a:spLocks noChangeArrowheads="1"/>
              </p:cNvSpPr>
              <p:nvPr/>
            </p:nvSpPr>
            <p:spPr bwMode="auto">
              <a:xfrm>
                <a:off x="3124" y="670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34" name="Line 18520"/>
              <p:cNvSpPr>
                <a:spLocks noChangeShapeType="1"/>
              </p:cNvSpPr>
              <p:nvPr/>
            </p:nvSpPr>
            <p:spPr bwMode="auto">
              <a:xfrm flipH="1">
                <a:off x="3133" y="-541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5" name="Line 18521"/>
              <p:cNvSpPr>
                <a:spLocks noChangeShapeType="1"/>
              </p:cNvSpPr>
              <p:nvPr/>
            </p:nvSpPr>
            <p:spPr bwMode="auto">
              <a:xfrm flipV="1">
                <a:off x="3133" y="-553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6" name="Oval 18522"/>
              <p:cNvSpPr>
                <a:spLocks noChangeArrowheads="1"/>
              </p:cNvSpPr>
              <p:nvPr/>
            </p:nvSpPr>
            <p:spPr bwMode="auto">
              <a:xfrm>
                <a:off x="3111" y="-5665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7" name="Rectangle 18523"/>
              <p:cNvSpPr>
                <a:spLocks noChangeArrowheads="1"/>
              </p:cNvSpPr>
              <p:nvPr/>
            </p:nvSpPr>
            <p:spPr bwMode="auto">
              <a:xfrm>
                <a:off x="3167" y="-56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38" name="Line 18524"/>
              <p:cNvSpPr>
                <a:spLocks noChangeShapeType="1"/>
              </p:cNvSpPr>
              <p:nvPr/>
            </p:nvSpPr>
            <p:spPr bwMode="auto">
              <a:xfrm flipH="1">
                <a:off x="-77" y="104174"/>
                <a:ext cx="18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39" name="Line 18525"/>
              <p:cNvSpPr>
                <a:spLocks noChangeShapeType="1"/>
              </p:cNvSpPr>
              <p:nvPr/>
            </p:nvSpPr>
            <p:spPr bwMode="auto">
              <a:xfrm flipV="1">
                <a:off x="-77" y="103792"/>
                <a:ext cx="0" cy="3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0" name="Oval 18526"/>
              <p:cNvSpPr>
                <a:spLocks noChangeArrowheads="1"/>
              </p:cNvSpPr>
              <p:nvPr/>
            </p:nvSpPr>
            <p:spPr bwMode="auto">
              <a:xfrm>
                <a:off x="1729" y="103930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1" name="Rectangle 18527"/>
              <p:cNvSpPr>
                <a:spLocks noChangeArrowheads="1"/>
              </p:cNvSpPr>
              <p:nvPr/>
            </p:nvSpPr>
            <p:spPr bwMode="auto">
              <a:xfrm>
                <a:off x="1786" y="1039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42" name="Line 18528"/>
              <p:cNvSpPr>
                <a:spLocks noChangeShapeType="1"/>
              </p:cNvSpPr>
              <p:nvPr/>
            </p:nvSpPr>
            <p:spPr bwMode="auto">
              <a:xfrm flipH="1">
                <a:off x="1667" y="19055"/>
                <a:ext cx="19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3" name="Line 18529"/>
              <p:cNvSpPr>
                <a:spLocks noChangeShapeType="1"/>
              </p:cNvSpPr>
              <p:nvPr/>
            </p:nvSpPr>
            <p:spPr bwMode="auto">
              <a:xfrm>
                <a:off x="1667" y="1905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4" name="Oval 18530"/>
              <p:cNvSpPr>
                <a:spLocks noChangeArrowheads="1"/>
              </p:cNvSpPr>
              <p:nvPr/>
            </p:nvSpPr>
            <p:spPr bwMode="auto">
              <a:xfrm>
                <a:off x="3571" y="1880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5" name="Rectangle 18531"/>
              <p:cNvSpPr>
                <a:spLocks noChangeArrowheads="1"/>
              </p:cNvSpPr>
              <p:nvPr/>
            </p:nvSpPr>
            <p:spPr bwMode="auto">
              <a:xfrm>
                <a:off x="3628" y="188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46" name="Line 18532"/>
              <p:cNvSpPr>
                <a:spLocks noChangeShapeType="1"/>
              </p:cNvSpPr>
              <p:nvPr/>
            </p:nvSpPr>
            <p:spPr bwMode="auto">
              <a:xfrm flipH="1">
                <a:off x="1459" y="434"/>
                <a:ext cx="11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7" name="Line 18533"/>
              <p:cNvSpPr>
                <a:spLocks noChangeShapeType="1"/>
              </p:cNvSpPr>
              <p:nvPr/>
            </p:nvSpPr>
            <p:spPr bwMode="auto">
              <a:xfrm>
                <a:off x="1459" y="43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8" name="Oval 18534"/>
              <p:cNvSpPr>
                <a:spLocks noChangeArrowheads="1"/>
              </p:cNvSpPr>
              <p:nvPr/>
            </p:nvSpPr>
            <p:spPr bwMode="auto">
              <a:xfrm>
                <a:off x="2562" y="19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49" name="Rectangle 18535"/>
              <p:cNvSpPr>
                <a:spLocks noChangeArrowheads="1"/>
              </p:cNvSpPr>
              <p:nvPr/>
            </p:nvSpPr>
            <p:spPr bwMode="auto">
              <a:xfrm>
                <a:off x="2619" y="1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50" name="Line 18536"/>
              <p:cNvSpPr>
                <a:spLocks noChangeShapeType="1"/>
              </p:cNvSpPr>
              <p:nvPr/>
            </p:nvSpPr>
            <p:spPr bwMode="auto">
              <a:xfrm flipH="1">
                <a:off x="1496" y="79236"/>
                <a:ext cx="15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1" name="Line 18537"/>
              <p:cNvSpPr>
                <a:spLocks noChangeShapeType="1"/>
              </p:cNvSpPr>
              <p:nvPr/>
            </p:nvSpPr>
            <p:spPr bwMode="auto">
              <a:xfrm flipV="1">
                <a:off x="1496" y="7911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2" name="Oval 18538"/>
              <p:cNvSpPr>
                <a:spLocks noChangeArrowheads="1"/>
              </p:cNvSpPr>
              <p:nvPr/>
            </p:nvSpPr>
            <p:spPr bwMode="auto">
              <a:xfrm>
                <a:off x="3062" y="78992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3" name="Rectangle 18539"/>
              <p:cNvSpPr>
                <a:spLocks noChangeArrowheads="1"/>
              </p:cNvSpPr>
              <p:nvPr/>
            </p:nvSpPr>
            <p:spPr bwMode="auto">
              <a:xfrm>
                <a:off x="3119" y="789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54" name="Line 18540"/>
              <p:cNvSpPr>
                <a:spLocks noChangeShapeType="1"/>
              </p:cNvSpPr>
              <p:nvPr/>
            </p:nvSpPr>
            <p:spPr bwMode="auto">
              <a:xfrm flipH="1">
                <a:off x="98" y="104062"/>
                <a:ext cx="14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5" name="Line 18541"/>
              <p:cNvSpPr>
                <a:spLocks noChangeShapeType="1"/>
              </p:cNvSpPr>
              <p:nvPr/>
            </p:nvSpPr>
            <p:spPr bwMode="auto">
              <a:xfrm flipV="1">
                <a:off x="98" y="10397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6" name="Oval 18542"/>
              <p:cNvSpPr>
                <a:spLocks noChangeArrowheads="1"/>
              </p:cNvSpPr>
              <p:nvPr/>
            </p:nvSpPr>
            <p:spPr bwMode="auto">
              <a:xfrm>
                <a:off x="1507" y="103811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7" name="Rectangle 18543"/>
              <p:cNvSpPr>
                <a:spLocks noChangeArrowheads="1"/>
              </p:cNvSpPr>
              <p:nvPr/>
            </p:nvSpPr>
            <p:spPr bwMode="auto">
              <a:xfrm>
                <a:off x="1564" y="1038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58" name="Line 18544"/>
              <p:cNvSpPr>
                <a:spLocks noChangeShapeType="1"/>
              </p:cNvSpPr>
              <p:nvPr/>
            </p:nvSpPr>
            <p:spPr bwMode="auto">
              <a:xfrm>
                <a:off x="3001" y="-6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59" name="Line 18545"/>
              <p:cNvSpPr>
                <a:spLocks noChangeShapeType="1"/>
              </p:cNvSpPr>
              <p:nvPr/>
            </p:nvSpPr>
            <p:spPr bwMode="auto">
              <a:xfrm flipV="1">
                <a:off x="3001" y="-73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0" name="Oval 18546"/>
              <p:cNvSpPr>
                <a:spLocks noChangeArrowheads="1"/>
              </p:cNvSpPr>
              <p:nvPr/>
            </p:nvSpPr>
            <p:spPr bwMode="auto">
              <a:xfrm>
                <a:off x="2977" y="-86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1" name="Rectangle 18547"/>
              <p:cNvSpPr>
                <a:spLocks noChangeArrowheads="1"/>
              </p:cNvSpPr>
              <p:nvPr/>
            </p:nvSpPr>
            <p:spPr bwMode="auto">
              <a:xfrm>
                <a:off x="3034" y="-8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LUKE-3999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62" name="Line 18548"/>
              <p:cNvSpPr>
                <a:spLocks noChangeShapeType="1"/>
              </p:cNvSpPr>
              <p:nvPr/>
            </p:nvSpPr>
            <p:spPr bwMode="auto">
              <a:xfrm flipH="1">
                <a:off x="2639" y="22569"/>
                <a:ext cx="10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3" name="Line 18549"/>
              <p:cNvSpPr>
                <a:spLocks noChangeShapeType="1"/>
              </p:cNvSpPr>
              <p:nvPr/>
            </p:nvSpPr>
            <p:spPr bwMode="auto">
              <a:xfrm flipV="1">
                <a:off x="2639" y="22411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4" name="Oval 18550"/>
              <p:cNvSpPr>
                <a:spLocks noChangeArrowheads="1"/>
              </p:cNvSpPr>
              <p:nvPr/>
            </p:nvSpPr>
            <p:spPr bwMode="auto">
              <a:xfrm>
                <a:off x="3715" y="22325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5" name="Rectangle 18551"/>
              <p:cNvSpPr>
                <a:spLocks noChangeArrowheads="1"/>
              </p:cNvSpPr>
              <p:nvPr/>
            </p:nvSpPr>
            <p:spPr bwMode="auto">
              <a:xfrm>
                <a:off x="3771" y="223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LUKE-4001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66" name="Line 18552"/>
              <p:cNvSpPr>
                <a:spLocks noChangeShapeType="1"/>
              </p:cNvSpPr>
              <p:nvPr/>
            </p:nvSpPr>
            <p:spPr bwMode="auto">
              <a:xfrm flipH="1">
                <a:off x="2717" y="928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7" name="Line 18553"/>
              <p:cNvSpPr>
                <a:spLocks noChangeShapeType="1"/>
              </p:cNvSpPr>
              <p:nvPr/>
            </p:nvSpPr>
            <p:spPr bwMode="auto">
              <a:xfrm flipV="1">
                <a:off x="2717" y="9273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8" name="Oval 18554"/>
              <p:cNvSpPr>
                <a:spLocks noChangeArrowheads="1"/>
              </p:cNvSpPr>
              <p:nvPr/>
            </p:nvSpPr>
            <p:spPr bwMode="auto">
              <a:xfrm>
                <a:off x="2694" y="9257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69" name="Rectangle 18555"/>
              <p:cNvSpPr>
                <a:spLocks noChangeArrowheads="1"/>
              </p:cNvSpPr>
              <p:nvPr/>
            </p:nvSpPr>
            <p:spPr bwMode="auto">
              <a:xfrm>
                <a:off x="2751" y="925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70" name="Line 18556"/>
              <p:cNvSpPr>
                <a:spLocks noChangeShapeType="1"/>
              </p:cNvSpPr>
              <p:nvPr/>
            </p:nvSpPr>
            <p:spPr bwMode="auto">
              <a:xfrm flipH="1">
                <a:off x="2045" y="-14785"/>
                <a:ext cx="14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1" name="Line 18557"/>
              <p:cNvSpPr>
                <a:spLocks noChangeShapeType="1"/>
              </p:cNvSpPr>
              <p:nvPr/>
            </p:nvSpPr>
            <p:spPr bwMode="auto">
              <a:xfrm flipV="1">
                <a:off x="2045" y="-14936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2" name="Oval 18558"/>
              <p:cNvSpPr>
                <a:spLocks noChangeArrowheads="1"/>
              </p:cNvSpPr>
              <p:nvPr/>
            </p:nvSpPr>
            <p:spPr bwMode="auto">
              <a:xfrm>
                <a:off x="3427" y="-1502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3" name="Rectangle 18559"/>
              <p:cNvSpPr>
                <a:spLocks noChangeArrowheads="1"/>
              </p:cNvSpPr>
              <p:nvPr/>
            </p:nvSpPr>
            <p:spPr bwMode="auto">
              <a:xfrm>
                <a:off x="3484" y="-150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74" name="Line 18560"/>
              <p:cNvSpPr>
                <a:spLocks noChangeShapeType="1"/>
              </p:cNvSpPr>
              <p:nvPr/>
            </p:nvSpPr>
            <p:spPr bwMode="auto">
              <a:xfrm flipH="1">
                <a:off x="3037" y="-262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5" name="Line 18561"/>
              <p:cNvSpPr>
                <a:spLocks noChangeShapeType="1"/>
              </p:cNvSpPr>
              <p:nvPr/>
            </p:nvSpPr>
            <p:spPr bwMode="auto">
              <a:xfrm flipV="1">
                <a:off x="3037" y="-2637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6" name="Oval 18562"/>
              <p:cNvSpPr>
                <a:spLocks noChangeArrowheads="1"/>
              </p:cNvSpPr>
              <p:nvPr/>
            </p:nvSpPr>
            <p:spPr bwMode="auto">
              <a:xfrm>
                <a:off x="3013" y="-2649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7" name="Rectangle 18563"/>
              <p:cNvSpPr>
                <a:spLocks noChangeArrowheads="1"/>
              </p:cNvSpPr>
              <p:nvPr/>
            </p:nvSpPr>
            <p:spPr bwMode="auto">
              <a:xfrm>
                <a:off x="3071" y="-264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78" name="Line 18564"/>
              <p:cNvSpPr>
                <a:spLocks noChangeShapeType="1"/>
              </p:cNvSpPr>
              <p:nvPr/>
            </p:nvSpPr>
            <p:spPr bwMode="auto">
              <a:xfrm flipH="1">
                <a:off x="2951" y="156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79" name="Line 18565"/>
              <p:cNvSpPr>
                <a:spLocks noChangeShapeType="1"/>
              </p:cNvSpPr>
              <p:nvPr/>
            </p:nvSpPr>
            <p:spPr bwMode="auto">
              <a:xfrm flipV="1">
                <a:off x="2951" y="155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0" name="Oval 18566"/>
              <p:cNvSpPr>
                <a:spLocks noChangeArrowheads="1"/>
              </p:cNvSpPr>
              <p:nvPr/>
            </p:nvSpPr>
            <p:spPr bwMode="auto">
              <a:xfrm>
                <a:off x="2928" y="15415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1" name="Rectangle 18567"/>
              <p:cNvSpPr>
                <a:spLocks noChangeArrowheads="1"/>
              </p:cNvSpPr>
              <p:nvPr/>
            </p:nvSpPr>
            <p:spPr bwMode="auto">
              <a:xfrm>
                <a:off x="2985" y="154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82" name="Line 18568"/>
              <p:cNvSpPr>
                <a:spLocks noChangeShapeType="1"/>
              </p:cNvSpPr>
              <p:nvPr/>
            </p:nvSpPr>
            <p:spPr bwMode="auto">
              <a:xfrm>
                <a:off x="2878" y="41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3" name="Line 18569"/>
              <p:cNvSpPr>
                <a:spLocks noChangeShapeType="1"/>
              </p:cNvSpPr>
              <p:nvPr/>
            </p:nvSpPr>
            <p:spPr bwMode="auto">
              <a:xfrm flipV="1">
                <a:off x="2878" y="40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4" name="Oval 18570"/>
              <p:cNvSpPr>
                <a:spLocks noChangeArrowheads="1"/>
              </p:cNvSpPr>
              <p:nvPr/>
            </p:nvSpPr>
            <p:spPr bwMode="auto">
              <a:xfrm>
                <a:off x="2854" y="3948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5" name="Rectangle 18571"/>
              <p:cNvSpPr>
                <a:spLocks noChangeArrowheads="1"/>
              </p:cNvSpPr>
              <p:nvPr/>
            </p:nvSpPr>
            <p:spPr bwMode="auto">
              <a:xfrm>
                <a:off x="2911" y="39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86" name="Line 18572"/>
              <p:cNvSpPr>
                <a:spLocks noChangeShapeType="1"/>
              </p:cNvSpPr>
              <p:nvPr/>
            </p:nvSpPr>
            <p:spPr bwMode="auto">
              <a:xfrm>
                <a:off x="3030" y="-230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7" name="Line 18573"/>
              <p:cNvSpPr>
                <a:spLocks noChangeShapeType="1"/>
              </p:cNvSpPr>
              <p:nvPr/>
            </p:nvSpPr>
            <p:spPr bwMode="auto">
              <a:xfrm flipV="1">
                <a:off x="3030" y="-2315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8" name="Oval 18574"/>
              <p:cNvSpPr>
                <a:spLocks noChangeArrowheads="1"/>
              </p:cNvSpPr>
              <p:nvPr/>
            </p:nvSpPr>
            <p:spPr bwMode="auto">
              <a:xfrm>
                <a:off x="3006" y="-23343"/>
                <a:ext cx="26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89" name="Rectangle 18575"/>
              <p:cNvSpPr>
                <a:spLocks noChangeArrowheads="1"/>
              </p:cNvSpPr>
              <p:nvPr/>
            </p:nvSpPr>
            <p:spPr bwMode="auto">
              <a:xfrm>
                <a:off x="3064" y="-233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90" name="Line 18576"/>
              <p:cNvSpPr>
                <a:spLocks noChangeShapeType="1"/>
              </p:cNvSpPr>
              <p:nvPr/>
            </p:nvSpPr>
            <p:spPr bwMode="auto">
              <a:xfrm flipH="1">
                <a:off x="1635" y="46802"/>
                <a:ext cx="14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1" name="Line 18577"/>
              <p:cNvSpPr>
                <a:spLocks noChangeShapeType="1"/>
              </p:cNvSpPr>
              <p:nvPr/>
            </p:nvSpPr>
            <p:spPr bwMode="auto">
              <a:xfrm>
                <a:off x="1635" y="4680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2" name="Oval 18578"/>
              <p:cNvSpPr>
                <a:spLocks noChangeArrowheads="1"/>
              </p:cNvSpPr>
              <p:nvPr/>
            </p:nvSpPr>
            <p:spPr bwMode="auto">
              <a:xfrm>
                <a:off x="3052" y="4655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3" name="Rectangle 18579"/>
              <p:cNvSpPr>
                <a:spLocks noChangeArrowheads="1"/>
              </p:cNvSpPr>
              <p:nvPr/>
            </p:nvSpPr>
            <p:spPr bwMode="auto">
              <a:xfrm>
                <a:off x="3109" y="465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94" name="Line 18580"/>
              <p:cNvSpPr>
                <a:spLocks noChangeShapeType="1"/>
              </p:cNvSpPr>
              <p:nvPr/>
            </p:nvSpPr>
            <p:spPr bwMode="auto">
              <a:xfrm flipH="1">
                <a:off x="3161" y="6928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5" name="Line 18581"/>
              <p:cNvSpPr>
                <a:spLocks noChangeShapeType="1"/>
              </p:cNvSpPr>
              <p:nvPr/>
            </p:nvSpPr>
            <p:spPr bwMode="auto">
              <a:xfrm flipV="1">
                <a:off x="3161" y="6916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6" name="Oval 18582"/>
              <p:cNvSpPr>
                <a:spLocks noChangeArrowheads="1"/>
              </p:cNvSpPr>
              <p:nvPr/>
            </p:nvSpPr>
            <p:spPr bwMode="auto">
              <a:xfrm>
                <a:off x="3139" y="6903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7" name="Rectangle 18583"/>
              <p:cNvSpPr>
                <a:spLocks noChangeArrowheads="1"/>
              </p:cNvSpPr>
              <p:nvPr/>
            </p:nvSpPr>
            <p:spPr bwMode="auto">
              <a:xfrm>
                <a:off x="3195" y="690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98" name="Line 18584"/>
              <p:cNvSpPr>
                <a:spLocks noChangeShapeType="1"/>
              </p:cNvSpPr>
              <p:nvPr/>
            </p:nvSpPr>
            <p:spPr bwMode="auto">
              <a:xfrm>
                <a:off x="3037" y="703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99" name="Line 18585"/>
              <p:cNvSpPr>
                <a:spLocks noChangeShapeType="1"/>
              </p:cNvSpPr>
              <p:nvPr/>
            </p:nvSpPr>
            <p:spPr bwMode="auto">
              <a:xfrm>
                <a:off x="3037" y="7033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0" name="Oval 18586"/>
              <p:cNvSpPr>
                <a:spLocks noChangeArrowheads="1"/>
              </p:cNvSpPr>
              <p:nvPr/>
            </p:nvSpPr>
            <p:spPr bwMode="auto">
              <a:xfrm>
                <a:off x="3013" y="7009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1" name="Rectangle 18587"/>
              <p:cNvSpPr>
                <a:spLocks noChangeArrowheads="1"/>
              </p:cNvSpPr>
              <p:nvPr/>
            </p:nvSpPr>
            <p:spPr bwMode="auto">
              <a:xfrm>
                <a:off x="3071" y="700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02" name="Line 18588"/>
              <p:cNvSpPr>
                <a:spLocks noChangeShapeType="1"/>
              </p:cNvSpPr>
              <p:nvPr/>
            </p:nvSpPr>
            <p:spPr bwMode="auto">
              <a:xfrm flipH="1">
                <a:off x="3496" y="133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3" name="Line 18589"/>
              <p:cNvSpPr>
                <a:spLocks noChangeShapeType="1"/>
              </p:cNvSpPr>
              <p:nvPr/>
            </p:nvSpPr>
            <p:spPr bwMode="auto">
              <a:xfrm flipV="1">
                <a:off x="3496" y="13226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4" name="Oval 18590"/>
              <p:cNvSpPr>
                <a:spLocks noChangeArrowheads="1"/>
              </p:cNvSpPr>
              <p:nvPr/>
            </p:nvSpPr>
            <p:spPr bwMode="auto">
              <a:xfrm>
                <a:off x="3474" y="13074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5" name="Rectangle 18591"/>
              <p:cNvSpPr>
                <a:spLocks noChangeArrowheads="1"/>
              </p:cNvSpPr>
              <p:nvPr/>
            </p:nvSpPr>
            <p:spPr bwMode="auto">
              <a:xfrm>
                <a:off x="3530" y="130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06" name="Line 18592"/>
              <p:cNvSpPr>
                <a:spLocks noChangeShapeType="1"/>
              </p:cNvSpPr>
              <p:nvPr/>
            </p:nvSpPr>
            <p:spPr bwMode="auto">
              <a:xfrm flipH="1">
                <a:off x="3035" y="-256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7" name="Line 18593"/>
              <p:cNvSpPr>
                <a:spLocks noChangeShapeType="1"/>
              </p:cNvSpPr>
              <p:nvPr/>
            </p:nvSpPr>
            <p:spPr bwMode="auto">
              <a:xfrm flipV="1">
                <a:off x="3035" y="-2579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8" name="Oval 18594"/>
              <p:cNvSpPr>
                <a:spLocks noChangeArrowheads="1"/>
              </p:cNvSpPr>
              <p:nvPr/>
            </p:nvSpPr>
            <p:spPr bwMode="auto">
              <a:xfrm>
                <a:off x="3012" y="-2591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09" name="Rectangle 18595"/>
              <p:cNvSpPr>
                <a:spLocks noChangeArrowheads="1"/>
              </p:cNvSpPr>
              <p:nvPr/>
            </p:nvSpPr>
            <p:spPr bwMode="auto">
              <a:xfrm>
                <a:off x="3069" y="-259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10" name="Line 18596"/>
              <p:cNvSpPr>
                <a:spLocks noChangeShapeType="1"/>
              </p:cNvSpPr>
              <p:nvPr/>
            </p:nvSpPr>
            <p:spPr bwMode="auto">
              <a:xfrm flipH="1">
                <a:off x="1584" y="67882"/>
                <a:ext cx="17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1" name="Line 18597"/>
              <p:cNvSpPr>
                <a:spLocks noChangeShapeType="1"/>
              </p:cNvSpPr>
              <p:nvPr/>
            </p:nvSpPr>
            <p:spPr bwMode="auto">
              <a:xfrm>
                <a:off x="1584" y="67882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2" name="Oval 18598"/>
              <p:cNvSpPr>
                <a:spLocks noChangeArrowheads="1"/>
              </p:cNvSpPr>
              <p:nvPr/>
            </p:nvSpPr>
            <p:spPr bwMode="auto">
              <a:xfrm>
                <a:off x="3285" y="6763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3" name="Rectangle 18599"/>
              <p:cNvSpPr>
                <a:spLocks noChangeArrowheads="1"/>
              </p:cNvSpPr>
              <p:nvPr/>
            </p:nvSpPr>
            <p:spPr bwMode="auto">
              <a:xfrm>
                <a:off x="3342" y="676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14" name="Line 18600"/>
              <p:cNvSpPr>
                <a:spLocks noChangeShapeType="1"/>
              </p:cNvSpPr>
              <p:nvPr/>
            </p:nvSpPr>
            <p:spPr bwMode="auto">
              <a:xfrm flipH="1">
                <a:off x="1700" y="54767"/>
                <a:ext cx="16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5" name="Line 18601"/>
              <p:cNvSpPr>
                <a:spLocks noChangeShapeType="1"/>
              </p:cNvSpPr>
              <p:nvPr/>
            </p:nvSpPr>
            <p:spPr bwMode="auto">
              <a:xfrm flipV="1">
                <a:off x="1700" y="5463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6" name="Oval 18602"/>
              <p:cNvSpPr>
                <a:spLocks noChangeArrowheads="1"/>
              </p:cNvSpPr>
              <p:nvPr/>
            </p:nvSpPr>
            <p:spPr bwMode="auto">
              <a:xfrm>
                <a:off x="3281" y="5452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7" name="Rectangle 18603"/>
              <p:cNvSpPr>
                <a:spLocks noChangeArrowheads="1"/>
              </p:cNvSpPr>
              <p:nvPr/>
            </p:nvSpPr>
            <p:spPr bwMode="auto">
              <a:xfrm>
                <a:off x="3338" y="545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LUKE-4026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18" name="Line 18604"/>
              <p:cNvSpPr>
                <a:spLocks noChangeShapeType="1"/>
              </p:cNvSpPr>
              <p:nvPr/>
            </p:nvSpPr>
            <p:spPr bwMode="auto">
              <a:xfrm>
                <a:off x="3073" y="140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19" name="Line 18605"/>
              <p:cNvSpPr>
                <a:spLocks noChangeShapeType="1"/>
              </p:cNvSpPr>
              <p:nvPr/>
            </p:nvSpPr>
            <p:spPr bwMode="auto">
              <a:xfrm>
                <a:off x="3073" y="1401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0" name="Oval 18606"/>
              <p:cNvSpPr>
                <a:spLocks noChangeArrowheads="1"/>
              </p:cNvSpPr>
              <p:nvPr/>
            </p:nvSpPr>
            <p:spPr bwMode="auto">
              <a:xfrm>
                <a:off x="3050" y="1377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1" name="Rectangle 18607"/>
              <p:cNvSpPr>
                <a:spLocks noChangeArrowheads="1"/>
              </p:cNvSpPr>
              <p:nvPr/>
            </p:nvSpPr>
            <p:spPr bwMode="auto">
              <a:xfrm>
                <a:off x="3107" y="137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22" name="Line 18608"/>
              <p:cNvSpPr>
                <a:spLocks noChangeShapeType="1"/>
              </p:cNvSpPr>
              <p:nvPr/>
            </p:nvSpPr>
            <p:spPr bwMode="auto">
              <a:xfrm flipH="1">
                <a:off x="3052" y="-233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3" name="Line 18609"/>
              <p:cNvSpPr>
                <a:spLocks noChangeShapeType="1"/>
              </p:cNvSpPr>
              <p:nvPr/>
            </p:nvSpPr>
            <p:spPr bwMode="auto">
              <a:xfrm flipV="1">
                <a:off x="3052" y="-2338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4" name="Oval 18610"/>
              <p:cNvSpPr>
                <a:spLocks noChangeArrowheads="1"/>
              </p:cNvSpPr>
              <p:nvPr/>
            </p:nvSpPr>
            <p:spPr bwMode="auto">
              <a:xfrm>
                <a:off x="3030" y="-2357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5" name="Rectangle 18611"/>
              <p:cNvSpPr>
                <a:spLocks noChangeArrowheads="1"/>
              </p:cNvSpPr>
              <p:nvPr/>
            </p:nvSpPr>
            <p:spPr bwMode="auto">
              <a:xfrm>
                <a:off x="3087" y="-235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26" name="Line 18612"/>
              <p:cNvSpPr>
                <a:spLocks noChangeShapeType="1"/>
              </p:cNvSpPr>
              <p:nvPr/>
            </p:nvSpPr>
            <p:spPr bwMode="auto">
              <a:xfrm flipH="1">
                <a:off x="2090" y="11914"/>
                <a:ext cx="12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7" name="Line 18613"/>
              <p:cNvSpPr>
                <a:spLocks noChangeShapeType="1"/>
              </p:cNvSpPr>
              <p:nvPr/>
            </p:nvSpPr>
            <p:spPr bwMode="auto">
              <a:xfrm flipV="1">
                <a:off x="2090" y="11723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8" name="Oval 18614"/>
              <p:cNvSpPr>
                <a:spLocks noChangeArrowheads="1"/>
              </p:cNvSpPr>
              <p:nvPr/>
            </p:nvSpPr>
            <p:spPr bwMode="auto">
              <a:xfrm>
                <a:off x="3324" y="11670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29" name="Rectangle 18615"/>
              <p:cNvSpPr>
                <a:spLocks noChangeArrowheads="1"/>
              </p:cNvSpPr>
              <p:nvPr/>
            </p:nvSpPr>
            <p:spPr bwMode="auto">
              <a:xfrm>
                <a:off x="3381" y="116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30" name="Line 18616"/>
              <p:cNvSpPr>
                <a:spLocks noChangeShapeType="1"/>
              </p:cNvSpPr>
              <p:nvPr/>
            </p:nvSpPr>
            <p:spPr bwMode="auto">
              <a:xfrm flipH="1">
                <a:off x="953" y="1092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1" name="Line 18617"/>
              <p:cNvSpPr>
                <a:spLocks noChangeShapeType="1"/>
              </p:cNvSpPr>
              <p:nvPr/>
            </p:nvSpPr>
            <p:spPr bwMode="auto">
              <a:xfrm flipV="1">
                <a:off x="953" y="10909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2" name="Oval 18618"/>
              <p:cNvSpPr>
                <a:spLocks noChangeArrowheads="1"/>
              </p:cNvSpPr>
              <p:nvPr/>
            </p:nvSpPr>
            <p:spPr bwMode="auto">
              <a:xfrm>
                <a:off x="930" y="108974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3" name="Rectangle 18619"/>
              <p:cNvSpPr>
                <a:spLocks noChangeArrowheads="1"/>
              </p:cNvSpPr>
              <p:nvPr/>
            </p:nvSpPr>
            <p:spPr bwMode="auto">
              <a:xfrm>
                <a:off x="988" y="10897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34" name="Line 18620"/>
              <p:cNvSpPr>
                <a:spLocks noChangeShapeType="1"/>
              </p:cNvSpPr>
              <p:nvPr/>
            </p:nvSpPr>
            <p:spPr bwMode="auto">
              <a:xfrm flipH="1">
                <a:off x="3623" y="2080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5" name="Line 18621"/>
              <p:cNvSpPr>
                <a:spLocks noChangeShapeType="1"/>
              </p:cNvSpPr>
              <p:nvPr/>
            </p:nvSpPr>
            <p:spPr bwMode="auto">
              <a:xfrm>
                <a:off x="3623" y="2080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6" name="Oval 18622"/>
              <p:cNvSpPr>
                <a:spLocks noChangeArrowheads="1"/>
              </p:cNvSpPr>
              <p:nvPr/>
            </p:nvSpPr>
            <p:spPr bwMode="auto">
              <a:xfrm>
                <a:off x="3601" y="2056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7" name="Rectangle 18623"/>
              <p:cNvSpPr>
                <a:spLocks noChangeArrowheads="1"/>
              </p:cNvSpPr>
              <p:nvPr/>
            </p:nvSpPr>
            <p:spPr bwMode="auto">
              <a:xfrm>
                <a:off x="3658" y="205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38" name="Line 18624"/>
              <p:cNvSpPr>
                <a:spLocks noChangeShapeType="1"/>
              </p:cNvSpPr>
              <p:nvPr/>
            </p:nvSpPr>
            <p:spPr bwMode="auto">
              <a:xfrm flipH="1">
                <a:off x="3291" y="479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39" name="Line 18625"/>
              <p:cNvSpPr>
                <a:spLocks noChangeShapeType="1"/>
              </p:cNvSpPr>
              <p:nvPr/>
            </p:nvSpPr>
            <p:spPr bwMode="auto">
              <a:xfrm flipV="1">
                <a:off x="3291" y="4791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0" name="Oval 18626"/>
              <p:cNvSpPr>
                <a:spLocks noChangeArrowheads="1"/>
              </p:cNvSpPr>
              <p:nvPr/>
            </p:nvSpPr>
            <p:spPr bwMode="auto">
              <a:xfrm>
                <a:off x="3269" y="47738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1" name="Rectangle 18627"/>
              <p:cNvSpPr>
                <a:spLocks noChangeArrowheads="1"/>
              </p:cNvSpPr>
              <p:nvPr/>
            </p:nvSpPr>
            <p:spPr bwMode="auto">
              <a:xfrm>
                <a:off x="3325" y="477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42" name="Line 18628"/>
              <p:cNvSpPr>
                <a:spLocks noChangeShapeType="1"/>
              </p:cNvSpPr>
              <p:nvPr/>
            </p:nvSpPr>
            <p:spPr bwMode="auto">
              <a:xfrm flipH="1">
                <a:off x="3291" y="478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3" name="Line 18629"/>
              <p:cNvSpPr>
                <a:spLocks noChangeShapeType="1"/>
              </p:cNvSpPr>
              <p:nvPr/>
            </p:nvSpPr>
            <p:spPr bwMode="auto">
              <a:xfrm>
                <a:off x="3291" y="4785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4" name="Oval 18630"/>
              <p:cNvSpPr>
                <a:spLocks noChangeArrowheads="1"/>
              </p:cNvSpPr>
              <p:nvPr/>
            </p:nvSpPr>
            <p:spPr bwMode="auto">
              <a:xfrm>
                <a:off x="3269" y="4760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5" name="Rectangle 18631"/>
              <p:cNvSpPr>
                <a:spLocks noChangeArrowheads="1"/>
              </p:cNvSpPr>
              <p:nvPr/>
            </p:nvSpPr>
            <p:spPr bwMode="auto">
              <a:xfrm>
                <a:off x="3325" y="47619"/>
                <a:ext cx="76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LUKE-4038 B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46" name="Line 18632"/>
              <p:cNvSpPr>
                <a:spLocks noChangeShapeType="1"/>
              </p:cNvSpPr>
              <p:nvPr/>
            </p:nvSpPr>
            <p:spPr bwMode="auto">
              <a:xfrm flipH="1">
                <a:off x="2879" y="371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7" name="Line 18633"/>
              <p:cNvSpPr>
                <a:spLocks noChangeShapeType="1"/>
              </p:cNvSpPr>
              <p:nvPr/>
            </p:nvSpPr>
            <p:spPr bwMode="auto">
              <a:xfrm flipV="1">
                <a:off x="2879" y="365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8" name="Oval 18634"/>
              <p:cNvSpPr>
                <a:spLocks noChangeArrowheads="1"/>
              </p:cNvSpPr>
              <p:nvPr/>
            </p:nvSpPr>
            <p:spPr bwMode="auto">
              <a:xfrm>
                <a:off x="2856" y="346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49" name="Rectangle 18635"/>
              <p:cNvSpPr>
                <a:spLocks noChangeArrowheads="1"/>
              </p:cNvSpPr>
              <p:nvPr/>
            </p:nvSpPr>
            <p:spPr bwMode="auto">
              <a:xfrm>
                <a:off x="2913" y="348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50" name="Line 18636"/>
              <p:cNvSpPr>
                <a:spLocks noChangeShapeType="1"/>
              </p:cNvSpPr>
              <p:nvPr/>
            </p:nvSpPr>
            <p:spPr bwMode="auto">
              <a:xfrm flipH="1">
                <a:off x="2965" y="1647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1" name="Line 18637"/>
              <p:cNvSpPr>
                <a:spLocks noChangeShapeType="1"/>
              </p:cNvSpPr>
              <p:nvPr/>
            </p:nvSpPr>
            <p:spPr bwMode="auto">
              <a:xfrm>
                <a:off x="2965" y="1647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2" name="Oval 18638"/>
              <p:cNvSpPr>
                <a:spLocks noChangeArrowheads="1"/>
              </p:cNvSpPr>
              <p:nvPr/>
            </p:nvSpPr>
            <p:spPr bwMode="auto">
              <a:xfrm>
                <a:off x="2942" y="16233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3" name="Rectangle 18639"/>
              <p:cNvSpPr>
                <a:spLocks noChangeArrowheads="1"/>
              </p:cNvSpPr>
              <p:nvPr/>
            </p:nvSpPr>
            <p:spPr bwMode="auto">
              <a:xfrm>
                <a:off x="2999" y="162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54" name="Line 18640"/>
              <p:cNvSpPr>
                <a:spLocks noChangeShapeType="1"/>
              </p:cNvSpPr>
              <p:nvPr/>
            </p:nvSpPr>
            <p:spPr bwMode="auto">
              <a:xfrm flipH="1">
                <a:off x="1766" y="17881"/>
                <a:ext cx="14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5" name="Line 18641"/>
              <p:cNvSpPr>
                <a:spLocks noChangeShapeType="1"/>
              </p:cNvSpPr>
              <p:nvPr/>
            </p:nvSpPr>
            <p:spPr bwMode="auto">
              <a:xfrm flipV="1">
                <a:off x="1766" y="1779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6" name="Oval 18642"/>
              <p:cNvSpPr>
                <a:spLocks noChangeArrowheads="1"/>
              </p:cNvSpPr>
              <p:nvPr/>
            </p:nvSpPr>
            <p:spPr bwMode="auto">
              <a:xfrm>
                <a:off x="3218" y="1764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7" name="Rectangle 18643"/>
              <p:cNvSpPr>
                <a:spLocks noChangeArrowheads="1"/>
              </p:cNvSpPr>
              <p:nvPr/>
            </p:nvSpPr>
            <p:spPr bwMode="auto">
              <a:xfrm>
                <a:off x="3275" y="1764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58" name="Line 18644"/>
              <p:cNvSpPr>
                <a:spLocks noChangeShapeType="1"/>
              </p:cNvSpPr>
              <p:nvPr/>
            </p:nvSpPr>
            <p:spPr bwMode="auto">
              <a:xfrm flipH="1">
                <a:off x="2936" y="521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59" name="Line 18645"/>
              <p:cNvSpPr>
                <a:spLocks noChangeShapeType="1"/>
              </p:cNvSpPr>
              <p:nvPr/>
            </p:nvSpPr>
            <p:spPr bwMode="auto">
              <a:xfrm flipV="1">
                <a:off x="2936" y="5210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0" name="Oval 18646"/>
              <p:cNvSpPr>
                <a:spLocks noChangeArrowheads="1"/>
              </p:cNvSpPr>
              <p:nvPr/>
            </p:nvSpPr>
            <p:spPr bwMode="auto">
              <a:xfrm>
                <a:off x="2913" y="5193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1" name="Rectangle 18647"/>
              <p:cNvSpPr>
                <a:spLocks noChangeArrowheads="1"/>
              </p:cNvSpPr>
              <p:nvPr/>
            </p:nvSpPr>
            <p:spPr bwMode="auto">
              <a:xfrm>
                <a:off x="2970" y="5195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62" name="Line 18648"/>
              <p:cNvSpPr>
                <a:spLocks noChangeShapeType="1"/>
              </p:cNvSpPr>
              <p:nvPr/>
            </p:nvSpPr>
            <p:spPr bwMode="auto">
              <a:xfrm flipH="1">
                <a:off x="3226" y="8556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3" name="Line 18649"/>
              <p:cNvSpPr>
                <a:spLocks noChangeShapeType="1"/>
              </p:cNvSpPr>
              <p:nvPr/>
            </p:nvSpPr>
            <p:spPr bwMode="auto">
              <a:xfrm>
                <a:off x="3226" y="8556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4" name="Oval 18650"/>
              <p:cNvSpPr>
                <a:spLocks noChangeArrowheads="1"/>
              </p:cNvSpPr>
              <p:nvPr/>
            </p:nvSpPr>
            <p:spPr bwMode="auto">
              <a:xfrm>
                <a:off x="3203" y="85316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5" name="Rectangle 18651"/>
              <p:cNvSpPr>
                <a:spLocks noChangeArrowheads="1"/>
              </p:cNvSpPr>
              <p:nvPr/>
            </p:nvSpPr>
            <p:spPr bwMode="auto">
              <a:xfrm>
                <a:off x="3260" y="853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66" name="Line 18652"/>
              <p:cNvSpPr>
                <a:spLocks noChangeShapeType="1"/>
              </p:cNvSpPr>
              <p:nvPr/>
            </p:nvSpPr>
            <p:spPr bwMode="auto">
              <a:xfrm flipH="1">
                <a:off x="795" y="1062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7" name="Line 18653"/>
              <p:cNvSpPr>
                <a:spLocks noChangeShapeType="1"/>
              </p:cNvSpPr>
              <p:nvPr/>
            </p:nvSpPr>
            <p:spPr bwMode="auto">
              <a:xfrm flipV="1">
                <a:off x="795" y="10622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8" name="Oval 18654"/>
              <p:cNvSpPr>
                <a:spLocks noChangeArrowheads="1"/>
              </p:cNvSpPr>
              <p:nvPr/>
            </p:nvSpPr>
            <p:spPr bwMode="auto">
              <a:xfrm>
                <a:off x="771" y="106034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69" name="Rectangle 18655"/>
              <p:cNvSpPr>
                <a:spLocks noChangeArrowheads="1"/>
              </p:cNvSpPr>
              <p:nvPr/>
            </p:nvSpPr>
            <p:spPr bwMode="auto">
              <a:xfrm>
                <a:off x="829" y="10604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70" name="Line 18656"/>
              <p:cNvSpPr>
                <a:spLocks noChangeShapeType="1"/>
              </p:cNvSpPr>
              <p:nvPr/>
            </p:nvSpPr>
            <p:spPr bwMode="auto">
              <a:xfrm flipH="1">
                <a:off x="2804" y="-1021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1" name="Line 18657"/>
              <p:cNvSpPr>
                <a:spLocks noChangeShapeType="1"/>
              </p:cNvSpPr>
              <p:nvPr/>
            </p:nvSpPr>
            <p:spPr bwMode="auto">
              <a:xfrm flipV="1">
                <a:off x="2804" y="-1027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2" name="Oval 18658"/>
              <p:cNvSpPr>
                <a:spLocks noChangeArrowheads="1"/>
              </p:cNvSpPr>
              <p:nvPr/>
            </p:nvSpPr>
            <p:spPr bwMode="auto">
              <a:xfrm>
                <a:off x="2782" y="-1045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3" name="Rectangle 18659"/>
              <p:cNvSpPr>
                <a:spLocks noChangeArrowheads="1"/>
              </p:cNvSpPr>
              <p:nvPr/>
            </p:nvSpPr>
            <p:spPr bwMode="auto">
              <a:xfrm>
                <a:off x="2839" y="-104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74" name="Line 18660"/>
              <p:cNvSpPr>
                <a:spLocks noChangeShapeType="1"/>
              </p:cNvSpPr>
              <p:nvPr/>
            </p:nvSpPr>
            <p:spPr bwMode="auto">
              <a:xfrm flipH="1">
                <a:off x="182" y="114480"/>
                <a:ext cx="8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5" name="Line 18661"/>
              <p:cNvSpPr>
                <a:spLocks noChangeShapeType="1"/>
              </p:cNvSpPr>
              <p:nvPr/>
            </p:nvSpPr>
            <p:spPr bwMode="auto">
              <a:xfrm flipV="1">
                <a:off x="182" y="114236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6" name="Oval 18662"/>
              <p:cNvSpPr>
                <a:spLocks noChangeArrowheads="1"/>
              </p:cNvSpPr>
              <p:nvPr/>
            </p:nvSpPr>
            <p:spPr bwMode="auto">
              <a:xfrm>
                <a:off x="1017" y="11423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7" name="Rectangle 18663"/>
              <p:cNvSpPr>
                <a:spLocks noChangeArrowheads="1"/>
              </p:cNvSpPr>
              <p:nvPr/>
            </p:nvSpPr>
            <p:spPr bwMode="auto">
              <a:xfrm>
                <a:off x="1074" y="1142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78" name="Line 18664"/>
              <p:cNvSpPr>
                <a:spLocks noChangeShapeType="1"/>
              </p:cNvSpPr>
              <p:nvPr/>
            </p:nvSpPr>
            <p:spPr bwMode="auto">
              <a:xfrm flipH="1">
                <a:off x="3247" y="60035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79" name="Line 18665"/>
              <p:cNvSpPr>
                <a:spLocks noChangeShapeType="1"/>
              </p:cNvSpPr>
              <p:nvPr/>
            </p:nvSpPr>
            <p:spPr bwMode="auto">
              <a:xfrm>
                <a:off x="3247" y="6003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0" name="Oval 18666"/>
              <p:cNvSpPr>
                <a:spLocks noChangeArrowheads="1"/>
              </p:cNvSpPr>
              <p:nvPr/>
            </p:nvSpPr>
            <p:spPr bwMode="auto">
              <a:xfrm>
                <a:off x="3250" y="59791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1" name="Rectangle 18667"/>
              <p:cNvSpPr>
                <a:spLocks noChangeArrowheads="1"/>
              </p:cNvSpPr>
              <p:nvPr/>
            </p:nvSpPr>
            <p:spPr bwMode="auto">
              <a:xfrm>
                <a:off x="3307" y="5979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82" name="Line 18668"/>
              <p:cNvSpPr>
                <a:spLocks noChangeShapeType="1"/>
              </p:cNvSpPr>
              <p:nvPr/>
            </p:nvSpPr>
            <p:spPr bwMode="auto">
              <a:xfrm flipH="1">
                <a:off x="3982" y="1004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3" name="Line 18669"/>
              <p:cNvSpPr>
                <a:spLocks noChangeShapeType="1"/>
              </p:cNvSpPr>
              <p:nvPr/>
            </p:nvSpPr>
            <p:spPr bwMode="auto">
              <a:xfrm flipV="1">
                <a:off x="3982" y="992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4" name="Oval 18670"/>
              <p:cNvSpPr>
                <a:spLocks noChangeArrowheads="1"/>
              </p:cNvSpPr>
              <p:nvPr/>
            </p:nvSpPr>
            <p:spPr bwMode="auto">
              <a:xfrm>
                <a:off x="3959" y="9791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5" name="Rectangle 18671"/>
              <p:cNvSpPr>
                <a:spLocks noChangeArrowheads="1"/>
              </p:cNvSpPr>
              <p:nvPr/>
            </p:nvSpPr>
            <p:spPr bwMode="auto">
              <a:xfrm>
                <a:off x="4016" y="98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86" name="Line 18672"/>
              <p:cNvSpPr>
                <a:spLocks noChangeShapeType="1"/>
              </p:cNvSpPr>
              <p:nvPr/>
            </p:nvSpPr>
            <p:spPr bwMode="auto">
              <a:xfrm flipH="1">
                <a:off x="2493" y="9750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7" name="Line 18673"/>
              <p:cNvSpPr>
                <a:spLocks noChangeShapeType="1"/>
              </p:cNvSpPr>
              <p:nvPr/>
            </p:nvSpPr>
            <p:spPr bwMode="auto">
              <a:xfrm flipV="1">
                <a:off x="2493" y="974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8" name="Oval 18674"/>
              <p:cNvSpPr>
                <a:spLocks noChangeArrowheads="1"/>
              </p:cNvSpPr>
              <p:nvPr/>
            </p:nvSpPr>
            <p:spPr bwMode="auto">
              <a:xfrm>
                <a:off x="2471" y="9725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89" name="Rectangle 18675"/>
              <p:cNvSpPr>
                <a:spLocks noChangeArrowheads="1"/>
              </p:cNvSpPr>
              <p:nvPr/>
            </p:nvSpPr>
            <p:spPr bwMode="auto">
              <a:xfrm>
                <a:off x="2527" y="972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90" name="Line 18676"/>
              <p:cNvSpPr>
                <a:spLocks noChangeShapeType="1"/>
              </p:cNvSpPr>
              <p:nvPr/>
            </p:nvSpPr>
            <p:spPr bwMode="auto">
              <a:xfrm flipH="1">
                <a:off x="2868" y="-1783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1" name="Line 18677"/>
              <p:cNvSpPr>
                <a:spLocks noChangeShapeType="1"/>
              </p:cNvSpPr>
              <p:nvPr/>
            </p:nvSpPr>
            <p:spPr bwMode="auto">
              <a:xfrm>
                <a:off x="2868" y="-1783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2" name="Oval 18678"/>
              <p:cNvSpPr>
                <a:spLocks noChangeArrowheads="1"/>
              </p:cNvSpPr>
              <p:nvPr/>
            </p:nvSpPr>
            <p:spPr bwMode="auto">
              <a:xfrm>
                <a:off x="2845" y="-18081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3" name="Rectangle 18679"/>
              <p:cNvSpPr>
                <a:spLocks noChangeArrowheads="1"/>
              </p:cNvSpPr>
              <p:nvPr/>
            </p:nvSpPr>
            <p:spPr bwMode="auto">
              <a:xfrm>
                <a:off x="2902" y="-1806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94" name="Line 18680"/>
              <p:cNvSpPr>
                <a:spLocks noChangeShapeType="1"/>
              </p:cNvSpPr>
              <p:nvPr/>
            </p:nvSpPr>
            <p:spPr bwMode="auto">
              <a:xfrm flipH="1">
                <a:off x="3183" y="8368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5" name="Line 18681"/>
              <p:cNvSpPr>
                <a:spLocks noChangeShapeType="1"/>
              </p:cNvSpPr>
              <p:nvPr/>
            </p:nvSpPr>
            <p:spPr bwMode="auto">
              <a:xfrm>
                <a:off x="3183" y="8368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6" name="Oval 18682"/>
              <p:cNvSpPr>
                <a:spLocks noChangeArrowheads="1"/>
              </p:cNvSpPr>
              <p:nvPr/>
            </p:nvSpPr>
            <p:spPr bwMode="auto">
              <a:xfrm>
                <a:off x="3161" y="83443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7" name="Rectangle 18683"/>
              <p:cNvSpPr>
                <a:spLocks noChangeArrowheads="1"/>
              </p:cNvSpPr>
              <p:nvPr/>
            </p:nvSpPr>
            <p:spPr bwMode="auto">
              <a:xfrm>
                <a:off x="3217" y="8345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198" name="Line 18684"/>
              <p:cNvSpPr>
                <a:spLocks noChangeShapeType="1"/>
              </p:cNvSpPr>
              <p:nvPr/>
            </p:nvSpPr>
            <p:spPr bwMode="auto">
              <a:xfrm>
                <a:off x="3329" y="517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199" name="Line 18685"/>
              <p:cNvSpPr>
                <a:spLocks noChangeShapeType="1"/>
              </p:cNvSpPr>
              <p:nvPr/>
            </p:nvSpPr>
            <p:spPr bwMode="auto">
              <a:xfrm flipV="1">
                <a:off x="3329" y="5166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0" name="Oval 18686"/>
              <p:cNvSpPr>
                <a:spLocks noChangeArrowheads="1"/>
              </p:cNvSpPr>
              <p:nvPr/>
            </p:nvSpPr>
            <p:spPr bwMode="auto">
              <a:xfrm>
                <a:off x="3306" y="51477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1" name="Rectangle 18687"/>
              <p:cNvSpPr>
                <a:spLocks noChangeArrowheads="1"/>
              </p:cNvSpPr>
              <p:nvPr/>
            </p:nvSpPr>
            <p:spPr bwMode="auto">
              <a:xfrm>
                <a:off x="3363" y="5148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02" name="Line 18688"/>
              <p:cNvSpPr>
                <a:spLocks noChangeShapeType="1"/>
              </p:cNvSpPr>
              <p:nvPr/>
            </p:nvSpPr>
            <p:spPr bwMode="auto">
              <a:xfrm>
                <a:off x="3329" y="516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3" name="Line 18689"/>
              <p:cNvSpPr>
                <a:spLocks noChangeShapeType="1"/>
              </p:cNvSpPr>
              <p:nvPr/>
            </p:nvSpPr>
            <p:spPr bwMode="auto">
              <a:xfrm>
                <a:off x="3329" y="5160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4" name="Oval 18690"/>
              <p:cNvSpPr>
                <a:spLocks noChangeArrowheads="1"/>
              </p:cNvSpPr>
              <p:nvPr/>
            </p:nvSpPr>
            <p:spPr bwMode="auto">
              <a:xfrm>
                <a:off x="3306" y="5135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5" name="Rectangle 18691"/>
              <p:cNvSpPr>
                <a:spLocks noChangeArrowheads="1"/>
              </p:cNvSpPr>
              <p:nvPr/>
            </p:nvSpPr>
            <p:spPr bwMode="auto">
              <a:xfrm>
                <a:off x="3363" y="513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06" name="Line 18692"/>
              <p:cNvSpPr>
                <a:spLocks noChangeShapeType="1"/>
              </p:cNvSpPr>
              <p:nvPr/>
            </p:nvSpPr>
            <p:spPr bwMode="auto">
              <a:xfrm flipH="1">
                <a:off x="3382" y="2619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7" name="Line 18693"/>
              <p:cNvSpPr>
                <a:spLocks noChangeShapeType="1"/>
              </p:cNvSpPr>
              <p:nvPr/>
            </p:nvSpPr>
            <p:spPr bwMode="auto">
              <a:xfrm flipV="1">
                <a:off x="3382" y="2608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8" name="Oval 18694"/>
              <p:cNvSpPr>
                <a:spLocks noChangeArrowheads="1"/>
              </p:cNvSpPr>
              <p:nvPr/>
            </p:nvSpPr>
            <p:spPr bwMode="auto">
              <a:xfrm>
                <a:off x="3359" y="2595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09" name="Rectangle 18695"/>
              <p:cNvSpPr>
                <a:spLocks noChangeArrowheads="1"/>
              </p:cNvSpPr>
              <p:nvPr/>
            </p:nvSpPr>
            <p:spPr bwMode="auto">
              <a:xfrm>
                <a:off x="3416" y="259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10" name="Line 18696"/>
              <p:cNvSpPr>
                <a:spLocks noChangeShapeType="1"/>
              </p:cNvSpPr>
              <p:nvPr/>
            </p:nvSpPr>
            <p:spPr bwMode="auto">
              <a:xfrm>
                <a:off x="3217" y="819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1" name="Line 18697"/>
              <p:cNvSpPr>
                <a:spLocks noChangeShapeType="1"/>
              </p:cNvSpPr>
              <p:nvPr/>
            </p:nvSpPr>
            <p:spPr bwMode="auto">
              <a:xfrm>
                <a:off x="3217" y="8192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2" name="Oval 18698"/>
              <p:cNvSpPr>
                <a:spLocks noChangeArrowheads="1"/>
              </p:cNvSpPr>
              <p:nvPr/>
            </p:nvSpPr>
            <p:spPr bwMode="auto">
              <a:xfrm>
                <a:off x="3195" y="81683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3" name="Rectangle 18699"/>
              <p:cNvSpPr>
                <a:spLocks noChangeArrowheads="1"/>
              </p:cNvSpPr>
              <p:nvPr/>
            </p:nvSpPr>
            <p:spPr bwMode="auto">
              <a:xfrm>
                <a:off x="3251" y="816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14" name="Line 18700"/>
              <p:cNvSpPr>
                <a:spLocks noChangeShapeType="1"/>
              </p:cNvSpPr>
              <p:nvPr/>
            </p:nvSpPr>
            <p:spPr bwMode="auto">
              <a:xfrm flipH="1">
                <a:off x="-33" y="114830"/>
                <a:ext cx="1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5" name="Line 18701"/>
              <p:cNvSpPr>
                <a:spLocks noChangeShapeType="1"/>
              </p:cNvSpPr>
              <p:nvPr/>
            </p:nvSpPr>
            <p:spPr bwMode="auto">
              <a:xfrm flipV="1">
                <a:off x="-33" y="114698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6" name="Oval 18702"/>
              <p:cNvSpPr>
                <a:spLocks noChangeArrowheads="1"/>
              </p:cNvSpPr>
              <p:nvPr/>
            </p:nvSpPr>
            <p:spPr bwMode="auto">
              <a:xfrm>
                <a:off x="1077" y="114586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7" name="Rectangle 18703"/>
              <p:cNvSpPr>
                <a:spLocks noChangeArrowheads="1"/>
              </p:cNvSpPr>
              <p:nvPr/>
            </p:nvSpPr>
            <p:spPr bwMode="auto">
              <a:xfrm>
                <a:off x="1134" y="1145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218" name="Line 18704"/>
              <p:cNvSpPr>
                <a:spLocks noChangeShapeType="1"/>
              </p:cNvSpPr>
              <p:nvPr/>
            </p:nvSpPr>
            <p:spPr bwMode="auto">
              <a:xfrm flipH="1">
                <a:off x="2493" y="9738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19" name="Line 18705"/>
              <p:cNvSpPr>
                <a:spLocks noChangeShapeType="1"/>
              </p:cNvSpPr>
              <p:nvPr/>
            </p:nvSpPr>
            <p:spPr bwMode="auto">
              <a:xfrm>
                <a:off x="2493" y="9738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220" name="Oval 18706"/>
              <p:cNvSpPr>
                <a:spLocks noChangeArrowheads="1"/>
              </p:cNvSpPr>
              <p:nvPr/>
            </p:nvSpPr>
            <p:spPr bwMode="auto">
              <a:xfrm>
                <a:off x="2471" y="97139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3" name="Group 18908"/>
            <p:cNvGrpSpPr>
              <a:grpSpLocks/>
            </p:cNvGrpSpPr>
            <p:nvPr/>
          </p:nvGrpSpPr>
          <p:grpSpPr bwMode="auto">
            <a:xfrm>
              <a:off x="2318997" y="-11225284"/>
              <a:ext cx="6459538" cy="220857763"/>
              <a:chOff x="588" y="-26746"/>
              <a:chExt cx="4069" cy="139123"/>
            </a:xfrm>
          </p:grpSpPr>
          <p:sp>
            <p:nvSpPr>
              <p:cNvPr id="18821" name="Rectangle 18708"/>
              <p:cNvSpPr>
                <a:spLocks noChangeArrowheads="1"/>
              </p:cNvSpPr>
              <p:nvPr/>
            </p:nvSpPr>
            <p:spPr bwMode="auto">
              <a:xfrm>
                <a:off x="2527" y="971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22" name="Line 18709"/>
              <p:cNvSpPr>
                <a:spLocks noChangeShapeType="1"/>
              </p:cNvSpPr>
              <p:nvPr/>
            </p:nvSpPr>
            <p:spPr bwMode="auto">
              <a:xfrm flipH="1">
                <a:off x="3038" y="-264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3" name="Line 18710"/>
              <p:cNvSpPr>
                <a:spLocks noChangeShapeType="1"/>
              </p:cNvSpPr>
              <p:nvPr/>
            </p:nvSpPr>
            <p:spPr bwMode="auto">
              <a:xfrm flipV="1">
                <a:off x="3038" y="-2659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4" name="Oval 18711"/>
              <p:cNvSpPr>
                <a:spLocks noChangeArrowheads="1"/>
              </p:cNvSpPr>
              <p:nvPr/>
            </p:nvSpPr>
            <p:spPr bwMode="auto">
              <a:xfrm>
                <a:off x="3015" y="-2674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5" name="Rectangle 18712"/>
              <p:cNvSpPr>
                <a:spLocks noChangeArrowheads="1"/>
              </p:cNvSpPr>
              <p:nvPr/>
            </p:nvSpPr>
            <p:spPr bwMode="auto">
              <a:xfrm>
                <a:off x="3072" y="-267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26" name="Line 18713"/>
              <p:cNvSpPr>
                <a:spLocks noChangeShapeType="1"/>
              </p:cNvSpPr>
              <p:nvPr/>
            </p:nvSpPr>
            <p:spPr bwMode="auto">
              <a:xfrm flipH="1">
                <a:off x="958" y="1079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7" name="Line 18714"/>
              <p:cNvSpPr>
                <a:spLocks noChangeShapeType="1"/>
              </p:cNvSpPr>
              <p:nvPr/>
            </p:nvSpPr>
            <p:spPr bwMode="auto">
              <a:xfrm flipV="1">
                <a:off x="958" y="10780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8" name="Oval 18715"/>
              <p:cNvSpPr>
                <a:spLocks noChangeArrowheads="1"/>
              </p:cNvSpPr>
              <p:nvPr/>
            </p:nvSpPr>
            <p:spPr bwMode="auto">
              <a:xfrm>
                <a:off x="936" y="107682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9" name="Rectangle 18716"/>
              <p:cNvSpPr>
                <a:spLocks noChangeArrowheads="1"/>
              </p:cNvSpPr>
              <p:nvPr/>
            </p:nvSpPr>
            <p:spPr bwMode="auto">
              <a:xfrm>
                <a:off x="993" y="1076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30" name="Line 18717"/>
              <p:cNvSpPr>
                <a:spLocks noChangeShapeType="1"/>
              </p:cNvSpPr>
              <p:nvPr/>
            </p:nvSpPr>
            <p:spPr bwMode="auto">
              <a:xfrm>
                <a:off x="3382" y="263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1" name="Line 18718"/>
              <p:cNvSpPr>
                <a:spLocks noChangeShapeType="1"/>
              </p:cNvSpPr>
              <p:nvPr/>
            </p:nvSpPr>
            <p:spPr bwMode="auto">
              <a:xfrm flipV="1">
                <a:off x="3382" y="2619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2" name="Oval 18719"/>
              <p:cNvSpPr>
                <a:spLocks noChangeArrowheads="1"/>
              </p:cNvSpPr>
              <p:nvPr/>
            </p:nvSpPr>
            <p:spPr bwMode="auto">
              <a:xfrm>
                <a:off x="3358" y="2607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3" name="Rectangle 18720"/>
              <p:cNvSpPr>
                <a:spLocks noChangeArrowheads="1"/>
              </p:cNvSpPr>
              <p:nvPr/>
            </p:nvSpPr>
            <p:spPr bwMode="auto">
              <a:xfrm>
                <a:off x="3415" y="260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34" name="Line 18721"/>
              <p:cNvSpPr>
                <a:spLocks noChangeShapeType="1"/>
              </p:cNvSpPr>
              <p:nvPr/>
            </p:nvSpPr>
            <p:spPr bwMode="auto">
              <a:xfrm>
                <a:off x="2952" y="154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5" name="Line 18722"/>
              <p:cNvSpPr>
                <a:spLocks noChangeShapeType="1"/>
              </p:cNvSpPr>
              <p:nvPr/>
            </p:nvSpPr>
            <p:spPr bwMode="auto">
              <a:xfrm flipV="1">
                <a:off x="2952" y="15323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6" name="Oval 18723"/>
              <p:cNvSpPr>
                <a:spLocks noChangeArrowheads="1"/>
              </p:cNvSpPr>
              <p:nvPr/>
            </p:nvSpPr>
            <p:spPr bwMode="auto">
              <a:xfrm>
                <a:off x="2930" y="1517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7" name="Rectangle 18724"/>
              <p:cNvSpPr>
                <a:spLocks noChangeArrowheads="1"/>
              </p:cNvSpPr>
              <p:nvPr/>
            </p:nvSpPr>
            <p:spPr bwMode="auto">
              <a:xfrm>
                <a:off x="2986" y="151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38" name="Line 18725"/>
              <p:cNvSpPr>
                <a:spLocks noChangeShapeType="1"/>
              </p:cNvSpPr>
              <p:nvPr/>
            </p:nvSpPr>
            <p:spPr bwMode="auto">
              <a:xfrm flipH="1">
                <a:off x="1538" y="-10690"/>
                <a:ext cx="18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39" name="Line 18726"/>
              <p:cNvSpPr>
                <a:spLocks noChangeShapeType="1"/>
              </p:cNvSpPr>
              <p:nvPr/>
            </p:nvSpPr>
            <p:spPr bwMode="auto">
              <a:xfrm flipV="1">
                <a:off x="1538" y="-1077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0" name="Oval 18727"/>
              <p:cNvSpPr>
                <a:spLocks noChangeArrowheads="1"/>
              </p:cNvSpPr>
              <p:nvPr/>
            </p:nvSpPr>
            <p:spPr bwMode="auto">
              <a:xfrm>
                <a:off x="3372" y="-10940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1" name="Rectangle 18728"/>
              <p:cNvSpPr>
                <a:spLocks noChangeArrowheads="1"/>
              </p:cNvSpPr>
              <p:nvPr/>
            </p:nvSpPr>
            <p:spPr bwMode="auto">
              <a:xfrm>
                <a:off x="3429" y="-109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42" name="Line 18729"/>
              <p:cNvSpPr>
                <a:spLocks noChangeShapeType="1"/>
              </p:cNvSpPr>
              <p:nvPr/>
            </p:nvSpPr>
            <p:spPr bwMode="auto">
              <a:xfrm flipH="1">
                <a:off x="588" y="103007"/>
                <a:ext cx="16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3" name="Line 18730"/>
              <p:cNvSpPr>
                <a:spLocks noChangeShapeType="1"/>
              </p:cNvSpPr>
              <p:nvPr/>
            </p:nvSpPr>
            <p:spPr bwMode="auto">
              <a:xfrm>
                <a:off x="588" y="10300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4" name="Oval 18731"/>
              <p:cNvSpPr>
                <a:spLocks noChangeArrowheads="1"/>
              </p:cNvSpPr>
              <p:nvPr/>
            </p:nvSpPr>
            <p:spPr bwMode="auto">
              <a:xfrm>
                <a:off x="2244" y="10276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5" name="Rectangle 18732"/>
              <p:cNvSpPr>
                <a:spLocks noChangeArrowheads="1"/>
              </p:cNvSpPr>
              <p:nvPr/>
            </p:nvSpPr>
            <p:spPr bwMode="auto">
              <a:xfrm>
                <a:off x="2300" y="10277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46" name="Line 18733"/>
              <p:cNvSpPr>
                <a:spLocks noChangeShapeType="1"/>
              </p:cNvSpPr>
              <p:nvPr/>
            </p:nvSpPr>
            <p:spPr bwMode="auto">
              <a:xfrm flipH="1">
                <a:off x="3310" y="9656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49" name="Rectangle 18736"/>
              <p:cNvSpPr>
                <a:spLocks noChangeArrowheads="1"/>
              </p:cNvSpPr>
              <p:nvPr/>
            </p:nvSpPr>
            <p:spPr bwMode="auto">
              <a:xfrm>
                <a:off x="3345" y="963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50" name="Line 18737"/>
              <p:cNvSpPr>
                <a:spLocks noChangeShapeType="1"/>
              </p:cNvSpPr>
              <p:nvPr/>
            </p:nvSpPr>
            <p:spPr bwMode="auto">
              <a:xfrm>
                <a:off x="3982" y="101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1" name="Line 18738"/>
              <p:cNvSpPr>
                <a:spLocks noChangeShapeType="1"/>
              </p:cNvSpPr>
              <p:nvPr/>
            </p:nvSpPr>
            <p:spPr bwMode="auto">
              <a:xfrm flipV="1">
                <a:off x="3982" y="1004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2" name="Oval 18739"/>
              <p:cNvSpPr>
                <a:spLocks noChangeArrowheads="1"/>
              </p:cNvSpPr>
              <p:nvPr/>
            </p:nvSpPr>
            <p:spPr bwMode="auto">
              <a:xfrm>
                <a:off x="3959" y="990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3" name="Rectangle 18740"/>
              <p:cNvSpPr>
                <a:spLocks noChangeArrowheads="1"/>
              </p:cNvSpPr>
              <p:nvPr/>
            </p:nvSpPr>
            <p:spPr bwMode="auto">
              <a:xfrm>
                <a:off x="4016" y="99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54" name="Line 18741"/>
              <p:cNvSpPr>
                <a:spLocks noChangeShapeType="1"/>
              </p:cNvSpPr>
              <p:nvPr/>
            </p:nvSpPr>
            <p:spPr bwMode="auto">
              <a:xfrm flipH="1">
                <a:off x="2879" y="35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5" name="Line 18742"/>
              <p:cNvSpPr>
                <a:spLocks noChangeShapeType="1"/>
              </p:cNvSpPr>
              <p:nvPr/>
            </p:nvSpPr>
            <p:spPr bwMode="auto">
              <a:xfrm>
                <a:off x="2879" y="35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6" name="Oval 18743"/>
              <p:cNvSpPr>
                <a:spLocks noChangeArrowheads="1"/>
              </p:cNvSpPr>
              <p:nvPr/>
            </p:nvSpPr>
            <p:spPr bwMode="auto">
              <a:xfrm>
                <a:off x="2856" y="334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7" name="Rectangle 18744"/>
              <p:cNvSpPr>
                <a:spLocks noChangeArrowheads="1"/>
              </p:cNvSpPr>
              <p:nvPr/>
            </p:nvSpPr>
            <p:spPr bwMode="auto">
              <a:xfrm>
                <a:off x="2913" y="33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58" name="Line 18745"/>
              <p:cNvSpPr>
                <a:spLocks noChangeShapeType="1"/>
              </p:cNvSpPr>
              <p:nvPr/>
            </p:nvSpPr>
            <p:spPr bwMode="auto">
              <a:xfrm>
                <a:off x="2861" y="465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59" name="Line 18746"/>
              <p:cNvSpPr>
                <a:spLocks noChangeShapeType="1"/>
              </p:cNvSpPr>
              <p:nvPr/>
            </p:nvSpPr>
            <p:spPr bwMode="auto">
              <a:xfrm>
                <a:off x="2861" y="465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0" name="Oval 18747"/>
              <p:cNvSpPr>
                <a:spLocks noChangeArrowheads="1"/>
              </p:cNvSpPr>
              <p:nvPr/>
            </p:nvSpPr>
            <p:spPr bwMode="auto">
              <a:xfrm>
                <a:off x="2838" y="4410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1" name="Rectangle 18748"/>
              <p:cNvSpPr>
                <a:spLocks noChangeArrowheads="1"/>
              </p:cNvSpPr>
              <p:nvPr/>
            </p:nvSpPr>
            <p:spPr bwMode="auto">
              <a:xfrm>
                <a:off x="2895" y="44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62" name="Line 18749"/>
              <p:cNvSpPr>
                <a:spLocks noChangeShapeType="1"/>
              </p:cNvSpPr>
              <p:nvPr/>
            </p:nvSpPr>
            <p:spPr bwMode="auto">
              <a:xfrm flipH="1">
                <a:off x="2202" y="86028"/>
                <a:ext cx="12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3" name="Line 18750"/>
              <p:cNvSpPr>
                <a:spLocks noChangeShapeType="1"/>
              </p:cNvSpPr>
              <p:nvPr/>
            </p:nvSpPr>
            <p:spPr bwMode="auto">
              <a:xfrm flipV="1">
                <a:off x="2202" y="8591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4" name="Oval 18751"/>
              <p:cNvSpPr>
                <a:spLocks noChangeArrowheads="1"/>
              </p:cNvSpPr>
              <p:nvPr/>
            </p:nvSpPr>
            <p:spPr bwMode="auto">
              <a:xfrm>
                <a:off x="3464" y="85784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5" name="Rectangle 18752"/>
              <p:cNvSpPr>
                <a:spLocks noChangeArrowheads="1"/>
              </p:cNvSpPr>
              <p:nvPr/>
            </p:nvSpPr>
            <p:spPr bwMode="auto">
              <a:xfrm>
                <a:off x="3520" y="8579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66" name="Line 18753"/>
              <p:cNvSpPr>
                <a:spLocks noChangeShapeType="1"/>
              </p:cNvSpPr>
              <p:nvPr/>
            </p:nvSpPr>
            <p:spPr bwMode="auto">
              <a:xfrm flipH="1">
                <a:off x="3217" y="8216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7" name="Line 18754"/>
              <p:cNvSpPr>
                <a:spLocks noChangeShapeType="1"/>
              </p:cNvSpPr>
              <p:nvPr/>
            </p:nvSpPr>
            <p:spPr bwMode="auto">
              <a:xfrm flipV="1">
                <a:off x="3217" y="8207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8" name="Oval 18755"/>
              <p:cNvSpPr>
                <a:spLocks noChangeArrowheads="1"/>
              </p:cNvSpPr>
              <p:nvPr/>
            </p:nvSpPr>
            <p:spPr bwMode="auto">
              <a:xfrm>
                <a:off x="3195" y="81920"/>
                <a:ext cx="23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69" name="Rectangle 18756"/>
              <p:cNvSpPr>
                <a:spLocks noChangeArrowheads="1"/>
              </p:cNvSpPr>
              <p:nvPr/>
            </p:nvSpPr>
            <p:spPr bwMode="auto">
              <a:xfrm>
                <a:off x="3251" y="819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70" name="Line 18757"/>
              <p:cNvSpPr>
                <a:spLocks noChangeShapeType="1"/>
              </p:cNvSpPr>
              <p:nvPr/>
            </p:nvSpPr>
            <p:spPr bwMode="auto">
              <a:xfrm flipH="1">
                <a:off x="3395" y="645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1" name="Line 18758"/>
              <p:cNvSpPr>
                <a:spLocks noChangeShapeType="1"/>
              </p:cNvSpPr>
              <p:nvPr/>
            </p:nvSpPr>
            <p:spPr bwMode="auto">
              <a:xfrm flipV="1">
                <a:off x="3395" y="644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2" name="Oval 18759"/>
              <p:cNvSpPr>
                <a:spLocks noChangeArrowheads="1"/>
              </p:cNvSpPr>
              <p:nvPr/>
            </p:nvSpPr>
            <p:spPr bwMode="auto">
              <a:xfrm>
                <a:off x="3372" y="6435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3" name="Rectangle 18760"/>
              <p:cNvSpPr>
                <a:spLocks noChangeArrowheads="1"/>
              </p:cNvSpPr>
              <p:nvPr/>
            </p:nvSpPr>
            <p:spPr bwMode="auto">
              <a:xfrm>
                <a:off x="3429" y="643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74" name="Line 18761"/>
              <p:cNvSpPr>
                <a:spLocks noChangeShapeType="1"/>
              </p:cNvSpPr>
              <p:nvPr/>
            </p:nvSpPr>
            <p:spPr bwMode="auto">
              <a:xfrm flipH="1">
                <a:off x="2803" y="-97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5" name="Line 18762"/>
              <p:cNvSpPr>
                <a:spLocks noChangeShapeType="1"/>
              </p:cNvSpPr>
              <p:nvPr/>
            </p:nvSpPr>
            <p:spPr bwMode="auto">
              <a:xfrm flipV="1">
                <a:off x="2803" y="-986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6" name="Oval 18763"/>
              <p:cNvSpPr>
                <a:spLocks noChangeArrowheads="1"/>
              </p:cNvSpPr>
              <p:nvPr/>
            </p:nvSpPr>
            <p:spPr bwMode="auto">
              <a:xfrm>
                <a:off x="2779" y="-9997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7" name="Rectangle 18764"/>
              <p:cNvSpPr>
                <a:spLocks noChangeArrowheads="1"/>
              </p:cNvSpPr>
              <p:nvPr/>
            </p:nvSpPr>
            <p:spPr bwMode="auto">
              <a:xfrm>
                <a:off x="2837" y="-99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78" name="Line 18765"/>
              <p:cNvSpPr>
                <a:spLocks noChangeShapeType="1"/>
              </p:cNvSpPr>
              <p:nvPr/>
            </p:nvSpPr>
            <p:spPr bwMode="auto">
              <a:xfrm flipH="1">
                <a:off x="3036" y="-2602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79" name="Line 18766"/>
              <p:cNvSpPr>
                <a:spLocks noChangeShapeType="1"/>
              </p:cNvSpPr>
              <p:nvPr/>
            </p:nvSpPr>
            <p:spPr bwMode="auto">
              <a:xfrm flipV="1">
                <a:off x="3036" y="-261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0" name="Oval 18767"/>
              <p:cNvSpPr>
                <a:spLocks noChangeArrowheads="1"/>
              </p:cNvSpPr>
              <p:nvPr/>
            </p:nvSpPr>
            <p:spPr bwMode="auto">
              <a:xfrm>
                <a:off x="3013" y="-26277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1" name="Rectangle 18768"/>
              <p:cNvSpPr>
                <a:spLocks noChangeArrowheads="1"/>
              </p:cNvSpPr>
              <p:nvPr/>
            </p:nvSpPr>
            <p:spPr bwMode="auto">
              <a:xfrm>
                <a:off x="3070" y="-2626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82" name="Line 18769"/>
              <p:cNvSpPr>
                <a:spLocks noChangeShapeType="1"/>
              </p:cNvSpPr>
              <p:nvPr/>
            </p:nvSpPr>
            <p:spPr bwMode="auto">
              <a:xfrm>
                <a:off x="2763" y="559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3" name="Line 18770"/>
              <p:cNvSpPr>
                <a:spLocks noChangeShapeType="1"/>
              </p:cNvSpPr>
              <p:nvPr/>
            </p:nvSpPr>
            <p:spPr bwMode="auto">
              <a:xfrm flipV="1">
                <a:off x="2763" y="553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4" name="Oval 18771"/>
              <p:cNvSpPr>
                <a:spLocks noChangeArrowheads="1"/>
              </p:cNvSpPr>
              <p:nvPr/>
            </p:nvSpPr>
            <p:spPr bwMode="auto">
              <a:xfrm>
                <a:off x="2740" y="5346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5" name="Rectangle 18772"/>
              <p:cNvSpPr>
                <a:spLocks noChangeArrowheads="1"/>
              </p:cNvSpPr>
              <p:nvPr/>
            </p:nvSpPr>
            <p:spPr bwMode="auto">
              <a:xfrm>
                <a:off x="2797" y="53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86" name="Line 18773"/>
              <p:cNvSpPr>
                <a:spLocks noChangeShapeType="1"/>
              </p:cNvSpPr>
              <p:nvPr/>
            </p:nvSpPr>
            <p:spPr bwMode="auto">
              <a:xfrm flipH="1">
                <a:off x="1067" y="81815"/>
                <a:ext cx="16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7" name="Line 18774"/>
              <p:cNvSpPr>
                <a:spLocks noChangeShapeType="1"/>
              </p:cNvSpPr>
              <p:nvPr/>
            </p:nvSpPr>
            <p:spPr bwMode="auto">
              <a:xfrm flipV="1">
                <a:off x="1067" y="81702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8" name="Oval 18775"/>
              <p:cNvSpPr>
                <a:spLocks noChangeArrowheads="1"/>
              </p:cNvSpPr>
              <p:nvPr/>
            </p:nvSpPr>
            <p:spPr bwMode="auto">
              <a:xfrm>
                <a:off x="2677" y="81571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89" name="Rectangle 18776"/>
              <p:cNvSpPr>
                <a:spLocks noChangeArrowheads="1"/>
              </p:cNvSpPr>
              <p:nvPr/>
            </p:nvSpPr>
            <p:spPr bwMode="auto">
              <a:xfrm>
                <a:off x="2735" y="815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90" name="Line 18777"/>
              <p:cNvSpPr>
                <a:spLocks noChangeShapeType="1"/>
              </p:cNvSpPr>
              <p:nvPr/>
            </p:nvSpPr>
            <p:spPr bwMode="auto">
              <a:xfrm flipH="1">
                <a:off x="3195" y="612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1" name="Line 18778"/>
              <p:cNvSpPr>
                <a:spLocks noChangeShapeType="1"/>
              </p:cNvSpPr>
              <p:nvPr/>
            </p:nvSpPr>
            <p:spPr bwMode="auto">
              <a:xfrm>
                <a:off x="3195" y="6120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2" name="Oval 18779"/>
              <p:cNvSpPr>
                <a:spLocks noChangeArrowheads="1"/>
              </p:cNvSpPr>
              <p:nvPr/>
            </p:nvSpPr>
            <p:spPr bwMode="auto">
              <a:xfrm>
                <a:off x="3173" y="6095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3" name="Rectangle 18780"/>
              <p:cNvSpPr>
                <a:spLocks noChangeArrowheads="1"/>
              </p:cNvSpPr>
              <p:nvPr/>
            </p:nvSpPr>
            <p:spPr bwMode="auto">
              <a:xfrm>
                <a:off x="3229" y="6096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94" name="Line 18781"/>
              <p:cNvSpPr>
                <a:spLocks noChangeShapeType="1"/>
              </p:cNvSpPr>
              <p:nvPr/>
            </p:nvSpPr>
            <p:spPr bwMode="auto">
              <a:xfrm flipH="1">
                <a:off x="795" y="10616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5" name="Line 18782"/>
              <p:cNvSpPr>
                <a:spLocks noChangeShapeType="1"/>
              </p:cNvSpPr>
              <p:nvPr/>
            </p:nvSpPr>
            <p:spPr bwMode="auto">
              <a:xfrm>
                <a:off x="795" y="10616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6" name="Oval 18783"/>
              <p:cNvSpPr>
                <a:spLocks noChangeArrowheads="1"/>
              </p:cNvSpPr>
              <p:nvPr/>
            </p:nvSpPr>
            <p:spPr bwMode="auto">
              <a:xfrm>
                <a:off x="771" y="105921"/>
                <a:ext cx="26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7" name="Rectangle 18784"/>
              <p:cNvSpPr>
                <a:spLocks noChangeArrowheads="1"/>
              </p:cNvSpPr>
              <p:nvPr/>
            </p:nvSpPr>
            <p:spPr bwMode="auto">
              <a:xfrm>
                <a:off x="829" y="10592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98" name="Line 18785"/>
              <p:cNvSpPr>
                <a:spLocks noChangeShapeType="1"/>
              </p:cNvSpPr>
              <p:nvPr/>
            </p:nvSpPr>
            <p:spPr bwMode="auto">
              <a:xfrm>
                <a:off x="956" y="10862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99" name="Line 18786"/>
              <p:cNvSpPr>
                <a:spLocks noChangeShapeType="1"/>
              </p:cNvSpPr>
              <p:nvPr/>
            </p:nvSpPr>
            <p:spPr bwMode="auto">
              <a:xfrm flipV="1">
                <a:off x="956" y="10850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0" name="Oval 18787"/>
              <p:cNvSpPr>
                <a:spLocks noChangeArrowheads="1"/>
              </p:cNvSpPr>
              <p:nvPr/>
            </p:nvSpPr>
            <p:spPr bwMode="auto">
              <a:xfrm>
                <a:off x="933" y="10837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1" name="Rectangle 18788"/>
              <p:cNvSpPr>
                <a:spLocks noChangeArrowheads="1"/>
              </p:cNvSpPr>
              <p:nvPr/>
            </p:nvSpPr>
            <p:spPr bwMode="auto">
              <a:xfrm>
                <a:off x="989" y="1083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02" name="Line 18789"/>
              <p:cNvSpPr>
                <a:spLocks noChangeShapeType="1"/>
              </p:cNvSpPr>
              <p:nvPr/>
            </p:nvSpPr>
            <p:spPr bwMode="auto">
              <a:xfrm flipH="1">
                <a:off x="1540" y="1021"/>
                <a:ext cx="18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3" name="Line 18790"/>
              <p:cNvSpPr>
                <a:spLocks noChangeShapeType="1"/>
              </p:cNvSpPr>
              <p:nvPr/>
            </p:nvSpPr>
            <p:spPr bwMode="auto">
              <a:xfrm>
                <a:off x="1540" y="102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4" name="Oval 18791"/>
              <p:cNvSpPr>
                <a:spLocks noChangeArrowheads="1"/>
              </p:cNvSpPr>
              <p:nvPr/>
            </p:nvSpPr>
            <p:spPr bwMode="auto">
              <a:xfrm>
                <a:off x="3334" y="777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5" name="Rectangle 18792"/>
              <p:cNvSpPr>
                <a:spLocks noChangeArrowheads="1"/>
              </p:cNvSpPr>
              <p:nvPr/>
            </p:nvSpPr>
            <p:spPr bwMode="auto">
              <a:xfrm>
                <a:off x="3391" y="78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06" name="Line 18793"/>
              <p:cNvSpPr>
                <a:spLocks noChangeShapeType="1"/>
              </p:cNvSpPr>
              <p:nvPr/>
            </p:nvSpPr>
            <p:spPr bwMode="auto">
              <a:xfrm flipH="1">
                <a:off x="3218" y="663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7" name="Line 18794"/>
              <p:cNvSpPr>
                <a:spLocks noChangeShapeType="1"/>
              </p:cNvSpPr>
              <p:nvPr/>
            </p:nvSpPr>
            <p:spPr bwMode="auto">
              <a:xfrm>
                <a:off x="3218" y="6635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8" name="Oval 18795"/>
              <p:cNvSpPr>
                <a:spLocks noChangeArrowheads="1"/>
              </p:cNvSpPr>
              <p:nvPr/>
            </p:nvSpPr>
            <p:spPr bwMode="auto">
              <a:xfrm>
                <a:off x="3195" y="6611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09" name="Rectangle 18796"/>
              <p:cNvSpPr>
                <a:spLocks noChangeArrowheads="1"/>
              </p:cNvSpPr>
              <p:nvPr/>
            </p:nvSpPr>
            <p:spPr bwMode="auto">
              <a:xfrm>
                <a:off x="3252" y="661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10" name="Line 18797"/>
              <p:cNvSpPr>
                <a:spLocks noChangeShapeType="1"/>
              </p:cNvSpPr>
              <p:nvPr/>
            </p:nvSpPr>
            <p:spPr bwMode="auto">
              <a:xfrm flipH="1">
                <a:off x="2825" y="4961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1" name="Line 18798"/>
              <p:cNvSpPr>
                <a:spLocks noChangeShapeType="1"/>
              </p:cNvSpPr>
              <p:nvPr/>
            </p:nvSpPr>
            <p:spPr bwMode="auto">
              <a:xfrm flipV="1">
                <a:off x="2825" y="4949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2" name="Oval 18799"/>
              <p:cNvSpPr>
                <a:spLocks noChangeArrowheads="1"/>
              </p:cNvSpPr>
              <p:nvPr/>
            </p:nvSpPr>
            <p:spPr bwMode="auto">
              <a:xfrm>
                <a:off x="2801" y="4936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3" name="Rectangle 18800"/>
              <p:cNvSpPr>
                <a:spLocks noChangeArrowheads="1"/>
              </p:cNvSpPr>
              <p:nvPr/>
            </p:nvSpPr>
            <p:spPr bwMode="auto">
              <a:xfrm>
                <a:off x="2859" y="493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LUKE-4089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14" name="Line 18801"/>
              <p:cNvSpPr>
                <a:spLocks noChangeShapeType="1"/>
              </p:cNvSpPr>
              <p:nvPr/>
            </p:nvSpPr>
            <p:spPr bwMode="auto">
              <a:xfrm>
                <a:off x="3173" y="-1326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5" name="Line 18802"/>
              <p:cNvSpPr>
                <a:spLocks noChangeShapeType="1"/>
              </p:cNvSpPr>
              <p:nvPr/>
            </p:nvSpPr>
            <p:spPr bwMode="auto">
              <a:xfrm flipV="1">
                <a:off x="3173" y="-1337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6" name="Oval 18803"/>
              <p:cNvSpPr>
                <a:spLocks noChangeArrowheads="1"/>
              </p:cNvSpPr>
              <p:nvPr/>
            </p:nvSpPr>
            <p:spPr bwMode="auto">
              <a:xfrm>
                <a:off x="3148" y="-13499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7" name="Rectangle 18804"/>
              <p:cNvSpPr>
                <a:spLocks noChangeArrowheads="1"/>
              </p:cNvSpPr>
              <p:nvPr/>
            </p:nvSpPr>
            <p:spPr bwMode="auto">
              <a:xfrm>
                <a:off x="3206" y="-134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18" name="Line 18805"/>
              <p:cNvSpPr>
                <a:spLocks noChangeShapeType="1"/>
              </p:cNvSpPr>
              <p:nvPr/>
            </p:nvSpPr>
            <p:spPr bwMode="auto">
              <a:xfrm>
                <a:off x="3306" y="7373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19" name="Line 18806"/>
              <p:cNvSpPr>
                <a:spLocks noChangeShapeType="1"/>
              </p:cNvSpPr>
              <p:nvPr/>
            </p:nvSpPr>
            <p:spPr bwMode="auto">
              <a:xfrm flipV="1">
                <a:off x="3306" y="73618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0" name="Oval 18807"/>
              <p:cNvSpPr>
                <a:spLocks noChangeArrowheads="1"/>
              </p:cNvSpPr>
              <p:nvPr/>
            </p:nvSpPr>
            <p:spPr bwMode="auto">
              <a:xfrm>
                <a:off x="3283" y="73487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1" name="Rectangle 18808"/>
              <p:cNvSpPr>
                <a:spLocks noChangeArrowheads="1"/>
              </p:cNvSpPr>
              <p:nvPr/>
            </p:nvSpPr>
            <p:spPr bwMode="auto">
              <a:xfrm>
                <a:off x="3339" y="734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22" name="Line 18809"/>
              <p:cNvSpPr>
                <a:spLocks noChangeShapeType="1"/>
              </p:cNvSpPr>
              <p:nvPr/>
            </p:nvSpPr>
            <p:spPr bwMode="auto">
              <a:xfrm flipH="1">
                <a:off x="3031" y="-247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3" name="Line 18810"/>
              <p:cNvSpPr>
                <a:spLocks noChangeShapeType="1"/>
              </p:cNvSpPr>
              <p:nvPr/>
            </p:nvSpPr>
            <p:spPr bwMode="auto">
              <a:xfrm flipV="1">
                <a:off x="3031" y="-2485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4" name="Oval 18811"/>
              <p:cNvSpPr>
                <a:spLocks noChangeArrowheads="1"/>
              </p:cNvSpPr>
              <p:nvPr/>
            </p:nvSpPr>
            <p:spPr bwMode="auto">
              <a:xfrm>
                <a:off x="3008" y="-2498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5" name="Rectangle 18812"/>
              <p:cNvSpPr>
                <a:spLocks noChangeArrowheads="1"/>
              </p:cNvSpPr>
              <p:nvPr/>
            </p:nvSpPr>
            <p:spPr bwMode="auto">
              <a:xfrm>
                <a:off x="3065" y="-249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26" name="Line 18813"/>
              <p:cNvSpPr>
                <a:spLocks noChangeShapeType="1"/>
              </p:cNvSpPr>
              <p:nvPr/>
            </p:nvSpPr>
            <p:spPr bwMode="auto">
              <a:xfrm flipH="1">
                <a:off x="3981" y="102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7" name="Line 18814"/>
              <p:cNvSpPr>
                <a:spLocks noChangeShapeType="1"/>
              </p:cNvSpPr>
              <p:nvPr/>
            </p:nvSpPr>
            <p:spPr bwMode="auto">
              <a:xfrm flipV="1">
                <a:off x="3981" y="1015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8" name="Oval 18815"/>
              <p:cNvSpPr>
                <a:spLocks noChangeArrowheads="1"/>
              </p:cNvSpPr>
              <p:nvPr/>
            </p:nvSpPr>
            <p:spPr bwMode="auto">
              <a:xfrm>
                <a:off x="3959" y="1002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29" name="Rectangle 18816"/>
              <p:cNvSpPr>
                <a:spLocks noChangeArrowheads="1"/>
              </p:cNvSpPr>
              <p:nvPr/>
            </p:nvSpPr>
            <p:spPr bwMode="auto">
              <a:xfrm>
                <a:off x="4016" y="100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30" name="Line 18817"/>
              <p:cNvSpPr>
                <a:spLocks noChangeShapeType="1"/>
              </p:cNvSpPr>
              <p:nvPr/>
            </p:nvSpPr>
            <p:spPr bwMode="auto">
              <a:xfrm flipH="1">
                <a:off x="1275" y="48206"/>
                <a:ext cx="13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1" name="Line 18818"/>
              <p:cNvSpPr>
                <a:spLocks noChangeShapeType="1"/>
              </p:cNvSpPr>
              <p:nvPr/>
            </p:nvSpPr>
            <p:spPr bwMode="auto">
              <a:xfrm>
                <a:off x="1275" y="482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2" name="Oval 18819"/>
              <p:cNvSpPr>
                <a:spLocks noChangeArrowheads="1"/>
              </p:cNvSpPr>
              <p:nvPr/>
            </p:nvSpPr>
            <p:spPr bwMode="auto">
              <a:xfrm>
                <a:off x="2608" y="4795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3" name="Rectangle 18820"/>
              <p:cNvSpPr>
                <a:spLocks noChangeArrowheads="1"/>
              </p:cNvSpPr>
              <p:nvPr/>
            </p:nvSpPr>
            <p:spPr bwMode="auto">
              <a:xfrm>
                <a:off x="2665" y="479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34" name="Line 18821"/>
              <p:cNvSpPr>
                <a:spLocks noChangeShapeType="1"/>
              </p:cNvSpPr>
              <p:nvPr/>
            </p:nvSpPr>
            <p:spPr bwMode="auto">
              <a:xfrm>
                <a:off x="3030" y="-232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5" name="Line 18822"/>
              <p:cNvSpPr>
                <a:spLocks noChangeShapeType="1"/>
              </p:cNvSpPr>
              <p:nvPr/>
            </p:nvSpPr>
            <p:spPr bwMode="auto">
              <a:xfrm>
                <a:off x="3030" y="-2321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6" name="Oval 18823"/>
              <p:cNvSpPr>
                <a:spLocks noChangeArrowheads="1"/>
              </p:cNvSpPr>
              <p:nvPr/>
            </p:nvSpPr>
            <p:spPr bwMode="auto">
              <a:xfrm>
                <a:off x="3006" y="-23455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7" name="Rectangle 18824"/>
              <p:cNvSpPr>
                <a:spLocks noChangeArrowheads="1"/>
              </p:cNvSpPr>
              <p:nvPr/>
            </p:nvSpPr>
            <p:spPr bwMode="auto">
              <a:xfrm>
                <a:off x="3064" y="-2345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LUKE-4099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38" name="Line 18825"/>
              <p:cNvSpPr>
                <a:spLocks noChangeShapeType="1"/>
              </p:cNvSpPr>
              <p:nvPr/>
            </p:nvSpPr>
            <p:spPr bwMode="auto">
              <a:xfrm flipH="1">
                <a:off x="3066" y="780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39" name="Line 18826"/>
              <p:cNvSpPr>
                <a:spLocks noChangeShapeType="1"/>
              </p:cNvSpPr>
              <p:nvPr/>
            </p:nvSpPr>
            <p:spPr bwMode="auto">
              <a:xfrm>
                <a:off x="3066" y="780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0" name="Oval 18827"/>
              <p:cNvSpPr>
                <a:spLocks noChangeArrowheads="1"/>
              </p:cNvSpPr>
              <p:nvPr/>
            </p:nvSpPr>
            <p:spPr bwMode="auto">
              <a:xfrm>
                <a:off x="3044" y="77819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1" name="Rectangle 18828"/>
              <p:cNvSpPr>
                <a:spLocks noChangeArrowheads="1"/>
              </p:cNvSpPr>
              <p:nvPr/>
            </p:nvSpPr>
            <p:spPr bwMode="auto">
              <a:xfrm>
                <a:off x="3100" y="7782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42" name="Line 18829"/>
              <p:cNvSpPr>
                <a:spLocks noChangeShapeType="1"/>
              </p:cNvSpPr>
              <p:nvPr/>
            </p:nvSpPr>
            <p:spPr bwMode="auto">
              <a:xfrm>
                <a:off x="2827" y="490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3" name="Line 18830"/>
              <p:cNvSpPr>
                <a:spLocks noChangeShapeType="1"/>
              </p:cNvSpPr>
              <p:nvPr/>
            </p:nvSpPr>
            <p:spPr bwMode="auto">
              <a:xfrm flipV="1">
                <a:off x="2827" y="4891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4" name="Oval 18831"/>
              <p:cNvSpPr>
                <a:spLocks noChangeArrowheads="1"/>
              </p:cNvSpPr>
              <p:nvPr/>
            </p:nvSpPr>
            <p:spPr bwMode="auto">
              <a:xfrm>
                <a:off x="2804" y="48786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5" name="Rectangle 18832"/>
              <p:cNvSpPr>
                <a:spLocks noChangeArrowheads="1"/>
              </p:cNvSpPr>
              <p:nvPr/>
            </p:nvSpPr>
            <p:spPr bwMode="auto">
              <a:xfrm>
                <a:off x="2861" y="487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46" name="Line 18833"/>
              <p:cNvSpPr>
                <a:spLocks noChangeShapeType="1"/>
              </p:cNvSpPr>
              <p:nvPr/>
            </p:nvSpPr>
            <p:spPr bwMode="auto">
              <a:xfrm flipH="1">
                <a:off x="1427" y="45048"/>
                <a:ext cx="21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7" name="Line 18834"/>
              <p:cNvSpPr>
                <a:spLocks noChangeShapeType="1"/>
              </p:cNvSpPr>
              <p:nvPr/>
            </p:nvSpPr>
            <p:spPr bwMode="auto">
              <a:xfrm>
                <a:off x="1427" y="4504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8" name="Oval 18835"/>
              <p:cNvSpPr>
                <a:spLocks noChangeArrowheads="1"/>
              </p:cNvSpPr>
              <p:nvPr/>
            </p:nvSpPr>
            <p:spPr bwMode="auto">
              <a:xfrm>
                <a:off x="3570" y="4479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49" name="Rectangle 18836"/>
              <p:cNvSpPr>
                <a:spLocks noChangeArrowheads="1"/>
              </p:cNvSpPr>
              <p:nvPr/>
            </p:nvSpPr>
            <p:spPr bwMode="auto">
              <a:xfrm>
                <a:off x="3627" y="4481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50" name="Line 18837"/>
              <p:cNvSpPr>
                <a:spLocks noChangeShapeType="1"/>
              </p:cNvSpPr>
              <p:nvPr/>
            </p:nvSpPr>
            <p:spPr bwMode="auto">
              <a:xfrm flipH="1">
                <a:off x="2631" y="5792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1" name="Line 18838"/>
              <p:cNvSpPr>
                <a:spLocks noChangeShapeType="1"/>
              </p:cNvSpPr>
              <p:nvPr/>
            </p:nvSpPr>
            <p:spPr bwMode="auto">
              <a:xfrm flipV="1">
                <a:off x="2631" y="5780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2" name="Oval 18839"/>
              <p:cNvSpPr>
                <a:spLocks noChangeArrowheads="1"/>
              </p:cNvSpPr>
              <p:nvPr/>
            </p:nvSpPr>
            <p:spPr bwMode="auto">
              <a:xfrm>
                <a:off x="2609" y="57681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3" name="Rectangle 18840"/>
              <p:cNvSpPr>
                <a:spLocks noChangeArrowheads="1"/>
              </p:cNvSpPr>
              <p:nvPr/>
            </p:nvSpPr>
            <p:spPr bwMode="auto">
              <a:xfrm>
                <a:off x="2665" y="576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54" name="Line 18841"/>
              <p:cNvSpPr>
                <a:spLocks noChangeShapeType="1"/>
              </p:cNvSpPr>
              <p:nvPr/>
            </p:nvSpPr>
            <p:spPr bwMode="auto">
              <a:xfrm flipH="1">
                <a:off x="3214" y="661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5" name="Line 18842"/>
              <p:cNvSpPr>
                <a:spLocks noChangeShapeType="1"/>
              </p:cNvSpPr>
              <p:nvPr/>
            </p:nvSpPr>
            <p:spPr bwMode="auto">
              <a:xfrm>
                <a:off x="3214" y="6612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6" name="Oval 18843"/>
              <p:cNvSpPr>
                <a:spLocks noChangeArrowheads="1"/>
              </p:cNvSpPr>
              <p:nvPr/>
            </p:nvSpPr>
            <p:spPr bwMode="auto">
              <a:xfrm>
                <a:off x="3190" y="65884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7" name="Rectangle 18844"/>
              <p:cNvSpPr>
                <a:spLocks noChangeArrowheads="1"/>
              </p:cNvSpPr>
              <p:nvPr/>
            </p:nvSpPr>
            <p:spPr bwMode="auto">
              <a:xfrm>
                <a:off x="3248" y="658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58" name="Line 18845"/>
              <p:cNvSpPr>
                <a:spLocks noChangeShapeType="1"/>
              </p:cNvSpPr>
              <p:nvPr/>
            </p:nvSpPr>
            <p:spPr bwMode="auto">
              <a:xfrm>
                <a:off x="2801" y="-91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59" name="Line 18846"/>
              <p:cNvSpPr>
                <a:spLocks noChangeShapeType="1"/>
              </p:cNvSpPr>
              <p:nvPr/>
            </p:nvSpPr>
            <p:spPr bwMode="auto">
              <a:xfrm flipV="1">
                <a:off x="2801" y="-927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0" name="Oval 18847"/>
              <p:cNvSpPr>
                <a:spLocks noChangeArrowheads="1"/>
              </p:cNvSpPr>
              <p:nvPr/>
            </p:nvSpPr>
            <p:spPr bwMode="auto">
              <a:xfrm>
                <a:off x="2778" y="-9411"/>
                <a:ext cx="23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1" name="Rectangle 18848"/>
              <p:cNvSpPr>
                <a:spLocks noChangeArrowheads="1"/>
              </p:cNvSpPr>
              <p:nvPr/>
            </p:nvSpPr>
            <p:spPr bwMode="auto">
              <a:xfrm>
                <a:off x="2834" y="-94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LUKE-4109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62" name="Line 18849"/>
              <p:cNvSpPr>
                <a:spLocks noChangeShapeType="1"/>
              </p:cNvSpPr>
              <p:nvPr/>
            </p:nvSpPr>
            <p:spPr bwMode="auto">
              <a:xfrm flipH="1">
                <a:off x="2821" y="5066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3" name="Line 18850"/>
              <p:cNvSpPr>
                <a:spLocks noChangeShapeType="1"/>
              </p:cNvSpPr>
              <p:nvPr/>
            </p:nvSpPr>
            <p:spPr bwMode="auto">
              <a:xfrm flipV="1">
                <a:off x="2821" y="5054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4" name="Oval 18851"/>
              <p:cNvSpPr>
                <a:spLocks noChangeArrowheads="1"/>
              </p:cNvSpPr>
              <p:nvPr/>
            </p:nvSpPr>
            <p:spPr bwMode="auto">
              <a:xfrm>
                <a:off x="2799" y="50428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5" name="Rectangle 18852"/>
              <p:cNvSpPr>
                <a:spLocks noChangeArrowheads="1"/>
              </p:cNvSpPr>
              <p:nvPr/>
            </p:nvSpPr>
            <p:spPr bwMode="auto">
              <a:xfrm>
                <a:off x="2855" y="50428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66" name="Line 18853"/>
              <p:cNvSpPr>
                <a:spLocks noChangeShapeType="1"/>
              </p:cNvSpPr>
              <p:nvPr/>
            </p:nvSpPr>
            <p:spPr bwMode="auto">
              <a:xfrm>
                <a:off x="2982" y="8860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7" name="Line 18854"/>
              <p:cNvSpPr>
                <a:spLocks noChangeShapeType="1"/>
              </p:cNvSpPr>
              <p:nvPr/>
            </p:nvSpPr>
            <p:spPr bwMode="auto">
              <a:xfrm>
                <a:off x="2982" y="88606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8" name="Oval 18855"/>
              <p:cNvSpPr>
                <a:spLocks noChangeArrowheads="1"/>
              </p:cNvSpPr>
              <p:nvPr/>
            </p:nvSpPr>
            <p:spPr bwMode="auto">
              <a:xfrm>
                <a:off x="2959" y="88356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69" name="Rectangle 18856"/>
              <p:cNvSpPr>
                <a:spLocks noChangeArrowheads="1"/>
              </p:cNvSpPr>
              <p:nvPr/>
            </p:nvSpPr>
            <p:spPr bwMode="auto">
              <a:xfrm>
                <a:off x="3016" y="88369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70" name="Line 18857"/>
              <p:cNvSpPr>
                <a:spLocks noChangeShapeType="1"/>
              </p:cNvSpPr>
              <p:nvPr/>
            </p:nvSpPr>
            <p:spPr bwMode="auto">
              <a:xfrm flipH="1">
                <a:off x="3136" y="-12206"/>
                <a:ext cx="3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1" name="Line 18858"/>
              <p:cNvSpPr>
                <a:spLocks noChangeShapeType="1"/>
              </p:cNvSpPr>
              <p:nvPr/>
            </p:nvSpPr>
            <p:spPr bwMode="auto">
              <a:xfrm flipV="1">
                <a:off x="3136" y="-12365"/>
                <a:ext cx="0" cy="1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2" name="Oval 18859"/>
              <p:cNvSpPr>
                <a:spLocks noChangeArrowheads="1"/>
              </p:cNvSpPr>
              <p:nvPr/>
            </p:nvSpPr>
            <p:spPr bwMode="auto">
              <a:xfrm>
                <a:off x="3508" y="-12450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3" name="Rectangle 18860"/>
              <p:cNvSpPr>
                <a:spLocks noChangeArrowheads="1"/>
              </p:cNvSpPr>
              <p:nvPr/>
            </p:nvSpPr>
            <p:spPr bwMode="auto">
              <a:xfrm>
                <a:off x="3566" y="-12444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74" name="Line 18861"/>
              <p:cNvSpPr>
                <a:spLocks noChangeShapeType="1"/>
              </p:cNvSpPr>
              <p:nvPr/>
            </p:nvSpPr>
            <p:spPr bwMode="auto">
              <a:xfrm flipH="1">
                <a:off x="2914" y="84155"/>
                <a:ext cx="2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5" name="Line 18862"/>
              <p:cNvSpPr>
                <a:spLocks noChangeShapeType="1"/>
              </p:cNvSpPr>
              <p:nvPr/>
            </p:nvSpPr>
            <p:spPr bwMode="auto">
              <a:xfrm flipV="1">
                <a:off x="2914" y="8404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6" name="Oval 18863"/>
              <p:cNvSpPr>
                <a:spLocks noChangeArrowheads="1"/>
              </p:cNvSpPr>
              <p:nvPr/>
            </p:nvSpPr>
            <p:spPr bwMode="auto">
              <a:xfrm>
                <a:off x="3157" y="83911"/>
                <a:ext cx="24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7" name="Rectangle 18864"/>
              <p:cNvSpPr>
                <a:spLocks noChangeArrowheads="1"/>
              </p:cNvSpPr>
              <p:nvPr/>
            </p:nvSpPr>
            <p:spPr bwMode="auto">
              <a:xfrm>
                <a:off x="3214" y="83918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78" name="Line 18865"/>
              <p:cNvSpPr>
                <a:spLocks noChangeShapeType="1"/>
              </p:cNvSpPr>
              <p:nvPr/>
            </p:nvSpPr>
            <p:spPr bwMode="auto">
              <a:xfrm>
                <a:off x="942" y="1123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79" name="Line 18866"/>
              <p:cNvSpPr>
                <a:spLocks noChangeShapeType="1"/>
              </p:cNvSpPr>
              <p:nvPr/>
            </p:nvSpPr>
            <p:spPr bwMode="auto">
              <a:xfrm flipV="1">
                <a:off x="942" y="11225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0" name="Oval 18867"/>
              <p:cNvSpPr>
                <a:spLocks noChangeArrowheads="1"/>
              </p:cNvSpPr>
              <p:nvPr/>
            </p:nvSpPr>
            <p:spPr bwMode="auto">
              <a:xfrm>
                <a:off x="919" y="112126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1" name="Rectangle 18868"/>
              <p:cNvSpPr>
                <a:spLocks noChangeArrowheads="1"/>
              </p:cNvSpPr>
              <p:nvPr/>
            </p:nvSpPr>
            <p:spPr bwMode="auto">
              <a:xfrm>
                <a:off x="976" y="112133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82" name="Line 18869"/>
              <p:cNvSpPr>
                <a:spLocks noChangeShapeType="1"/>
              </p:cNvSpPr>
              <p:nvPr/>
            </p:nvSpPr>
            <p:spPr bwMode="auto">
              <a:xfrm>
                <a:off x="3092" y="-237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3" name="Line 18870"/>
              <p:cNvSpPr>
                <a:spLocks noChangeShapeType="1"/>
              </p:cNvSpPr>
              <p:nvPr/>
            </p:nvSpPr>
            <p:spPr bwMode="auto">
              <a:xfrm>
                <a:off x="3092" y="-2379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4" name="Oval 18871"/>
              <p:cNvSpPr>
                <a:spLocks noChangeArrowheads="1"/>
              </p:cNvSpPr>
              <p:nvPr/>
            </p:nvSpPr>
            <p:spPr bwMode="auto">
              <a:xfrm>
                <a:off x="3068" y="-2404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5" name="Rectangle 18872"/>
              <p:cNvSpPr>
                <a:spLocks noChangeArrowheads="1"/>
              </p:cNvSpPr>
              <p:nvPr/>
            </p:nvSpPr>
            <p:spPr bwMode="auto">
              <a:xfrm>
                <a:off x="3125" y="-24036"/>
                <a:ext cx="63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LUKE-4119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86" name="Line 18873"/>
              <p:cNvSpPr>
                <a:spLocks noChangeShapeType="1"/>
              </p:cNvSpPr>
              <p:nvPr/>
            </p:nvSpPr>
            <p:spPr bwMode="auto">
              <a:xfrm flipH="1">
                <a:off x="3609" y="2034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7" name="Line 18874"/>
              <p:cNvSpPr>
                <a:spLocks noChangeShapeType="1"/>
              </p:cNvSpPr>
              <p:nvPr/>
            </p:nvSpPr>
            <p:spPr bwMode="auto">
              <a:xfrm flipV="1">
                <a:off x="3609" y="2022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8" name="Oval 18875"/>
              <p:cNvSpPr>
                <a:spLocks noChangeArrowheads="1"/>
              </p:cNvSpPr>
              <p:nvPr/>
            </p:nvSpPr>
            <p:spPr bwMode="auto">
              <a:xfrm>
                <a:off x="3587" y="20097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89" name="Rectangle 18876"/>
              <p:cNvSpPr>
                <a:spLocks noChangeArrowheads="1"/>
              </p:cNvSpPr>
              <p:nvPr/>
            </p:nvSpPr>
            <p:spPr bwMode="auto">
              <a:xfrm>
                <a:off x="3643" y="201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90" name="Line 18877"/>
              <p:cNvSpPr>
                <a:spLocks noChangeShapeType="1"/>
              </p:cNvSpPr>
              <p:nvPr/>
            </p:nvSpPr>
            <p:spPr bwMode="auto">
              <a:xfrm>
                <a:off x="2936" y="523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1" name="Line 18878"/>
              <p:cNvSpPr>
                <a:spLocks noChangeShapeType="1"/>
              </p:cNvSpPr>
              <p:nvPr/>
            </p:nvSpPr>
            <p:spPr bwMode="auto">
              <a:xfrm flipV="1">
                <a:off x="2936" y="5220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2" name="Oval 18879"/>
              <p:cNvSpPr>
                <a:spLocks noChangeArrowheads="1"/>
              </p:cNvSpPr>
              <p:nvPr/>
            </p:nvSpPr>
            <p:spPr bwMode="auto">
              <a:xfrm>
                <a:off x="2913" y="52070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3" name="Rectangle 18880"/>
              <p:cNvSpPr>
                <a:spLocks noChangeArrowheads="1"/>
              </p:cNvSpPr>
              <p:nvPr/>
            </p:nvSpPr>
            <p:spPr bwMode="auto">
              <a:xfrm>
                <a:off x="2970" y="5207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94" name="Line 18881"/>
              <p:cNvSpPr>
                <a:spLocks noChangeShapeType="1"/>
              </p:cNvSpPr>
              <p:nvPr/>
            </p:nvSpPr>
            <p:spPr bwMode="auto">
              <a:xfrm flipH="1">
                <a:off x="3235" y="8157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5" name="Line 18882"/>
              <p:cNvSpPr>
                <a:spLocks noChangeShapeType="1"/>
              </p:cNvSpPr>
              <p:nvPr/>
            </p:nvSpPr>
            <p:spPr bwMode="auto">
              <a:xfrm flipV="1">
                <a:off x="3235" y="8149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6" name="Oval 18883"/>
              <p:cNvSpPr>
                <a:spLocks noChangeArrowheads="1"/>
              </p:cNvSpPr>
              <p:nvPr/>
            </p:nvSpPr>
            <p:spPr bwMode="auto">
              <a:xfrm>
                <a:off x="3213" y="81333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7" name="Rectangle 18884"/>
              <p:cNvSpPr>
                <a:spLocks noChangeArrowheads="1"/>
              </p:cNvSpPr>
              <p:nvPr/>
            </p:nvSpPr>
            <p:spPr bwMode="auto">
              <a:xfrm>
                <a:off x="3269" y="8134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998" name="Line 18885"/>
              <p:cNvSpPr>
                <a:spLocks noChangeShapeType="1"/>
              </p:cNvSpPr>
              <p:nvPr/>
            </p:nvSpPr>
            <p:spPr bwMode="auto">
              <a:xfrm flipH="1">
                <a:off x="1311" y="2893"/>
                <a:ext cx="17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999" name="Line 18886"/>
              <p:cNvSpPr>
                <a:spLocks noChangeShapeType="1"/>
              </p:cNvSpPr>
              <p:nvPr/>
            </p:nvSpPr>
            <p:spPr bwMode="auto">
              <a:xfrm>
                <a:off x="1311" y="289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0" name="Oval 18887"/>
              <p:cNvSpPr>
                <a:spLocks noChangeArrowheads="1"/>
              </p:cNvSpPr>
              <p:nvPr/>
            </p:nvSpPr>
            <p:spPr bwMode="auto">
              <a:xfrm>
                <a:off x="3050" y="2656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1" name="Rectangle 18888"/>
              <p:cNvSpPr>
                <a:spLocks noChangeArrowheads="1"/>
              </p:cNvSpPr>
              <p:nvPr/>
            </p:nvSpPr>
            <p:spPr bwMode="auto">
              <a:xfrm>
                <a:off x="3106" y="26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02" name="Line 18889"/>
              <p:cNvSpPr>
                <a:spLocks noChangeShapeType="1"/>
              </p:cNvSpPr>
              <p:nvPr/>
            </p:nvSpPr>
            <p:spPr bwMode="auto">
              <a:xfrm>
                <a:off x="3296" y="473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3" name="Line 18890"/>
              <p:cNvSpPr>
                <a:spLocks noChangeShapeType="1"/>
              </p:cNvSpPr>
              <p:nvPr/>
            </p:nvSpPr>
            <p:spPr bwMode="auto">
              <a:xfrm flipV="1">
                <a:off x="3296" y="4732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4" name="Oval 18891"/>
              <p:cNvSpPr>
                <a:spLocks noChangeArrowheads="1"/>
              </p:cNvSpPr>
              <p:nvPr/>
            </p:nvSpPr>
            <p:spPr bwMode="auto">
              <a:xfrm>
                <a:off x="3272" y="47138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5" name="Rectangle 18892"/>
              <p:cNvSpPr>
                <a:spLocks noChangeArrowheads="1"/>
              </p:cNvSpPr>
              <p:nvPr/>
            </p:nvSpPr>
            <p:spPr bwMode="auto">
              <a:xfrm>
                <a:off x="3330" y="4715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06" name="Line 18893"/>
              <p:cNvSpPr>
                <a:spLocks noChangeShapeType="1"/>
              </p:cNvSpPr>
              <p:nvPr/>
            </p:nvSpPr>
            <p:spPr bwMode="auto">
              <a:xfrm>
                <a:off x="3296" y="472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7" name="Line 18894"/>
              <p:cNvSpPr>
                <a:spLocks noChangeShapeType="1"/>
              </p:cNvSpPr>
              <p:nvPr/>
            </p:nvSpPr>
            <p:spPr bwMode="auto">
              <a:xfrm>
                <a:off x="3296" y="4727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8" name="Oval 18895"/>
              <p:cNvSpPr>
                <a:spLocks noChangeArrowheads="1"/>
              </p:cNvSpPr>
              <p:nvPr/>
            </p:nvSpPr>
            <p:spPr bwMode="auto">
              <a:xfrm>
                <a:off x="3272" y="47026"/>
                <a:ext cx="26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09" name="Rectangle 18896"/>
              <p:cNvSpPr>
                <a:spLocks noChangeArrowheads="1"/>
              </p:cNvSpPr>
              <p:nvPr/>
            </p:nvSpPr>
            <p:spPr bwMode="auto">
              <a:xfrm>
                <a:off x="3330" y="470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10" name="Line 18897"/>
              <p:cNvSpPr>
                <a:spLocks noChangeShapeType="1"/>
              </p:cNvSpPr>
              <p:nvPr/>
            </p:nvSpPr>
            <p:spPr bwMode="auto">
              <a:xfrm flipH="1">
                <a:off x="1421" y="-13848"/>
                <a:ext cx="19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1" name="Line 18898"/>
              <p:cNvSpPr>
                <a:spLocks noChangeShapeType="1"/>
              </p:cNvSpPr>
              <p:nvPr/>
            </p:nvSpPr>
            <p:spPr bwMode="auto">
              <a:xfrm flipV="1">
                <a:off x="1421" y="-1390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2" name="Oval 18899"/>
              <p:cNvSpPr>
                <a:spLocks noChangeArrowheads="1"/>
              </p:cNvSpPr>
              <p:nvPr/>
            </p:nvSpPr>
            <p:spPr bwMode="auto">
              <a:xfrm>
                <a:off x="3355" y="-1409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3" name="Rectangle 18900"/>
              <p:cNvSpPr>
                <a:spLocks noChangeArrowheads="1"/>
              </p:cNvSpPr>
              <p:nvPr/>
            </p:nvSpPr>
            <p:spPr bwMode="auto">
              <a:xfrm>
                <a:off x="3412" y="-140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LUKE-4128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14" name="Line 18901"/>
              <p:cNvSpPr>
                <a:spLocks noChangeShapeType="1"/>
              </p:cNvSpPr>
              <p:nvPr/>
            </p:nvSpPr>
            <p:spPr bwMode="auto">
              <a:xfrm flipH="1">
                <a:off x="1697" y="60266"/>
                <a:ext cx="17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5" name="Line 18902"/>
              <p:cNvSpPr>
                <a:spLocks noChangeShapeType="1"/>
              </p:cNvSpPr>
              <p:nvPr/>
            </p:nvSpPr>
            <p:spPr bwMode="auto">
              <a:xfrm flipV="1">
                <a:off x="1697" y="6018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6" name="Oval 18903"/>
              <p:cNvSpPr>
                <a:spLocks noChangeArrowheads="1"/>
              </p:cNvSpPr>
              <p:nvPr/>
            </p:nvSpPr>
            <p:spPr bwMode="auto">
              <a:xfrm>
                <a:off x="3439" y="60022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7" name="Rectangle 18904"/>
              <p:cNvSpPr>
                <a:spLocks noChangeArrowheads="1"/>
              </p:cNvSpPr>
              <p:nvPr/>
            </p:nvSpPr>
            <p:spPr bwMode="auto">
              <a:xfrm>
                <a:off x="3495" y="600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9018" name="Line 18905"/>
              <p:cNvSpPr>
                <a:spLocks noChangeShapeType="1"/>
              </p:cNvSpPr>
              <p:nvPr/>
            </p:nvSpPr>
            <p:spPr bwMode="auto">
              <a:xfrm flipH="1">
                <a:off x="3227" y="-37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19" name="Line 18906"/>
              <p:cNvSpPr>
                <a:spLocks noChangeShapeType="1"/>
              </p:cNvSpPr>
              <p:nvPr/>
            </p:nvSpPr>
            <p:spPr bwMode="auto">
              <a:xfrm flipV="1">
                <a:off x="3227" y="-383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9020" name="Oval 18907"/>
              <p:cNvSpPr>
                <a:spLocks noChangeArrowheads="1"/>
              </p:cNvSpPr>
              <p:nvPr/>
            </p:nvSpPr>
            <p:spPr bwMode="auto">
              <a:xfrm>
                <a:off x="3204" y="-4017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4" name="Group 19109"/>
            <p:cNvGrpSpPr>
              <a:grpSpLocks/>
            </p:cNvGrpSpPr>
            <p:nvPr/>
          </p:nvGrpSpPr>
          <p:grpSpPr bwMode="auto">
            <a:xfrm>
              <a:off x="1595097" y="-11779321"/>
              <a:ext cx="7181850" cy="224572513"/>
              <a:chOff x="132" y="-27095"/>
              <a:chExt cx="4524" cy="141463"/>
            </a:xfrm>
          </p:grpSpPr>
          <p:sp>
            <p:nvSpPr>
              <p:cNvPr id="18621" name="Rectangle 18909"/>
              <p:cNvSpPr>
                <a:spLocks noChangeArrowheads="1"/>
              </p:cNvSpPr>
              <p:nvPr/>
            </p:nvSpPr>
            <p:spPr bwMode="auto">
              <a:xfrm>
                <a:off x="3261" y="-40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22" name="Line 18910"/>
              <p:cNvSpPr>
                <a:spLocks noChangeShapeType="1"/>
              </p:cNvSpPr>
              <p:nvPr/>
            </p:nvSpPr>
            <p:spPr bwMode="auto">
              <a:xfrm flipH="1">
                <a:off x="3162" y="689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3" name="Line 18911"/>
              <p:cNvSpPr>
                <a:spLocks noChangeShapeType="1"/>
              </p:cNvSpPr>
              <p:nvPr/>
            </p:nvSpPr>
            <p:spPr bwMode="auto">
              <a:xfrm flipV="1">
                <a:off x="3162" y="688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4" name="Oval 18912"/>
              <p:cNvSpPr>
                <a:spLocks noChangeArrowheads="1"/>
              </p:cNvSpPr>
              <p:nvPr/>
            </p:nvSpPr>
            <p:spPr bwMode="auto">
              <a:xfrm>
                <a:off x="3140" y="6868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5" name="Rectangle 18913"/>
              <p:cNvSpPr>
                <a:spLocks noChangeArrowheads="1"/>
              </p:cNvSpPr>
              <p:nvPr/>
            </p:nvSpPr>
            <p:spPr bwMode="auto">
              <a:xfrm>
                <a:off x="3197" y="686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26" name="Line 18914"/>
              <p:cNvSpPr>
                <a:spLocks noChangeShapeType="1"/>
              </p:cNvSpPr>
              <p:nvPr/>
            </p:nvSpPr>
            <p:spPr bwMode="auto">
              <a:xfrm flipH="1">
                <a:off x="3003" y="-14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7" name="Line 18915"/>
              <p:cNvSpPr>
                <a:spLocks noChangeShapeType="1"/>
              </p:cNvSpPr>
              <p:nvPr/>
            </p:nvSpPr>
            <p:spPr bwMode="auto">
              <a:xfrm>
                <a:off x="3003" y="-143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8" name="Oval 18916"/>
              <p:cNvSpPr>
                <a:spLocks noChangeArrowheads="1"/>
              </p:cNvSpPr>
              <p:nvPr/>
            </p:nvSpPr>
            <p:spPr bwMode="auto">
              <a:xfrm>
                <a:off x="2980" y="-1676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9" name="Rectangle 18917"/>
              <p:cNvSpPr>
                <a:spLocks noChangeArrowheads="1"/>
              </p:cNvSpPr>
              <p:nvPr/>
            </p:nvSpPr>
            <p:spPr bwMode="auto">
              <a:xfrm>
                <a:off x="3037" y="-16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30" name="Line 18918"/>
              <p:cNvSpPr>
                <a:spLocks noChangeShapeType="1"/>
              </p:cNvSpPr>
              <p:nvPr/>
            </p:nvSpPr>
            <p:spPr bwMode="auto">
              <a:xfrm flipH="1">
                <a:off x="3190" y="8755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1" name="Line 18919"/>
              <p:cNvSpPr>
                <a:spLocks noChangeShapeType="1"/>
              </p:cNvSpPr>
              <p:nvPr/>
            </p:nvSpPr>
            <p:spPr bwMode="auto">
              <a:xfrm>
                <a:off x="3190" y="8755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2" name="Oval 18920"/>
              <p:cNvSpPr>
                <a:spLocks noChangeArrowheads="1"/>
              </p:cNvSpPr>
              <p:nvPr/>
            </p:nvSpPr>
            <p:spPr bwMode="auto">
              <a:xfrm>
                <a:off x="3168" y="8731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3" name="Rectangle 18921"/>
              <p:cNvSpPr>
                <a:spLocks noChangeArrowheads="1"/>
              </p:cNvSpPr>
              <p:nvPr/>
            </p:nvSpPr>
            <p:spPr bwMode="auto">
              <a:xfrm>
                <a:off x="3224" y="873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34" name="Line 18922"/>
              <p:cNvSpPr>
                <a:spLocks noChangeShapeType="1"/>
              </p:cNvSpPr>
              <p:nvPr/>
            </p:nvSpPr>
            <p:spPr bwMode="auto">
              <a:xfrm flipH="1">
                <a:off x="1422" y="-2019"/>
                <a:ext cx="16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5" name="Line 18923"/>
              <p:cNvSpPr>
                <a:spLocks noChangeShapeType="1"/>
              </p:cNvSpPr>
              <p:nvPr/>
            </p:nvSpPr>
            <p:spPr bwMode="auto">
              <a:xfrm flipV="1">
                <a:off x="1422" y="-2210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6" name="Oval 18924"/>
              <p:cNvSpPr>
                <a:spLocks noChangeArrowheads="1"/>
              </p:cNvSpPr>
              <p:nvPr/>
            </p:nvSpPr>
            <p:spPr bwMode="auto">
              <a:xfrm>
                <a:off x="3020" y="-226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7" name="Rectangle 18925"/>
              <p:cNvSpPr>
                <a:spLocks noChangeArrowheads="1"/>
              </p:cNvSpPr>
              <p:nvPr/>
            </p:nvSpPr>
            <p:spPr bwMode="auto">
              <a:xfrm>
                <a:off x="3077" y="-22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38" name="Line 18926"/>
              <p:cNvSpPr>
                <a:spLocks noChangeShapeType="1"/>
              </p:cNvSpPr>
              <p:nvPr/>
            </p:nvSpPr>
            <p:spPr bwMode="auto">
              <a:xfrm flipH="1">
                <a:off x="3038" y="-268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39" name="Line 18927"/>
              <p:cNvSpPr>
                <a:spLocks noChangeShapeType="1"/>
              </p:cNvSpPr>
              <p:nvPr/>
            </p:nvSpPr>
            <p:spPr bwMode="auto">
              <a:xfrm>
                <a:off x="3038" y="-2684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0" name="Oval 18928"/>
              <p:cNvSpPr>
                <a:spLocks noChangeArrowheads="1"/>
              </p:cNvSpPr>
              <p:nvPr/>
            </p:nvSpPr>
            <p:spPr bwMode="auto">
              <a:xfrm>
                <a:off x="3016" y="-2709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1" name="Rectangle 18929"/>
              <p:cNvSpPr>
                <a:spLocks noChangeArrowheads="1"/>
              </p:cNvSpPr>
              <p:nvPr/>
            </p:nvSpPr>
            <p:spPr bwMode="auto">
              <a:xfrm>
                <a:off x="3073" y="-2708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42" name="Line 18930"/>
              <p:cNvSpPr>
                <a:spLocks noChangeShapeType="1"/>
              </p:cNvSpPr>
              <p:nvPr/>
            </p:nvSpPr>
            <p:spPr bwMode="auto">
              <a:xfrm>
                <a:off x="3173" y="621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3" name="Line 18931"/>
              <p:cNvSpPr>
                <a:spLocks noChangeShapeType="1"/>
              </p:cNvSpPr>
              <p:nvPr/>
            </p:nvSpPr>
            <p:spPr bwMode="auto">
              <a:xfrm>
                <a:off x="3173" y="6213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4" name="Oval 18932"/>
              <p:cNvSpPr>
                <a:spLocks noChangeArrowheads="1"/>
              </p:cNvSpPr>
              <p:nvPr/>
            </p:nvSpPr>
            <p:spPr bwMode="auto">
              <a:xfrm>
                <a:off x="3150" y="61895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5" name="Rectangle 18933"/>
              <p:cNvSpPr>
                <a:spLocks noChangeArrowheads="1"/>
              </p:cNvSpPr>
              <p:nvPr/>
            </p:nvSpPr>
            <p:spPr bwMode="auto">
              <a:xfrm>
                <a:off x="3207" y="6190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46" name="Line 18934"/>
              <p:cNvSpPr>
                <a:spLocks noChangeShapeType="1"/>
              </p:cNvSpPr>
              <p:nvPr/>
            </p:nvSpPr>
            <p:spPr bwMode="auto">
              <a:xfrm flipH="1">
                <a:off x="1344" y="85"/>
                <a:ext cx="14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7" name="Line 18935"/>
              <p:cNvSpPr>
                <a:spLocks noChangeShapeType="1"/>
              </p:cNvSpPr>
              <p:nvPr/>
            </p:nvSpPr>
            <p:spPr bwMode="auto">
              <a:xfrm flipV="1">
                <a:off x="1344" y="-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8" name="Oval 18936"/>
              <p:cNvSpPr>
                <a:spLocks noChangeArrowheads="1"/>
              </p:cNvSpPr>
              <p:nvPr/>
            </p:nvSpPr>
            <p:spPr bwMode="auto">
              <a:xfrm>
                <a:off x="2768" y="-153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49" name="Rectangle 18937"/>
              <p:cNvSpPr>
                <a:spLocks noChangeArrowheads="1"/>
              </p:cNvSpPr>
              <p:nvPr/>
            </p:nvSpPr>
            <p:spPr bwMode="auto">
              <a:xfrm>
                <a:off x="2825" y="-1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50" name="Line 18938"/>
              <p:cNvSpPr>
                <a:spLocks noChangeShapeType="1"/>
              </p:cNvSpPr>
              <p:nvPr/>
            </p:nvSpPr>
            <p:spPr bwMode="auto">
              <a:xfrm flipH="1">
                <a:off x="1363" y="87782"/>
                <a:ext cx="12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1" name="Line 18939"/>
              <p:cNvSpPr>
                <a:spLocks noChangeShapeType="1"/>
              </p:cNvSpPr>
              <p:nvPr/>
            </p:nvSpPr>
            <p:spPr bwMode="auto">
              <a:xfrm flipV="1">
                <a:off x="1363" y="87624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2" name="Oval 18940"/>
              <p:cNvSpPr>
                <a:spLocks noChangeArrowheads="1"/>
              </p:cNvSpPr>
              <p:nvPr/>
            </p:nvSpPr>
            <p:spPr bwMode="auto">
              <a:xfrm>
                <a:off x="2552" y="8754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3" name="Rectangle 18941"/>
              <p:cNvSpPr>
                <a:spLocks noChangeArrowheads="1"/>
              </p:cNvSpPr>
              <p:nvPr/>
            </p:nvSpPr>
            <p:spPr bwMode="auto">
              <a:xfrm>
                <a:off x="2609" y="875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54" name="Line 18942"/>
              <p:cNvSpPr>
                <a:spLocks noChangeShapeType="1"/>
              </p:cNvSpPr>
              <p:nvPr/>
            </p:nvSpPr>
            <p:spPr bwMode="auto">
              <a:xfrm flipH="1">
                <a:off x="3714" y="633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5" name="Line 18943"/>
              <p:cNvSpPr>
                <a:spLocks noChangeShapeType="1"/>
              </p:cNvSpPr>
              <p:nvPr/>
            </p:nvSpPr>
            <p:spPr bwMode="auto">
              <a:xfrm flipV="1">
                <a:off x="3714" y="63227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6" name="Oval 18944"/>
              <p:cNvSpPr>
                <a:spLocks noChangeArrowheads="1"/>
              </p:cNvSpPr>
              <p:nvPr/>
            </p:nvSpPr>
            <p:spPr bwMode="auto">
              <a:xfrm>
                <a:off x="3691" y="6307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7" name="Rectangle 18945"/>
              <p:cNvSpPr>
                <a:spLocks noChangeArrowheads="1"/>
              </p:cNvSpPr>
              <p:nvPr/>
            </p:nvSpPr>
            <p:spPr bwMode="auto">
              <a:xfrm>
                <a:off x="3748" y="6307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58" name="Line 18946"/>
              <p:cNvSpPr>
                <a:spLocks noChangeShapeType="1"/>
              </p:cNvSpPr>
              <p:nvPr/>
            </p:nvSpPr>
            <p:spPr bwMode="auto">
              <a:xfrm flipH="1">
                <a:off x="2952" y="1531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59" name="Line 18947"/>
              <p:cNvSpPr>
                <a:spLocks noChangeShapeType="1"/>
              </p:cNvSpPr>
              <p:nvPr/>
            </p:nvSpPr>
            <p:spPr bwMode="auto">
              <a:xfrm flipV="1">
                <a:off x="2952" y="15217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0" name="Oval 18948"/>
              <p:cNvSpPr>
                <a:spLocks noChangeArrowheads="1"/>
              </p:cNvSpPr>
              <p:nvPr/>
            </p:nvSpPr>
            <p:spPr bwMode="auto">
              <a:xfrm>
                <a:off x="2930" y="1507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1" name="Rectangle 18949"/>
              <p:cNvSpPr>
                <a:spLocks noChangeArrowheads="1"/>
              </p:cNvSpPr>
              <p:nvPr/>
            </p:nvSpPr>
            <p:spPr bwMode="auto">
              <a:xfrm>
                <a:off x="2987" y="150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62" name="Line 18950"/>
              <p:cNvSpPr>
                <a:spLocks noChangeShapeType="1"/>
              </p:cNvSpPr>
              <p:nvPr/>
            </p:nvSpPr>
            <p:spPr bwMode="auto">
              <a:xfrm flipH="1">
                <a:off x="2953" y="150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3" name="Line 18951"/>
              <p:cNvSpPr>
                <a:spLocks noChangeShapeType="1"/>
              </p:cNvSpPr>
              <p:nvPr/>
            </p:nvSpPr>
            <p:spPr bwMode="auto">
              <a:xfrm>
                <a:off x="2953" y="1507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4" name="Oval 18952"/>
              <p:cNvSpPr>
                <a:spLocks noChangeArrowheads="1"/>
              </p:cNvSpPr>
              <p:nvPr/>
            </p:nvSpPr>
            <p:spPr bwMode="auto">
              <a:xfrm>
                <a:off x="2930" y="14822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5" name="Rectangle 18953"/>
              <p:cNvSpPr>
                <a:spLocks noChangeArrowheads="1"/>
              </p:cNvSpPr>
              <p:nvPr/>
            </p:nvSpPr>
            <p:spPr bwMode="auto">
              <a:xfrm>
                <a:off x="2987" y="1483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66" name="Line 18954"/>
              <p:cNvSpPr>
                <a:spLocks noChangeShapeType="1"/>
              </p:cNvSpPr>
              <p:nvPr/>
            </p:nvSpPr>
            <p:spPr bwMode="auto">
              <a:xfrm flipH="1">
                <a:off x="3286" y="26433"/>
                <a:ext cx="1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7" name="Line 18955"/>
              <p:cNvSpPr>
                <a:spLocks noChangeShapeType="1"/>
              </p:cNvSpPr>
              <p:nvPr/>
            </p:nvSpPr>
            <p:spPr bwMode="auto">
              <a:xfrm flipV="1">
                <a:off x="3286" y="26315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8" name="Oval 18956"/>
              <p:cNvSpPr>
                <a:spLocks noChangeArrowheads="1"/>
              </p:cNvSpPr>
              <p:nvPr/>
            </p:nvSpPr>
            <p:spPr bwMode="auto">
              <a:xfrm>
                <a:off x="3388" y="26189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69" name="Rectangle 18957"/>
              <p:cNvSpPr>
                <a:spLocks noChangeArrowheads="1"/>
              </p:cNvSpPr>
              <p:nvPr/>
            </p:nvSpPr>
            <p:spPr bwMode="auto">
              <a:xfrm>
                <a:off x="3446" y="261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70" name="Line 18958"/>
              <p:cNvSpPr>
                <a:spLocks noChangeShapeType="1"/>
              </p:cNvSpPr>
              <p:nvPr/>
            </p:nvSpPr>
            <p:spPr bwMode="auto">
              <a:xfrm flipH="1">
                <a:off x="3052" y="-2344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1" name="Line 18959"/>
              <p:cNvSpPr>
                <a:spLocks noChangeShapeType="1"/>
              </p:cNvSpPr>
              <p:nvPr/>
            </p:nvSpPr>
            <p:spPr bwMode="auto">
              <a:xfrm>
                <a:off x="3052" y="-2344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2" name="Oval 18960"/>
              <p:cNvSpPr>
                <a:spLocks noChangeArrowheads="1"/>
              </p:cNvSpPr>
              <p:nvPr/>
            </p:nvSpPr>
            <p:spPr bwMode="auto">
              <a:xfrm>
                <a:off x="3030" y="-23693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3" name="Rectangle 18961"/>
              <p:cNvSpPr>
                <a:spLocks noChangeArrowheads="1"/>
              </p:cNvSpPr>
              <p:nvPr/>
            </p:nvSpPr>
            <p:spPr bwMode="auto">
              <a:xfrm>
                <a:off x="3087" y="-2368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74" name="Line 18962"/>
              <p:cNvSpPr>
                <a:spLocks noChangeShapeType="1"/>
              </p:cNvSpPr>
              <p:nvPr/>
            </p:nvSpPr>
            <p:spPr bwMode="auto">
              <a:xfrm flipH="1">
                <a:off x="2634" y="572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5" name="Line 18963"/>
              <p:cNvSpPr>
                <a:spLocks noChangeShapeType="1"/>
              </p:cNvSpPr>
              <p:nvPr/>
            </p:nvSpPr>
            <p:spPr bwMode="auto">
              <a:xfrm flipV="1">
                <a:off x="2634" y="57121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6" name="Oval 18964"/>
              <p:cNvSpPr>
                <a:spLocks noChangeArrowheads="1"/>
              </p:cNvSpPr>
              <p:nvPr/>
            </p:nvSpPr>
            <p:spPr bwMode="auto">
              <a:xfrm>
                <a:off x="2610" y="56982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7" name="Rectangle 18965"/>
              <p:cNvSpPr>
                <a:spLocks noChangeArrowheads="1"/>
              </p:cNvSpPr>
              <p:nvPr/>
            </p:nvSpPr>
            <p:spPr bwMode="auto">
              <a:xfrm>
                <a:off x="2668" y="5698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78" name="Line 18966"/>
              <p:cNvSpPr>
                <a:spLocks noChangeShapeType="1"/>
              </p:cNvSpPr>
              <p:nvPr/>
            </p:nvSpPr>
            <p:spPr bwMode="auto">
              <a:xfrm flipH="1">
                <a:off x="2717" y="9258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79" name="Line 18967"/>
              <p:cNvSpPr>
                <a:spLocks noChangeShapeType="1"/>
              </p:cNvSpPr>
              <p:nvPr/>
            </p:nvSpPr>
            <p:spPr bwMode="auto">
              <a:xfrm>
                <a:off x="2717" y="9258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0" name="Oval 18968"/>
              <p:cNvSpPr>
                <a:spLocks noChangeArrowheads="1"/>
              </p:cNvSpPr>
              <p:nvPr/>
            </p:nvSpPr>
            <p:spPr bwMode="auto">
              <a:xfrm>
                <a:off x="2694" y="9233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1" name="Rectangle 18969"/>
              <p:cNvSpPr>
                <a:spLocks noChangeArrowheads="1"/>
              </p:cNvSpPr>
              <p:nvPr/>
            </p:nvSpPr>
            <p:spPr bwMode="auto">
              <a:xfrm>
                <a:off x="2751" y="923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82" name="Line 18970"/>
              <p:cNvSpPr>
                <a:spLocks noChangeShapeType="1"/>
              </p:cNvSpPr>
              <p:nvPr/>
            </p:nvSpPr>
            <p:spPr bwMode="auto">
              <a:xfrm flipH="1">
                <a:off x="3078" y="-3430"/>
                <a:ext cx="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3" name="Line 18971"/>
              <p:cNvSpPr>
                <a:spLocks noChangeShapeType="1"/>
              </p:cNvSpPr>
              <p:nvPr/>
            </p:nvSpPr>
            <p:spPr bwMode="auto">
              <a:xfrm flipV="1">
                <a:off x="3078" y="-353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4" name="Oval 18972"/>
              <p:cNvSpPr>
                <a:spLocks noChangeArrowheads="1"/>
              </p:cNvSpPr>
              <p:nvPr/>
            </p:nvSpPr>
            <p:spPr bwMode="auto">
              <a:xfrm>
                <a:off x="3126" y="-3674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5" name="Rectangle 18973"/>
              <p:cNvSpPr>
                <a:spLocks noChangeArrowheads="1"/>
              </p:cNvSpPr>
              <p:nvPr/>
            </p:nvSpPr>
            <p:spPr bwMode="auto">
              <a:xfrm>
                <a:off x="3183" y="-36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86" name="Line 18974"/>
              <p:cNvSpPr>
                <a:spLocks noChangeShapeType="1"/>
              </p:cNvSpPr>
              <p:nvPr/>
            </p:nvSpPr>
            <p:spPr bwMode="auto">
              <a:xfrm>
                <a:off x="3035" y="7853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7" name="Line 18975"/>
              <p:cNvSpPr>
                <a:spLocks noChangeShapeType="1"/>
              </p:cNvSpPr>
              <p:nvPr/>
            </p:nvSpPr>
            <p:spPr bwMode="auto">
              <a:xfrm flipV="1">
                <a:off x="3035" y="7847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8" name="Oval 18976"/>
              <p:cNvSpPr>
                <a:spLocks noChangeArrowheads="1"/>
              </p:cNvSpPr>
              <p:nvPr/>
            </p:nvSpPr>
            <p:spPr bwMode="auto">
              <a:xfrm>
                <a:off x="3012" y="78280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89" name="Rectangle 18977"/>
              <p:cNvSpPr>
                <a:spLocks noChangeArrowheads="1"/>
              </p:cNvSpPr>
              <p:nvPr/>
            </p:nvSpPr>
            <p:spPr bwMode="auto">
              <a:xfrm>
                <a:off x="3069" y="782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90" name="Line 18978"/>
              <p:cNvSpPr>
                <a:spLocks noChangeShapeType="1"/>
              </p:cNvSpPr>
              <p:nvPr/>
            </p:nvSpPr>
            <p:spPr bwMode="auto">
              <a:xfrm flipH="1">
                <a:off x="3259" y="71159"/>
                <a:ext cx="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1" name="Line 18979"/>
              <p:cNvSpPr>
                <a:spLocks noChangeShapeType="1"/>
              </p:cNvSpPr>
              <p:nvPr/>
            </p:nvSpPr>
            <p:spPr bwMode="auto">
              <a:xfrm flipV="1">
                <a:off x="3259" y="71067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2" name="Oval 18980"/>
              <p:cNvSpPr>
                <a:spLocks noChangeArrowheads="1"/>
              </p:cNvSpPr>
              <p:nvPr/>
            </p:nvSpPr>
            <p:spPr bwMode="auto">
              <a:xfrm>
                <a:off x="3294" y="7090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3" name="Rectangle 18981"/>
              <p:cNvSpPr>
                <a:spLocks noChangeArrowheads="1"/>
              </p:cNvSpPr>
              <p:nvPr/>
            </p:nvSpPr>
            <p:spPr bwMode="auto">
              <a:xfrm>
                <a:off x="3351" y="7092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94" name="Line 18982"/>
              <p:cNvSpPr>
                <a:spLocks noChangeShapeType="1"/>
              </p:cNvSpPr>
              <p:nvPr/>
            </p:nvSpPr>
            <p:spPr bwMode="auto">
              <a:xfrm>
                <a:off x="2763" y="547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5" name="Line 18983"/>
              <p:cNvSpPr>
                <a:spLocks noChangeShapeType="1"/>
              </p:cNvSpPr>
              <p:nvPr/>
            </p:nvSpPr>
            <p:spPr bwMode="auto">
              <a:xfrm>
                <a:off x="2763" y="547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6" name="Oval 18984"/>
              <p:cNvSpPr>
                <a:spLocks noChangeArrowheads="1"/>
              </p:cNvSpPr>
              <p:nvPr/>
            </p:nvSpPr>
            <p:spPr bwMode="auto">
              <a:xfrm>
                <a:off x="2740" y="5228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7" name="Rectangle 18985"/>
              <p:cNvSpPr>
                <a:spLocks noChangeArrowheads="1"/>
              </p:cNvSpPr>
              <p:nvPr/>
            </p:nvSpPr>
            <p:spPr bwMode="auto">
              <a:xfrm>
                <a:off x="2797" y="523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98" name="Line 18986"/>
              <p:cNvSpPr>
                <a:spLocks noChangeShapeType="1"/>
              </p:cNvSpPr>
              <p:nvPr/>
            </p:nvSpPr>
            <p:spPr bwMode="auto">
              <a:xfrm flipH="1">
                <a:off x="205" y="114362"/>
                <a:ext cx="4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99" name="Line 18987"/>
              <p:cNvSpPr>
                <a:spLocks noChangeShapeType="1"/>
              </p:cNvSpPr>
              <p:nvPr/>
            </p:nvSpPr>
            <p:spPr bwMode="auto">
              <a:xfrm flipV="1">
                <a:off x="205" y="113992"/>
                <a:ext cx="0" cy="37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0" name="Oval 18988"/>
              <p:cNvSpPr>
                <a:spLocks noChangeArrowheads="1"/>
              </p:cNvSpPr>
              <p:nvPr/>
            </p:nvSpPr>
            <p:spPr bwMode="auto">
              <a:xfrm>
                <a:off x="590" y="114118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1" name="Rectangle 18989"/>
              <p:cNvSpPr>
                <a:spLocks noChangeArrowheads="1"/>
              </p:cNvSpPr>
              <p:nvPr/>
            </p:nvSpPr>
            <p:spPr bwMode="auto">
              <a:xfrm>
                <a:off x="647" y="1141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02" name="Line 18990"/>
              <p:cNvSpPr>
                <a:spLocks noChangeShapeType="1"/>
              </p:cNvSpPr>
              <p:nvPr/>
            </p:nvSpPr>
            <p:spPr bwMode="auto">
              <a:xfrm flipH="1">
                <a:off x="2573" y="9796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3" name="Line 18991"/>
              <p:cNvSpPr>
                <a:spLocks noChangeShapeType="1"/>
              </p:cNvSpPr>
              <p:nvPr/>
            </p:nvSpPr>
            <p:spPr bwMode="auto">
              <a:xfrm>
                <a:off x="2573" y="9796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4" name="Oval 18992"/>
              <p:cNvSpPr>
                <a:spLocks noChangeArrowheads="1"/>
              </p:cNvSpPr>
              <p:nvPr/>
            </p:nvSpPr>
            <p:spPr bwMode="auto">
              <a:xfrm>
                <a:off x="2550" y="97719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5" name="Rectangle 18993"/>
              <p:cNvSpPr>
                <a:spLocks noChangeArrowheads="1"/>
              </p:cNvSpPr>
              <p:nvPr/>
            </p:nvSpPr>
            <p:spPr bwMode="auto">
              <a:xfrm>
                <a:off x="2607" y="977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06" name="Line 18994"/>
              <p:cNvSpPr>
                <a:spLocks noChangeShapeType="1"/>
              </p:cNvSpPr>
              <p:nvPr/>
            </p:nvSpPr>
            <p:spPr bwMode="auto">
              <a:xfrm>
                <a:off x="3226" y="-354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7" name="Line 18995"/>
              <p:cNvSpPr>
                <a:spLocks noChangeShapeType="1"/>
              </p:cNvSpPr>
              <p:nvPr/>
            </p:nvSpPr>
            <p:spPr bwMode="auto">
              <a:xfrm flipV="1">
                <a:off x="3226" y="-364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8" name="Oval 18996"/>
              <p:cNvSpPr>
                <a:spLocks noChangeArrowheads="1"/>
              </p:cNvSpPr>
              <p:nvPr/>
            </p:nvSpPr>
            <p:spPr bwMode="auto">
              <a:xfrm>
                <a:off x="3203" y="-378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09" name="Rectangle 18997"/>
              <p:cNvSpPr>
                <a:spLocks noChangeArrowheads="1"/>
              </p:cNvSpPr>
              <p:nvPr/>
            </p:nvSpPr>
            <p:spPr bwMode="auto">
              <a:xfrm>
                <a:off x="3260" y="-37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10" name="Line 18998"/>
              <p:cNvSpPr>
                <a:spLocks noChangeShapeType="1"/>
              </p:cNvSpPr>
              <p:nvPr/>
            </p:nvSpPr>
            <p:spPr bwMode="auto">
              <a:xfrm flipH="1">
                <a:off x="1206" y="5122"/>
                <a:ext cx="16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1" name="Line 18999"/>
              <p:cNvSpPr>
                <a:spLocks noChangeShapeType="1"/>
              </p:cNvSpPr>
              <p:nvPr/>
            </p:nvSpPr>
            <p:spPr bwMode="auto">
              <a:xfrm flipV="1">
                <a:off x="1206" y="4964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2" name="Oval 19000"/>
              <p:cNvSpPr>
                <a:spLocks noChangeArrowheads="1"/>
              </p:cNvSpPr>
              <p:nvPr/>
            </p:nvSpPr>
            <p:spPr bwMode="auto">
              <a:xfrm>
                <a:off x="2842" y="487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3" name="Rectangle 19001"/>
              <p:cNvSpPr>
                <a:spLocks noChangeArrowheads="1"/>
              </p:cNvSpPr>
              <p:nvPr/>
            </p:nvSpPr>
            <p:spPr bwMode="auto">
              <a:xfrm>
                <a:off x="2899" y="48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14" name="Line 19002"/>
              <p:cNvSpPr>
                <a:spLocks noChangeShapeType="1"/>
              </p:cNvSpPr>
              <p:nvPr/>
            </p:nvSpPr>
            <p:spPr bwMode="auto">
              <a:xfrm flipH="1">
                <a:off x="3345" y="-160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5" name="Line 19003"/>
              <p:cNvSpPr>
                <a:spLocks noChangeShapeType="1"/>
              </p:cNvSpPr>
              <p:nvPr/>
            </p:nvSpPr>
            <p:spPr bwMode="auto">
              <a:xfrm flipV="1">
                <a:off x="3345" y="-1613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6" name="Oval 19004"/>
              <p:cNvSpPr>
                <a:spLocks noChangeArrowheads="1"/>
              </p:cNvSpPr>
              <p:nvPr/>
            </p:nvSpPr>
            <p:spPr bwMode="auto">
              <a:xfrm>
                <a:off x="3322" y="-1632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7" name="Rectangle 19005"/>
              <p:cNvSpPr>
                <a:spLocks noChangeArrowheads="1"/>
              </p:cNvSpPr>
              <p:nvPr/>
            </p:nvSpPr>
            <p:spPr bwMode="auto">
              <a:xfrm>
                <a:off x="3379" y="-163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18" name="Line 19006"/>
              <p:cNvSpPr>
                <a:spLocks noChangeShapeType="1"/>
              </p:cNvSpPr>
              <p:nvPr/>
            </p:nvSpPr>
            <p:spPr bwMode="auto">
              <a:xfrm flipH="1">
                <a:off x="2109" y="-19934"/>
                <a:ext cx="13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19" name="Line 19007"/>
              <p:cNvSpPr>
                <a:spLocks noChangeShapeType="1"/>
              </p:cNvSpPr>
              <p:nvPr/>
            </p:nvSpPr>
            <p:spPr bwMode="auto">
              <a:xfrm flipV="1">
                <a:off x="2109" y="-1999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0" name="Oval 19008"/>
              <p:cNvSpPr>
                <a:spLocks noChangeArrowheads="1"/>
              </p:cNvSpPr>
              <p:nvPr/>
            </p:nvSpPr>
            <p:spPr bwMode="auto">
              <a:xfrm>
                <a:off x="3479" y="-20172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1" name="Rectangle 19009"/>
              <p:cNvSpPr>
                <a:spLocks noChangeArrowheads="1"/>
              </p:cNvSpPr>
              <p:nvPr/>
            </p:nvSpPr>
            <p:spPr bwMode="auto">
              <a:xfrm>
                <a:off x="3536" y="-201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22" name="Line 19010"/>
              <p:cNvSpPr>
                <a:spLocks noChangeShapeType="1"/>
              </p:cNvSpPr>
              <p:nvPr/>
            </p:nvSpPr>
            <p:spPr bwMode="auto">
              <a:xfrm>
                <a:off x="2712" y="1694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3" name="Line 19011"/>
              <p:cNvSpPr>
                <a:spLocks noChangeShapeType="1"/>
              </p:cNvSpPr>
              <p:nvPr/>
            </p:nvSpPr>
            <p:spPr bwMode="auto">
              <a:xfrm>
                <a:off x="2712" y="1694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4" name="Oval 19012"/>
              <p:cNvSpPr>
                <a:spLocks noChangeArrowheads="1"/>
              </p:cNvSpPr>
              <p:nvPr/>
            </p:nvSpPr>
            <p:spPr bwMode="auto">
              <a:xfrm>
                <a:off x="2689" y="16694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5" name="Rectangle 19013"/>
              <p:cNvSpPr>
                <a:spLocks noChangeArrowheads="1"/>
              </p:cNvSpPr>
              <p:nvPr/>
            </p:nvSpPr>
            <p:spPr bwMode="auto">
              <a:xfrm>
                <a:off x="2745" y="167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26" name="Line 19014"/>
              <p:cNvSpPr>
                <a:spLocks noChangeShapeType="1"/>
              </p:cNvSpPr>
              <p:nvPr/>
            </p:nvSpPr>
            <p:spPr bwMode="auto">
              <a:xfrm flipH="1">
                <a:off x="2634" y="5687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7" name="Line 19015"/>
              <p:cNvSpPr>
                <a:spLocks noChangeShapeType="1"/>
              </p:cNvSpPr>
              <p:nvPr/>
            </p:nvSpPr>
            <p:spPr bwMode="auto">
              <a:xfrm>
                <a:off x="2634" y="5687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8" name="Oval 19016"/>
              <p:cNvSpPr>
                <a:spLocks noChangeArrowheads="1"/>
              </p:cNvSpPr>
              <p:nvPr/>
            </p:nvSpPr>
            <p:spPr bwMode="auto">
              <a:xfrm>
                <a:off x="2612" y="56620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29" name="Rectangle 19017"/>
              <p:cNvSpPr>
                <a:spLocks noChangeArrowheads="1"/>
              </p:cNvSpPr>
              <p:nvPr/>
            </p:nvSpPr>
            <p:spPr bwMode="auto">
              <a:xfrm>
                <a:off x="2668" y="5663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30" name="Line 19018"/>
              <p:cNvSpPr>
                <a:spLocks noChangeShapeType="1"/>
              </p:cNvSpPr>
              <p:nvPr/>
            </p:nvSpPr>
            <p:spPr bwMode="auto">
              <a:xfrm flipH="1">
                <a:off x="2982" y="8883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1" name="Line 19019"/>
              <p:cNvSpPr>
                <a:spLocks noChangeShapeType="1"/>
              </p:cNvSpPr>
              <p:nvPr/>
            </p:nvSpPr>
            <p:spPr bwMode="auto">
              <a:xfrm flipV="1">
                <a:off x="2982" y="8875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2" name="Oval 19020"/>
              <p:cNvSpPr>
                <a:spLocks noChangeArrowheads="1"/>
              </p:cNvSpPr>
              <p:nvPr/>
            </p:nvSpPr>
            <p:spPr bwMode="auto">
              <a:xfrm>
                <a:off x="2959" y="88593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3" name="Rectangle 19021"/>
              <p:cNvSpPr>
                <a:spLocks noChangeArrowheads="1"/>
              </p:cNvSpPr>
              <p:nvPr/>
            </p:nvSpPr>
            <p:spPr bwMode="auto">
              <a:xfrm>
                <a:off x="3016" y="886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34" name="Line 19022"/>
              <p:cNvSpPr>
                <a:spLocks noChangeShapeType="1"/>
              </p:cNvSpPr>
              <p:nvPr/>
            </p:nvSpPr>
            <p:spPr bwMode="auto">
              <a:xfrm flipH="1">
                <a:off x="2364" y="22800"/>
                <a:ext cx="14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5" name="Line 19023"/>
              <p:cNvSpPr>
                <a:spLocks noChangeShapeType="1"/>
              </p:cNvSpPr>
              <p:nvPr/>
            </p:nvSpPr>
            <p:spPr bwMode="auto">
              <a:xfrm flipV="1">
                <a:off x="2364" y="22675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6" name="Oval 19024"/>
              <p:cNvSpPr>
                <a:spLocks noChangeArrowheads="1"/>
              </p:cNvSpPr>
              <p:nvPr/>
            </p:nvSpPr>
            <p:spPr bwMode="auto">
              <a:xfrm>
                <a:off x="3839" y="2255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7" name="Rectangle 19025"/>
              <p:cNvSpPr>
                <a:spLocks noChangeArrowheads="1"/>
              </p:cNvSpPr>
              <p:nvPr/>
            </p:nvSpPr>
            <p:spPr bwMode="auto">
              <a:xfrm>
                <a:off x="3895" y="2256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38" name="Line 19026"/>
              <p:cNvSpPr>
                <a:spLocks noChangeShapeType="1"/>
              </p:cNvSpPr>
              <p:nvPr/>
            </p:nvSpPr>
            <p:spPr bwMode="auto">
              <a:xfrm>
                <a:off x="3035" y="-2579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39" name="Line 19027"/>
              <p:cNvSpPr>
                <a:spLocks noChangeShapeType="1"/>
              </p:cNvSpPr>
              <p:nvPr/>
            </p:nvSpPr>
            <p:spPr bwMode="auto">
              <a:xfrm flipV="1">
                <a:off x="3035" y="-2590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0" name="Oval 19028"/>
              <p:cNvSpPr>
                <a:spLocks noChangeArrowheads="1"/>
              </p:cNvSpPr>
              <p:nvPr/>
            </p:nvSpPr>
            <p:spPr bwMode="auto">
              <a:xfrm>
                <a:off x="3012" y="-26034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1" name="Rectangle 19029"/>
              <p:cNvSpPr>
                <a:spLocks noChangeArrowheads="1"/>
              </p:cNvSpPr>
              <p:nvPr/>
            </p:nvSpPr>
            <p:spPr bwMode="auto">
              <a:xfrm>
                <a:off x="3069" y="-2602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42" name="Line 19030"/>
              <p:cNvSpPr>
                <a:spLocks noChangeShapeType="1"/>
              </p:cNvSpPr>
              <p:nvPr/>
            </p:nvSpPr>
            <p:spPr bwMode="auto">
              <a:xfrm flipH="1">
                <a:off x="2894" y="52775"/>
                <a:ext cx="4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3" name="Line 19031"/>
              <p:cNvSpPr>
                <a:spLocks noChangeShapeType="1"/>
              </p:cNvSpPr>
              <p:nvPr/>
            </p:nvSpPr>
            <p:spPr bwMode="auto">
              <a:xfrm flipV="1">
                <a:off x="2894" y="5265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4" name="Oval 19032"/>
              <p:cNvSpPr>
                <a:spLocks noChangeArrowheads="1"/>
              </p:cNvSpPr>
              <p:nvPr/>
            </p:nvSpPr>
            <p:spPr bwMode="auto">
              <a:xfrm>
                <a:off x="3271" y="52532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5" name="Rectangle 19033"/>
              <p:cNvSpPr>
                <a:spLocks noChangeArrowheads="1"/>
              </p:cNvSpPr>
              <p:nvPr/>
            </p:nvSpPr>
            <p:spPr bwMode="auto">
              <a:xfrm>
                <a:off x="3329" y="525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46" name="Line 19034"/>
              <p:cNvSpPr>
                <a:spLocks noChangeShapeType="1"/>
              </p:cNvSpPr>
              <p:nvPr/>
            </p:nvSpPr>
            <p:spPr bwMode="auto">
              <a:xfrm flipH="1">
                <a:off x="945" y="11143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7" name="Line 19035"/>
              <p:cNvSpPr>
                <a:spLocks noChangeShapeType="1"/>
              </p:cNvSpPr>
              <p:nvPr/>
            </p:nvSpPr>
            <p:spPr bwMode="auto">
              <a:xfrm flipV="1">
                <a:off x="945" y="11131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8" name="Oval 19036"/>
              <p:cNvSpPr>
                <a:spLocks noChangeArrowheads="1"/>
              </p:cNvSpPr>
              <p:nvPr/>
            </p:nvSpPr>
            <p:spPr bwMode="auto">
              <a:xfrm>
                <a:off x="922" y="111196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49" name="Rectangle 19037"/>
              <p:cNvSpPr>
                <a:spLocks noChangeArrowheads="1"/>
              </p:cNvSpPr>
              <p:nvPr/>
            </p:nvSpPr>
            <p:spPr bwMode="auto">
              <a:xfrm>
                <a:off x="979" y="11119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LUKE-4198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50" name="Line 19038"/>
              <p:cNvSpPr>
                <a:spLocks noChangeShapeType="1"/>
              </p:cNvSpPr>
              <p:nvPr/>
            </p:nvSpPr>
            <p:spPr bwMode="auto">
              <a:xfrm flipH="1">
                <a:off x="2330" y="-10921"/>
                <a:ext cx="10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1" name="Line 19039"/>
              <p:cNvSpPr>
                <a:spLocks noChangeShapeType="1"/>
              </p:cNvSpPr>
              <p:nvPr/>
            </p:nvSpPr>
            <p:spPr bwMode="auto">
              <a:xfrm>
                <a:off x="2330" y="-1092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2" name="Oval 19040"/>
              <p:cNvSpPr>
                <a:spLocks noChangeArrowheads="1"/>
              </p:cNvSpPr>
              <p:nvPr/>
            </p:nvSpPr>
            <p:spPr bwMode="auto">
              <a:xfrm>
                <a:off x="3319" y="-11158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3" name="Rectangle 19041"/>
              <p:cNvSpPr>
                <a:spLocks noChangeArrowheads="1"/>
              </p:cNvSpPr>
              <p:nvPr/>
            </p:nvSpPr>
            <p:spPr bwMode="auto">
              <a:xfrm>
                <a:off x="3376" y="-1115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54" name="Line 19042"/>
              <p:cNvSpPr>
                <a:spLocks noChangeShapeType="1"/>
              </p:cNvSpPr>
              <p:nvPr/>
            </p:nvSpPr>
            <p:spPr bwMode="auto">
              <a:xfrm flipH="1">
                <a:off x="2010" y="51490"/>
                <a:ext cx="9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5" name="Line 19043"/>
              <p:cNvSpPr>
                <a:spLocks noChangeShapeType="1"/>
              </p:cNvSpPr>
              <p:nvPr/>
            </p:nvSpPr>
            <p:spPr bwMode="auto">
              <a:xfrm flipV="1">
                <a:off x="2010" y="51364"/>
                <a:ext cx="0" cy="12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6" name="Oval 19044"/>
              <p:cNvSpPr>
                <a:spLocks noChangeArrowheads="1"/>
              </p:cNvSpPr>
              <p:nvPr/>
            </p:nvSpPr>
            <p:spPr bwMode="auto">
              <a:xfrm>
                <a:off x="2977" y="5123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7" name="Rectangle 19045"/>
              <p:cNvSpPr>
                <a:spLocks noChangeArrowheads="1"/>
              </p:cNvSpPr>
              <p:nvPr/>
            </p:nvSpPr>
            <p:spPr bwMode="auto">
              <a:xfrm>
                <a:off x="3034" y="5125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58" name="Line 19046"/>
              <p:cNvSpPr>
                <a:spLocks noChangeShapeType="1"/>
              </p:cNvSpPr>
              <p:nvPr/>
            </p:nvSpPr>
            <p:spPr bwMode="auto">
              <a:xfrm flipH="1">
                <a:off x="2109" y="-20053"/>
                <a:ext cx="12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59" name="Line 19047"/>
              <p:cNvSpPr>
                <a:spLocks noChangeShapeType="1"/>
              </p:cNvSpPr>
              <p:nvPr/>
            </p:nvSpPr>
            <p:spPr bwMode="auto">
              <a:xfrm>
                <a:off x="2109" y="-2005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0" name="Oval 19048"/>
              <p:cNvSpPr>
                <a:spLocks noChangeArrowheads="1"/>
              </p:cNvSpPr>
              <p:nvPr/>
            </p:nvSpPr>
            <p:spPr bwMode="auto">
              <a:xfrm>
                <a:off x="3345" y="-2030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1" name="Rectangle 19049"/>
              <p:cNvSpPr>
                <a:spLocks noChangeArrowheads="1"/>
              </p:cNvSpPr>
              <p:nvPr/>
            </p:nvSpPr>
            <p:spPr bwMode="auto">
              <a:xfrm>
                <a:off x="3402" y="-2029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62" name="Line 19050"/>
              <p:cNvSpPr>
                <a:spLocks noChangeShapeType="1"/>
              </p:cNvSpPr>
              <p:nvPr/>
            </p:nvSpPr>
            <p:spPr bwMode="auto">
              <a:xfrm flipH="1">
                <a:off x="132" y="104998"/>
                <a:ext cx="7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3" name="Line 19051"/>
              <p:cNvSpPr>
                <a:spLocks noChangeShapeType="1"/>
              </p:cNvSpPr>
              <p:nvPr/>
            </p:nvSpPr>
            <p:spPr bwMode="auto">
              <a:xfrm flipV="1">
                <a:off x="132" y="104906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4" name="Oval 19052"/>
              <p:cNvSpPr>
                <a:spLocks noChangeArrowheads="1"/>
              </p:cNvSpPr>
              <p:nvPr/>
            </p:nvSpPr>
            <p:spPr bwMode="auto">
              <a:xfrm>
                <a:off x="880" y="104754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5" name="Rectangle 19053"/>
              <p:cNvSpPr>
                <a:spLocks noChangeArrowheads="1"/>
              </p:cNvSpPr>
              <p:nvPr/>
            </p:nvSpPr>
            <p:spPr bwMode="auto">
              <a:xfrm>
                <a:off x="938" y="1047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LUKE-4234</a:t>
                </a:r>
                <a:endPara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66" name="Line 19054"/>
              <p:cNvSpPr>
                <a:spLocks noChangeShapeType="1"/>
              </p:cNvSpPr>
              <p:nvPr/>
            </p:nvSpPr>
            <p:spPr bwMode="auto">
              <a:xfrm flipH="1">
                <a:off x="1801" y="24554"/>
                <a:ext cx="10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7" name="Line 19055"/>
              <p:cNvSpPr>
                <a:spLocks noChangeShapeType="1"/>
              </p:cNvSpPr>
              <p:nvPr/>
            </p:nvSpPr>
            <p:spPr bwMode="auto">
              <a:xfrm flipV="1">
                <a:off x="1801" y="2444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8" name="Oval 19056"/>
              <p:cNvSpPr>
                <a:spLocks noChangeArrowheads="1"/>
              </p:cNvSpPr>
              <p:nvPr/>
            </p:nvSpPr>
            <p:spPr bwMode="auto">
              <a:xfrm>
                <a:off x="2823" y="24317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69" name="Rectangle 19057"/>
              <p:cNvSpPr>
                <a:spLocks noChangeArrowheads="1"/>
              </p:cNvSpPr>
              <p:nvPr/>
            </p:nvSpPr>
            <p:spPr bwMode="auto">
              <a:xfrm>
                <a:off x="2881" y="243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LUKE-4238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70" name="Line 19058"/>
              <p:cNvSpPr>
                <a:spLocks noChangeShapeType="1"/>
              </p:cNvSpPr>
              <p:nvPr/>
            </p:nvSpPr>
            <p:spPr bwMode="auto">
              <a:xfrm flipH="1">
                <a:off x="2715" y="9340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1" name="Line 19059"/>
              <p:cNvSpPr>
                <a:spLocks noChangeShapeType="1"/>
              </p:cNvSpPr>
              <p:nvPr/>
            </p:nvSpPr>
            <p:spPr bwMode="auto">
              <a:xfrm flipV="1">
                <a:off x="2715" y="9328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2" name="Oval 19060"/>
              <p:cNvSpPr>
                <a:spLocks noChangeArrowheads="1"/>
              </p:cNvSpPr>
              <p:nvPr/>
            </p:nvSpPr>
            <p:spPr bwMode="auto">
              <a:xfrm>
                <a:off x="2691" y="93169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3" name="Rectangle 19061"/>
              <p:cNvSpPr>
                <a:spLocks noChangeArrowheads="1"/>
              </p:cNvSpPr>
              <p:nvPr/>
            </p:nvSpPr>
            <p:spPr bwMode="auto">
              <a:xfrm>
                <a:off x="2749" y="9316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LUKE-4239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74" name="Line 19062"/>
              <p:cNvSpPr>
                <a:spLocks noChangeShapeType="1"/>
              </p:cNvSpPr>
              <p:nvPr/>
            </p:nvSpPr>
            <p:spPr bwMode="auto">
              <a:xfrm flipH="1">
                <a:off x="2802" y="-96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5" name="Line 19063"/>
              <p:cNvSpPr>
                <a:spLocks noChangeShapeType="1"/>
              </p:cNvSpPr>
              <p:nvPr/>
            </p:nvSpPr>
            <p:spPr bwMode="auto">
              <a:xfrm flipV="1">
                <a:off x="2802" y="-97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6" name="Oval 19064"/>
              <p:cNvSpPr>
                <a:spLocks noChangeArrowheads="1"/>
              </p:cNvSpPr>
              <p:nvPr/>
            </p:nvSpPr>
            <p:spPr bwMode="auto">
              <a:xfrm>
                <a:off x="2779" y="-987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7" name="Rectangle 19065"/>
              <p:cNvSpPr>
                <a:spLocks noChangeArrowheads="1"/>
              </p:cNvSpPr>
              <p:nvPr/>
            </p:nvSpPr>
            <p:spPr bwMode="auto">
              <a:xfrm>
                <a:off x="2836" y="-98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LUKE-4241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78" name="Line 19066"/>
              <p:cNvSpPr>
                <a:spLocks noChangeShapeType="1"/>
              </p:cNvSpPr>
              <p:nvPr/>
            </p:nvSpPr>
            <p:spPr bwMode="auto">
              <a:xfrm>
                <a:off x="3133" y="-51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79" name="Line 19067"/>
              <p:cNvSpPr>
                <a:spLocks noChangeShapeType="1"/>
              </p:cNvSpPr>
              <p:nvPr/>
            </p:nvSpPr>
            <p:spPr bwMode="auto">
              <a:xfrm flipV="1">
                <a:off x="3133" y="-530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0" name="Oval 19068"/>
              <p:cNvSpPr>
                <a:spLocks noChangeArrowheads="1"/>
              </p:cNvSpPr>
              <p:nvPr/>
            </p:nvSpPr>
            <p:spPr bwMode="auto">
              <a:xfrm>
                <a:off x="3109" y="-5428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1" name="Rectangle 19069"/>
              <p:cNvSpPr>
                <a:spLocks noChangeArrowheads="1"/>
              </p:cNvSpPr>
              <p:nvPr/>
            </p:nvSpPr>
            <p:spPr bwMode="auto">
              <a:xfrm>
                <a:off x="3166" y="-54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LUKE-4243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82" name="Line 19070"/>
              <p:cNvSpPr>
                <a:spLocks noChangeShapeType="1"/>
              </p:cNvSpPr>
              <p:nvPr/>
            </p:nvSpPr>
            <p:spPr bwMode="auto">
              <a:xfrm flipH="1">
                <a:off x="2911" y="77014"/>
                <a:ext cx="3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3" name="Line 19071"/>
              <p:cNvSpPr>
                <a:spLocks noChangeShapeType="1"/>
              </p:cNvSpPr>
              <p:nvPr/>
            </p:nvSpPr>
            <p:spPr bwMode="auto">
              <a:xfrm>
                <a:off x="2911" y="7701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4" name="Oval 19072"/>
              <p:cNvSpPr>
                <a:spLocks noChangeArrowheads="1"/>
              </p:cNvSpPr>
              <p:nvPr/>
            </p:nvSpPr>
            <p:spPr bwMode="auto">
              <a:xfrm>
                <a:off x="3206" y="76770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5" name="Rectangle 19073"/>
              <p:cNvSpPr>
                <a:spLocks noChangeArrowheads="1"/>
              </p:cNvSpPr>
              <p:nvPr/>
            </p:nvSpPr>
            <p:spPr bwMode="auto">
              <a:xfrm>
                <a:off x="3262" y="767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86" name="Line 19074"/>
              <p:cNvSpPr>
                <a:spLocks noChangeShapeType="1"/>
              </p:cNvSpPr>
              <p:nvPr/>
            </p:nvSpPr>
            <p:spPr bwMode="auto">
              <a:xfrm flipH="1">
                <a:off x="1747" y="82283"/>
                <a:ext cx="1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7" name="Line 19075"/>
              <p:cNvSpPr>
                <a:spLocks noChangeShapeType="1"/>
              </p:cNvSpPr>
              <p:nvPr/>
            </p:nvSpPr>
            <p:spPr bwMode="auto">
              <a:xfrm flipV="1">
                <a:off x="1747" y="8217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8" name="Oval 19076"/>
              <p:cNvSpPr>
                <a:spLocks noChangeArrowheads="1"/>
              </p:cNvSpPr>
              <p:nvPr/>
            </p:nvSpPr>
            <p:spPr bwMode="auto">
              <a:xfrm>
                <a:off x="2906" y="8203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89" name="Rectangle 19077"/>
              <p:cNvSpPr>
                <a:spLocks noChangeArrowheads="1"/>
              </p:cNvSpPr>
              <p:nvPr/>
            </p:nvSpPr>
            <p:spPr bwMode="auto">
              <a:xfrm>
                <a:off x="2963" y="8204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90" name="Line 19078"/>
              <p:cNvSpPr>
                <a:spLocks noChangeShapeType="1"/>
              </p:cNvSpPr>
              <p:nvPr/>
            </p:nvSpPr>
            <p:spPr bwMode="auto">
              <a:xfrm>
                <a:off x="2828" y="486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1" name="Line 19079"/>
              <p:cNvSpPr>
                <a:spLocks noChangeShapeType="1"/>
              </p:cNvSpPr>
              <p:nvPr/>
            </p:nvSpPr>
            <p:spPr bwMode="auto">
              <a:xfrm flipV="1">
                <a:off x="2828" y="4858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2" name="Oval 19080"/>
              <p:cNvSpPr>
                <a:spLocks noChangeArrowheads="1"/>
              </p:cNvSpPr>
              <p:nvPr/>
            </p:nvSpPr>
            <p:spPr bwMode="auto">
              <a:xfrm>
                <a:off x="2806" y="4843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3" name="Rectangle 19081"/>
              <p:cNvSpPr>
                <a:spLocks noChangeArrowheads="1"/>
              </p:cNvSpPr>
              <p:nvPr/>
            </p:nvSpPr>
            <p:spPr bwMode="auto">
              <a:xfrm>
                <a:off x="2862" y="4843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94" name="Line 19082"/>
              <p:cNvSpPr>
                <a:spLocks noChangeShapeType="1"/>
              </p:cNvSpPr>
              <p:nvPr/>
            </p:nvSpPr>
            <p:spPr bwMode="auto">
              <a:xfrm>
                <a:off x="2847" y="711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5" name="Line 19083"/>
              <p:cNvSpPr>
                <a:spLocks noChangeShapeType="1"/>
              </p:cNvSpPr>
              <p:nvPr/>
            </p:nvSpPr>
            <p:spPr bwMode="auto">
              <a:xfrm flipV="1">
                <a:off x="2847" y="702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6" name="Oval 19084"/>
              <p:cNvSpPr>
                <a:spLocks noChangeArrowheads="1"/>
              </p:cNvSpPr>
              <p:nvPr/>
            </p:nvSpPr>
            <p:spPr bwMode="auto">
              <a:xfrm>
                <a:off x="2823" y="6870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7" name="Rectangle 19085"/>
              <p:cNvSpPr>
                <a:spLocks noChangeArrowheads="1"/>
              </p:cNvSpPr>
              <p:nvPr/>
            </p:nvSpPr>
            <p:spPr bwMode="auto">
              <a:xfrm>
                <a:off x="2880" y="68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798" name="Line 19086"/>
              <p:cNvSpPr>
                <a:spLocks noChangeShapeType="1"/>
              </p:cNvSpPr>
              <p:nvPr/>
            </p:nvSpPr>
            <p:spPr bwMode="auto">
              <a:xfrm flipH="1">
                <a:off x="3981" y="1120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799" name="Line 19087"/>
              <p:cNvSpPr>
                <a:spLocks noChangeShapeType="1"/>
              </p:cNvSpPr>
              <p:nvPr/>
            </p:nvSpPr>
            <p:spPr bwMode="auto">
              <a:xfrm flipV="1">
                <a:off x="3981" y="1109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0" name="Oval 19088"/>
              <p:cNvSpPr>
                <a:spLocks noChangeArrowheads="1"/>
              </p:cNvSpPr>
              <p:nvPr/>
            </p:nvSpPr>
            <p:spPr bwMode="auto">
              <a:xfrm>
                <a:off x="3957" y="10971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1" name="Rectangle 19089"/>
              <p:cNvSpPr>
                <a:spLocks noChangeArrowheads="1"/>
              </p:cNvSpPr>
              <p:nvPr/>
            </p:nvSpPr>
            <p:spPr bwMode="auto">
              <a:xfrm>
                <a:off x="4015" y="109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LUKE-4256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02" name="Line 19090"/>
              <p:cNvSpPr>
                <a:spLocks noChangeShapeType="1"/>
              </p:cNvSpPr>
              <p:nvPr/>
            </p:nvSpPr>
            <p:spPr bwMode="auto">
              <a:xfrm flipH="1">
                <a:off x="3029" y="-241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3" name="Line 19091"/>
              <p:cNvSpPr>
                <a:spLocks noChangeShapeType="1"/>
              </p:cNvSpPr>
              <p:nvPr/>
            </p:nvSpPr>
            <p:spPr bwMode="auto">
              <a:xfrm flipV="1">
                <a:off x="3029" y="-2426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4" name="Oval 19092"/>
              <p:cNvSpPr>
                <a:spLocks noChangeArrowheads="1"/>
              </p:cNvSpPr>
              <p:nvPr/>
            </p:nvSpPr>
            <p:spPr bwMode="auto">
              <a:xfrm>
                <a:off x="3006" y="-24405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5" name="Rectangle 19093"/>
              <p:cNvSpPr>
                <a:spLocks noChangeArrowheads="1"/>
              </p:cNvSpPr>
              <p:nvPr/>
            </p:nvSpPr>
            <p:spPr bwMode="auto">
              <a:xfrm>
                <a:off x="3063" y="-2439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06" name="Line 19094"/>
              <p:cNvSpPr>
                <a:spLocks noChangeShapeType="1"/>
              </p:cNvSpPr>
              <p:nvPr/>
            </p:nvSpPr>
            <p:spPr bwMode="auto">
              <a:xfrm flipH="1">
                <a:off x="1901" y="24442"/>
                <a:ext cx="15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7" name="Line 19095"/>
              <p:cNvSpPr>
                <a:spLocks noChangeShapeType="1"/>
              </p:cNvSpPr>
              <p:nvPr/>
            </p:nvSpPr>
            <p:spPr bwMode="auto">
              <a:xfrm flipV="1">
                <a:off x="1901" y="2433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8" name="Oval 19096"/>
              <p:cNvSpPr>
                <a:spLocks noChangeArrowheads="1"/>
              </p:cNvSpPr>
              <p:nvPr/>
            </p:nvSpPr>
            <p:spPr bwMode="auto">
              <a:xfrm>
                <a:off x="3395" y="24198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09" name="Rectangle 19097"/>
              <p:cNvSpPr>
                <a:spLocks noChangeArrowheads="1"/>
              </p:cNvSpPr>
              <p:nvPr/>
            </p:nvSpPr>
            <p:spPr bwMode="auto">
              <a:xfrm>
                <a:off x="3453" y="2420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10" name="Line 19098"/>
              <p:cNvSpPr>
                <a:spLocks noChangeShapeType="1"/>
              </p:cNvSpPr>
              <p:nvPr/>
            </p:nvSpPr>
            <p:spPr bwMode="auto">
              <a:xfrm>
                <a:off x="3032" y="-145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1" name="Line 19099"/>
              <p:cNvSpPr>
                <a:spLocks noChangeShapeType="1"/>
              </p:cNvSpPr>
              <p:nvPr/>
            </p:nvSpPr>
            <p:spPr bwMode="auto">
              <a:xfrm flipV="1">
                <a:off x="3032" y="-1460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2" name="Oval 19100"/>
              <p:cNvSpPr>
                <a:spLocks noChangeArrowheads="1"/>
              </p:cNvSpPr>
              <p:nvPr/>
            </p:nvSpPr>
            <p:spPr bwMode="auto">
              <a:xfrm>
                <a:off x="3008" y="-14791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3" name="Rectangle 19101"/>
              <p:cNvSpPr>
                <a:spLocks noChangeArrowheads="1"/>
              </p:cNvSpPr>
              <p:nvPr/>
            </p:nvSpPr>
            <p:spPr bwMode="auto">
              <a:xfrm>
                <a:off x="3065" y="-1478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14" name="Line 19102"/>
              <p:cNvSpPr>
                <a:spLocks noChangeShapeType="1"/>
              </p:cNvSpPr>
              <p:nvPr/>
            </p:nvSpPr>
            <p:spPr bwMode="auto">
              <a:xfrm>
                <a:off x="3032" y="-146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5" name="Line 19103"/>
              <p:cNvSpPr>
                <a:spLocks noChangeShapeType="1"/>
              </p:cNvSpPr>
              <p:nvPr/>
            </p:nvSpPr>
            <p:spPr bwMode="auto">
              <a:xfrm>
                <a:off x="3032" y="-1466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6" name="Oval 19104"/>
              <p:cNvSpPr>
                <a:spLocks noChangeArrowheads="1"/>
              </p:cNvSpPr>
              <p:nvPr/>
            </p:nvSpPr>
            <p:spPr bwMode="auto">
              <a:xfrm>
                <a:off x="3008" y="-1491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7" name="Rectangle 19105"/>
              <p:cNvSpPr>
                <a:spLocks noChangeArrowheads="1"/>
              </p:cNvSpPr>
              <p:nvPr/>
            </p:nvSpPr>
            <p:spPr bwMode="auto">
              <a:xfrm>
                <a:off x="3065" y="-1490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818" name="Line 19106"/>
              <p:cNvSpPr>
                <a:spLocks noChangeShapeType="1"/>
              </p:cNvSpPr>
              <p:nvPr/>
            </p:nvSpPr>
            <p:spPr bwMode="auto">
              <a:xfrm flipH="1">
                <a:off x="951" y="10991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19" name="Line 19107"/>
              <p:cNvSpPr>
                <a:spLocks noChangeShapeType="1"/>
              </p:cNvSpPr>
              <p:nvPr/>
            </p:nvSpPr>
            <p:spPr bwMode="auto">
              <a:xfrm flipV="1">
                <a:off x="951" y="10979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820" name="Oval 19108"/>
              <p:cNvSpPr>
                <a:spLocks noChangeArrowheads="1"/>
              </p:cNvSpPr>
              <p:nvPr/>
            </p:nvSpPr>
            <p:spPr bwMode="auto">
              <a:xfrm>
                <a:off x="927" y="109673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5" name="Group 19310"/>
            <p:cNvGrpSpPr>
              <a:grpSpLocks/>
            </p:cNvGrpSpPr>
            <p:nvPr/>
          </p:nvGrpSpPr>
          <p:grpSpPr bwMode="auto">
            <a:xfrm>
              <a:off x="1142659" y="-4546671"/>
              <a:ext cx="9145588" cy="219098813"/>
              <a:chOff x="-153" y="-22539"/>
              <a:chExt cx="5761" cy="138015"/>
            </a:xfrm>
          </p:grpSpPr>
          <p:sp>
            <p:nvSpPr>
              <p:cNvPr id="18421" name="Rectangle 19110"/>
              <p:cNvSpPr>
                <a:spLocks noChangeArrowheads="1"/>
              </p:cNvSpPr>
              <p:nvPr/>
            </p:nvSpPr>
            <p:spPr bwMode="auto">
              <a:xfrm>
                <a:off x="985" y="1096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22" name="Line 19111"/>
              <p:cNvSpPr>
                <a:spLocks noChangeShapeType="1"/>
              </p:cNvSpPr>
              <p:nvPr/>
            </p:nvSpPr>
            <p:spPr bwMode="auto">
              <a:xfrm flipH="1">
                <a:off x="2710" y="9715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3" name="Line 19112"/>
              <p:cNvSpPr>
                <a:spLocks noChangeShapeType="1"/>
              </p:cNvSpPr>
              <p:nvPr/>
            </p:nvSpPr>
            <p:spPr bwMode="auto">
              <a:xfrm flipV="1">
                <a:off x="2710" y="9706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4" name="Oval 19113"/>
              <p:cNvSpPr>
                <a:spLocks noChangeArrowheads="1"/>
              </p:cNvSpPr>
              <p:nvPr/>
            </p:nvSpPr>
            <p:spPr bwMode="auto">
              <a:xfrm>
                <a:off x="2687" y="96908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5" name="Rectangle 19114"/>
              <p:cNvSpPr>
                <a:spLocks noChangeArrowheads="1"/>
              </p:cNvSpPr>
              <p:nvPr/>
            </p:nvSpPr>
            <p:spPr bwMode="auto">
              <a:xfrm>
                <a:off x="2744" y="9691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26" name="Line 19115"/>
              <p:cNvSpPr>
                <a:spLocks noChangeShapeType="1"/>
              </p:cNvSpPr>
              <p:nvPr/>
            </p:nvSpPr>
            <p:spPr bwMode="auto">
              <a:xfrm>
                <a:off x="3397" y="642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7" name="Line 19116"/>
              <p:cNvSpPr>
                <a:spLocks noChangeShapeType="1"/>
              </p:cNvSpPr>
              <p:nvPr/>
            </p:nvSpPr>
            <p:spPr bwMode="auto">
              <a:xfrm flipV="1">
                <a:off x="3397" y="6416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8" name="Oval 19117"/>
              <p:cNvSpPr>
                <a:spLocks noChangeArrowheads="1"/>
              </p:cNvSpPr>
              <p:nvPr/>
            </p:nvSpPr>
            <p:spPr bwMode="auto">
              <a:xfrm>
                <a:off x="3373" y="64005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9" name="Rectangle 19118"/>
              <p:cNvSpPr>
                <a:spLocks noChangeArrowheads="1"/>
              </p:cNvSpPr>
              <p:nvPr/>
            </p:nvSpPr>
            <p:spPr bwMode="auto">
              <a:xfrm>
                <a:off x="3431" y="640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LUKE-4276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30" name="Line 19119"/>
              <p:cNvSpPr>
                <a:spLocks noChangeShapeType="1"/>
              </p:cNvSpPr>
              <p:nvPr/>
            </p:nvSpPr>
            <p:spPr bwMode="auto">
              <a:xfrm flipH="1">
                <a:off x="3227" y="-38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1" name="Line 19120"/>
              <p:cNvSpPr>
                <a:spLocks noChangeShapeType="1"/>
              </p:cNvSpPr>
              <p:nvPr/>
            </p:nvSpPr>
            <p:spPr bwMode="auto">
              <a:xfrm>
                <a:off x="3227" y="-389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2" name="Oval 19121"/>
              <p:cNvSpPr>
                <a:spLocks noChangeArrowheads="1"/>
              </p:cNvSpPr>
              <p:nvPr/>
            </p:nvSpPr>
            <p:spPr bwMode="auto">
              <a:xfrm>
                <a:off x="3204" y="-4136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3" name="Rectangle 19122"/>
              <p:cNvSpPr>
                <a:spLocks noChangeArrowheads="1"/>
              </p:cNvSpPr>
              <p:nvPr/>
            </p:nvSpPr>
            <p:spPr bwMode="auto">
              <a:xfrm>
                <a:off x="3261" y="-413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LUKE-4283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34" name="Line 19123"/>
              <p:cNvSpPr>
                <a:spLocks noChangeShapeType="1"/>
              </p:cNvSpPr>
              <p:nvPr/>
            </p:nvSpPr>
            <p:spPr bwMode="auto">
              <a:xfrm flipH="1">
                <a:off x="2804" y="-1033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5" name="Line 19124"/>
              <p:cNvSpPr>
                <a:spLocks noChangeShapeType="1"/>
              </p:cNvSpPr>
              <p:nvPr/>
            </p:nvSpPr>
            <p:spPr bwMode="auto">
              <a:xfrm>
                <a:off x="2804" y="-1033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6" name="Oval 19125"/>
              <p:cNvSpPr>
                <a:spLocks noChangeArrowheads="1"/>
              </p:cNvSpPr>
              <p:nvPr/>
            </p:nvSpPr>
            <p:spPr bwMode="auto">
              <a:xfrm>
                <a:off x="2782" y="-10578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7" name="Rectangle 19126"/>
              <p:cNvSpPr>
                <a:spLocks noChangeArrowheads="1"/>
              </p:cNvSpPr>
              <p:nvPr/>
            </p:nvSpPr>
            <p:spPr bwMode="auto">
              <a:xfrm>
                <a:off x="2839" y="-105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LUKE-4285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38" name="Line 19127"/>
              <p:cNvSpPr>
                <a:spLocks noChangeShapeType="1"/>
              </p:cNvSpPr>
              <p:nvPr/>
            </p:nvSpPr>
            <p:spPr bwMode="auto">
              <a:xfrm flipH="1">
                <a:off x="3869" y="10509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39" name="Line 19128"/>
              <p:cNvSpPr>
                <a:spLocks noChangeShapeType="1"/>
              </p:cNvSpPr>
              <p:nvPr/>
            </p:nvSpPr>
            <p:spPr bwMode="auto">
              <a:xfrm flipV="1">
                <a:off x="3869" y="1039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0" name="Oval 19129"/>
              <p:cNvSpPr>
                <a:spLocks noChangeArrowheads="1"/>
              </p:cNvSpPr>
              <p:nvPr/>
            </p:nvSpPr>
            <p:spPr bwMode="auto">
              <a:xfrm>
                <a:off x="3953" y="1027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1" name="Rectangle 19130"/>
              <p:cNvSpPr>
                <a:spLocks noChangeArrowheads="1"/>
              </p:cNvSpPr>
              <p:nvPr/>
            </p:nvSpPr>
            <p:spPr bwMode="auto">
              <a:xfrm>
                <a:off x="4010" y="102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42" name="Line 19131"/>
              <p:cNvSpPr>
                <a:spLocks noChangeShapeType="1"/>
              </p:cNvSpPr>
              <p:nvPr/>
            </p:nvSpPr>
            <p:spPr bwMode="auto">
              <a:xfrm flipH="1">
                <a:off x="1148" y="-8112"/>
                <a:ext cx="15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3" name="Line 19132"/>
              <p:cNvSpPr>
                <a:spLocks noChangeShapeType="1"/>
              </p:cNvSpPr>
              <p:nvPr/>
            </p:nvSpPr>
            <p:spPr bwMode="auto">
              <a:xfrm flipV="1">
                <a:off x="1148" y="-829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4" name="Oval 19133"/>
              <p:cNvSpPr>
                <a:spLocks noChangeArrowheads="1"/>
              </p:cNvSpPr>
              <p:nvPr/>
            </p:nvSpPr>
            <p:spPr bwMode="auto">
              <a:xfrm>
                <a:off x="2665" y="-8349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5" name="Rectangle 19134"/>
              <p:cNvSpPr>
                <a:spLocks noChangeArrowheads="1"/>
              </p:cNvSpPr>
              <p:nvPr/>
            </p:nvSpPr>
            <p:spPr bwMode="auto">
              <a:xfrm>
                <a:off x="2722" y="-834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46" name="Line 19135"/>
              <p:cNvSpPr>
                <a:spLocks noChangeShapeType="1"/>
              </p:cNvSpPr>
              <p:nvPr/>
            </p:nvSpPr>
            <p:spPr bwMode="auto">
              <a:xfrm flipH="1">
                <a:off x="1804" y="59686"/>
                <a:ext cx="10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7" name="Line 19136"/>
              <p:cNvSpPr>
                <a:spLocks noChangeShapeType="1"/>
              </p:cNvSpPr>
              <p:nvPr/>
            </p:nvSpPr>
            <p:spPr bwMode="auto">
              <a:xfrm flipV="1">
                <a:off x="1804" y="595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8" name="Oval 19137"/>
              <p:cNvSpPr>
                <a:spLocks noChangeArrowheads="1"/>
              </p:cNvSpPr>
              <p:nvPr/>
            </p:nvSpPr>
            <p:spPr bwMode="auto">
              <a:xfrm>
                <a:off x="2836" y="5944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49" name="Rectangle 19138"/>
              <p:cNvSpPr>
                <a:spLocks noChangeArrowheads="1"/>
              </p:cNvSpPr>
              <p:nvPr/>
            </p:nvSpPr>
            <p:spPr bwMode="auto">
              <a:xfrm>
                <a:off x="2893" y="594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50" name="Line 19139"/>
              <p:cNvSpPr>
                <a:spLocks noChangeShapeType="1"/>
              </p:cNvSpPr>
              <p:nvPr/>
            </p:nvSpPr>
            <p:spPr bwMode="auto">
              <a:xfrm flipH="1">
                <a:off x="1306" y="-7993"/>
                <a:ext cx="16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1" name="Line 19140"/>
              <p:cNvSpPr>
                <a:spLocks noChangeShapeType="1"/>
              </p:cNvSpPr>
              <p:nvPr/>
            </p:nvSpPr>
            <p:spPr bwMode="auto">
              <a:xfrm>
                <a:off x="1306" y="-799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2" name="Oval 19141"/>
              <p:cNvSpPr>
                <a:spLocks noChangeArrowheads="1"/>
              </p:cNvSpPr>
              <p:nvPr/>
            </p:nvSpPr>
            <p:spPr bwMode="auto">
              <a:xfrm>
                <a:off x="2934" y="-823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3" name="Rectangle 19142"/>
              <p:cNvSpPr>
                <a:spLocks noChangeArrowheads="1"/>
              </p:cNvSpPr>
              <p:nvPr/>
            </p:nvSpPr>
            <p:spPr bwMode="auto">
              <a:xfrm>
                <a:off x="2991" y="-82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LUKE-4299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54" name="Line 19143"/>
              <p:cNvSpPr>
                <a:spLocks noChangeShapeType="1"/>
              </p:cNvSpPr>
              <p:nvPr/>
            </p:nvSpPr>
            <p:spPr bwMode="auto">
              <a:xfrm flipH="1">
                <a:off x="2751" y="22451"/>
                <a:ext cx="8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5" name="Line 19144"/>
              <p:cNvSpPr>
                <a:spLocks noChangeShapeType="1"/>
              </p:cNvSpPr>
              <p:nvPr/>
            </p:nvSpPr>
            <p:spPr bwMode="auto">
              <a:xfrm flipV="1">
                <a:off x="2751" y="22259"/>
                <a:ext cx="0" cy="1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6" name="Oval 19145"/>
              <p:cNvSpPr>
                <a:spLocks noChangeArrowheads="1"/>
              </p:cNvSpPr>
              <p:nvPr/>
            </p:nvSpPr>
            <p:spPr bwMode="auto">
              <a:xfrm>
                <a:off x="3556" y="22207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7" name="Rectangle 19146"/>
              <p:cNvSpPr>
                <a:spLocks noChangeArrowheads="1"/>
              </p:cNvSpPr>
              <p:nvPr/>
            </p:nvSpPr>
            <p:spPr bwMode="auto">
              <a:xfrm>
                <a:off x="3613" y="222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LUKE-4305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58" name="Line 19147"/>
              <p:cNvSpPr>
                <a:spLocks noChangeShapeType="1"/>
              </p:cNvSpPr>
              <p:nvPr/>
            </p:nvSpPr>
            <p:spPr bwMode="auto">
              <a:xfrm flipH="1">
                <a:off x="3541" y="11558"/>
                <a:ext cx="13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59" name="Line 19148"/>
              <p:cNvSpPr>
                <a:spLocks noChangeShapeType="1"/>
              </p:cNvSpPr>
              <p:nvPr/>
            </p:nvSpPr>
            <p:spPr bwMode="auto">
              <a:xfrm flipV="1">
                <a:off x="3541" y="11340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0" name="Oval 19149"/>
              <p:cNvSpPr>
                <a:spLocks noChangeArrowheads="1"/>
              </p:cNvSpPr>
              <p:nvPr/>
            </p:nvSpPr>
            <p:spPr bwMode="auto">
              <a:xfrm>
                <a:off x="4910" y="11320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1" name="Rectangle 19150"/>
              <p:cNvSpPr>
                <a:spLocks noChangeArrowheads="1"/>
              </p:cNvSpPr>
              <p:nvPr/>
            </p:nvSpPr>
            <p:spPr bwMode="auto">
              <a:xfrm>
                <a:off x="4967" y="1132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62" name="Line 19151"/>
              <p:cNvSpPr>
                <a:spLocks noChangeShapeType="1"/>
              </p:cNvSpPr>
              <p:nvPr/>
            </p:nvSpPr>
            <p:spPr bwMode="auto">
              <a:xfrm flipH="1">
                <a:off x="3385" y="54411"/>
                <a:ext cx="4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3" name="Line 19152"/>
              <p:cNvSpPr>
                <a:spLocks noChangeShapeType="1"/>
              </p:cNvSpPr>
              <p:nvPr/>
            </p:nvSpPr>
            <p:spPr bwMode="auto">
              <a:xfrm flipV="1">
                <a:off x="3385" y="5435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4" name="Oval 19153"/>
              <p:cNvSpPr>
                <a:spLocks noChangeArrowheads="1"/>
              </p:cNvSpPr>
              <p:nvPr/>
            </p:nvSpPr>
            <p:spPr bwMode="auto">
              <a:xfrm>
                <a:off x="3790" y="5416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5" name="Rectangle 19154"/>
              <p:cNvSpPr>
                <a:spLocks noChangeArrowheads="1"/>
              </p:cNvSpPr>
              <p:nvPr/>
            </p:nvSpPr>
            <p:spPr bwMode="auto">
              <a:xfrm>
                <a:off x="3847" y="5417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LUKE-4308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66" name="Line 19155"/>
              <p:cNvSpPr>
                <a:spLocks noChangeShapeType="1"/>
              </p:cNvSpPr>
              <p:nvPr/>
            </p:nvSpPr>
            <p:spPr bwMode="auto">
              <a:xfrm>
                <a:off x="3035" y="7841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7" name="Line 19156"/>
              <p:cNvSpPr>
                <a:spLocks noChangeShapeType="1"/>
              </p:cNvSpPr>
              <p:nvPr/>
            </p:nvSpPr>
            <p:spPr bwMode="auto">
              <a:xfrm>
                <a:off x="3035" y="7841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8" name="Oval 19157"/>
              <p:cNvSpPr>
                <a:spLocks noChangeArrowheads="1"/>
              </p:cNvSpPr>
              <p:nvPr/>
            </p:nvSpPr>
            <p:spPr bwMode="auto">
              <a:xfrm>
                <a:off x="3012" y="7818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69" name="Rectangle 19158"/>
              <p:cNvSpPr>
                <a:spLocks noChangeArrowheads="1"/>
              </p:cNvSpPr>
              <p:nvPr/>
            </p:nvSpPr>
            <p:spPr bwMode="auto">
              <a:xfrm>
                <a:off x="3069" y="781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LUKE-4312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70" name="Line 19159"/>
              <p:cNvSpPr>
                <a:spLocks noChangeShapeType="1"/>
              </p:cNvSpPr>
              <p:nvPr/>
            </p:nvSpPr>
            <p:spPr bwMode="auto">
              <a:xfrm flipH="1">
                <a:off x="1421" y="-13967"/>
                <a:ext cx="17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1" name="Line 19160"/>
              <p:cNvSpPr>
                <a:spLocks noChangeShapeType="1"/>
              </p:cNvSpPr>
              <p:nvPr/>
            </p:nvSpPr>
            <p:spPr bwMode="auto">
              <a:xfrm>
                <a:off x="1421" y="-1396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2" name="Oval 19161"/>
              <p:cNvSpPr>
                <a:spLocks noChangeArrowheads="1"/>
              </p:cNvSpPr>
              <p:nvPr/>
            </p:nvSpPr>
            <p:spPr bwMode="auto">
              <a:xfrm>
                <a:off x="3196" y="-1421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3" name="Rectangle 19162"/>
              <p:cNvSpPr>
                <a:spLocks noChangeArrowheads="1"/>
              </p:cNvSpPr>
              <p:nvPr/>
            </p:nvSpPr>
            <p:spPr bwMode="auto">
              <a:xfrm>
                <a:off x="3253" y="-142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74" name="Line 19163"/>
              <p:cNvSpPr>
                <a:spLocks noChangeShapeType="1"/>
              </p:cNvSpPr>
              <p:nvPr/>
            </p:nvSpPr>
            <p:spPr bwMode="auto">
              <a:xfrm flipH="1">
                <a:off x="3767" y="11446"/>
                <a:ext cx="2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5" name="Line 19164"/>
              <p:cNvSpPr>
                <a:spLocks noChangeShapeType="1"/>
              </p:cNvSpPr>
              <p:nvPr/>
            </p:nvSpPr>
            <p:spPr bwMode="auto">
              <a:xfrm flipV="1">
                <a:off x="3767" y="11123"/>
                <a:ext cx="0" cy="32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6" name="Oval 19165"/>
              <p:cNvSpPr>
                <a:spLocks noChangeArrowheads="1"/>
              </p:cNvSpPr>
              <p:nvPr/>
            </p:nvSpPr>
            <p:spPr bwMode="auto">
              <a:xfrm>
                <a:off x="3977" y="11202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7" name="Rectangle 19166"/>
              <p:cNvSpPr>
                <a:spLocks noChangeArrowheads="1"/>
              </p:cNvSpPr>
              <p:nvPr/>
            </p:nvSpPr>
            <p:spPr bwMode="auto">
              <a:xfrm>
                <a:off x="4034" y="1120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LUKE-4316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78" name="Line 19167"/>
              <p:cNvSpPr>
                <a:spLocks noChangeShapeType="1"/>
              </p:cNvSpPr>
              <p:nvPr/>
            </p:nvSpPr>
            <p:spPr bwMode="auto">
              <a:xfrm flipH="1">
                <a:off x="2603" y="-22275"/>
                <a:ext cx="14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79" name="Line 19168"/>
              <p:cNvSpPr>
                <a:spLocks noChangeShapeType="1"/>
              </p:cNvSpPr>
              <p:nvPr/>
            </p:nvSpPr>
            <p:spPr bwMode="auto">
              <a:xfrm flipV="1">
                <a:off x="2603" y="-22539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0" name="Oval 19169"/>
              <p:cNvSpPr>
                <a:spLocks noChangeArrowheads="1"/>
              </p:cNvSpPr>
              <p:nvPr/>
            </p:nvSpPr>
            <p:spPr bwMode="auto">
              <a:xfrm>
                <a:off x="4023" y="-22512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1" name="Rectangle 19170"/>
              <p:cNvSpPr>
                <a:spLocks noChangeArrowheads="1"/>
              </p:cNvSpPr>
              <p:nvPr/>
            </p:nvSpPr>
            <p:spPr bwMode="auto">
              <a:xfrm>
                <a:off x="4080" y="-2251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82" name="Line 19171"/>
              <p:cNvSpPr>
                <a:spLocks noChangeShapeType="1"/>
              </p:cNvSpPr>
              <p:nvPr/>
            </p:nvSpPr>
            <p:spPr bwMode="auto">
              <a:xfrm flipH="1">
                <a:off x="959" y="1076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3" name="Line 19172"/>
              <p:cNvSpPr>
                <a:spLocks noChangeShapeType="1"/>
              </p:cNvSpPr>
              <p:nvPr/>
            </p:nvSpPr>
            <p:spPr bwMode="auto">
              <a:xfrm flipV="1">
                <a:off x="959" y="10757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4" name="Oval 19173"/>
              <p:cNvSpPr>
                <a:spLocks noChangeArrowheads="1"/>
              </p:cNvSpPr>
              <p:nvPr/>
            </p:nvSpPr>
            <p:spPr bwMode="auto">
              <a:xfrm>
                <a:off x="936" y="107445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5" name="Rectangle 19174"/>
              <p:cNvSpPr>
                <a:spLocks noChangeArrowheads="1"/>
              </p:cNvSpPr>
              <p:nvPr/>
            </p:nvSpPr>
            <p:spPr bwMode="auto">
              <a:xfrm>
                <a:off x="993" y="10745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LUKE-4323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86" name="Line 19175"/>
              <p:cNvSpPr>
                <a:spLocks noChangeShapeType="1"/>
              </p:cNvSpPr>
              <p:nvPr/>
            </p:nvSpPr>
            <p:spPr bwMode="auto">
              <a:xfrm flipH="1">
                <a:off x="3503" y="21864"/>
                <a:ext cx="1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7" name="Line 19176"/>
              <p:cNvSpPr>
                <a:spLocks noChangeShapeType="1"/>
              </p:cNvSpPr>
              <p:nvPr/>
            </p:nvSpPr>
            <p:spPr bwMode="auto">
              <a:xfrm flipV="1">
                <a:off x="3503" y="2175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8" name="Oval 19177"/>
              <p:cNvSpPr>
                <a:spLocks noChangeArrowheads="1"/>
              </p:cNvSpPr>
              <p:nvPr/>
            </p:nvSpPr>
            <p:spPr bwMode="auto">
              <a:xfrm>
                <a:off x="3596" y="21626"/>
                <a:ext cx="26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89" name="Rectangle 19178"/>
              <p:cNvSpPr>
                <a:spLocks noChangeArrowheads="1"/>
              </p:cNvSpPr>
              <p:nvPr/>
            </p:nvSpPr>
            <p:spPr bwMode="auto">
              <a:xfrm>
                <a:off x="3654" y="216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LUKE-4378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90" name="Line 19179"/>
              <p:cNvSpPr>
                <a:spLocks noChangeShapeType="1"/>
              </p:cNvSpPr>
              <p:nvPr/>
            </p:nvSpPr>
            <p:spPr bwMode="auto">
              <a:xfrm>
                <a:off x="3339" y="-1232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1" name="Line 19180"/>
              <p:cNvSpPr>
                <a:spLocks noChangeShapeType="1"/>
              </p:cNvSpPr>
              <p:nvPr/>
            </p:nvSpPr>
            <p:spPr bwMode="auto">
              <a:xfrm flipV="1">
                <a:off x="3339" y="-1238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2" name="Oval 19181"/>
              <p:cNvSpPr>
                <a:spLocks noChangeArrowheads="1"/>
              </p:cNvSpPr>
              <p:nvPr/>
            </p:nvSpPr>
            <p:spPr bwMode="auto">
              <a:xfrm>
                <a:off x="3316" y="-1256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3" name="Rectangle 19182"/>
              <p:cNvSpPr>
                <a:spLocks noChangeArrowheads="1"/>
              </p:cNvSpPr>
              <p:nvPr/>
            </p:nvSpPr>
            <p:spPr bwMode="auto">
              <a:xfrm>
                <a:off x="3372" y="-125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LUKE-4403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94" name="Line 19183"/>
              <p:cNvSpPr>
                <a:spLocks noChangeShapeType="1"/>
              </p:cNvSpPr>
              <p:nvPr/>
            </p:nvSpPr>
            <p:spPr bwMode="auto">
              <a:xfrm flipH="1">
                <a:off x="1712" y="101715"/>
                <a:ext cx="7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5" name="Line 19184"/>
              <p:cNvSpPr>
                <a:spLocks noChangeShapeType="1"/>
              </p:cNvSpPr>
              <p:nvPr/>
            </p:nvSpPr>
            <p:spPr bwMode="auto">
              <a:xfrm flipV="1">
                <a:off x="1712" y="101616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6" name="Oval 19185"/>
              <p:cNvSpPr>
                <a:spLocks noChangeArrowheads="1"/>
              </p:cNvSpPr>
              <p:nvPr/>
            </p:nvSpPr>
            <p:spPr bwMode="auto">
              <a:xfrm>
                <a:off x="2468" y="101471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7" name="Rectangle 19186"/>
              <p:cNvSpPr>
                <a:spLocks noChangeArrowheads="1"/>
              </p:cNvSpPr>
              <p:nvPr/>
            </p:nvSpPr>
            <p:spPr bwMode="auto">
              <a:xfrm>
                <a:off x="2526" y="1014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LUKE-4474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98" name="Line 19187"/>
              <p:cNvSpPr>
                <a:spLocks noChangeShapeType="1"/>
              </p:cNvSpPr>
              <p:nvPr/>
            </p:nvSpPr>
            <p:spPr bwMode="auto">
              <a:xfrm flipH="1">
                <a:off x="2703" y="-8929"/>
                <a:ext cx="1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99" name="Line 19188"/>
              <p:cNvSpPr>
                <a:spLocks noChangeShapeType="1"/>
              </p:cNvSpPr>
              <p:nvPr/>
            </p:nvSpPr>
            <p:spPr bwMode="auto">
              <a:xfrm flipV="1">
                <a:off x="2703" y="-90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0" name="Oval 19189"/>
              <p:cNvSpPr>
                <a:spLocks noChangeArrowheads="1"/>
              </p:cNvSpPr>
              <p:nvPr/>
            </p:nvSpPr>
            <p:spPr bwMode="auto">
              <a:xfrm>
                <a:off x="2803" y="-916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1" name="Rectangle 19190"/>
              <p:cNvSpPr>
                <a:spLocks noChangeArrowheads="1"/>
              </p:cNvSpPr>
              <p:nvPr/>
            </p:nvSpPr>
            <p:spPr bwMode="auto">
              <a:xfrm>
                <a:off x="2860" y="-916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LUKE-4477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02" name="Line 19191"/>
              <p:cNvSpPr>
                <a:spLocks noChangeShapeType="1"/>
              </p:cNvSpPr>
              <p:nvPr/>
            </p:nvSpPr>
            <p:spPr bwMode="auto">
              <a:xfrm flipH="1">
                <a:off x="961" y="10722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3" name="Line 19192"/>
              <p:cNvSpPr>
                <a:spLocks noChangeShapeType="1"/>
              </p:cNvSpPr>
              <p:nvPr/>
            </p:nvSpPr>
            <p:spPr bwMode="auto">
              <a:xfrm flipV="1">
                <a:off x="961" y="10713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4" name="Oval 19193"/>
              <p:cNvSpPr>
                <a:spLocks noChangeArrowheads="1"/>
              </p:cNvSpPr>
              <p:nvPr/>
            </p:nvSpPr>
            <p:spPr bwMode="auto">
              <a:xfrm>
                <a:off x="939" y="106983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5" name="Rectangle 19194"/>
              <p:cNvSpPr>
                <a:spLocks noChangeArrowheads="1"/>
              </p:cNvSpPr>
              <p:nvPr/>
            </p:nvSpPr>
            <p:spPr bwMode="auto">
              <a:xfrm>
                <a:off x="995" y="10698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LUKE-4586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06" name="Line 19195"/>
              <p:cNvSpPr>
                <a:spLocks noChangeShapeType="1"/>
              </p:cNvSpPr>
              <p:nvPr/>
            </p:nvSpPr>
            <p:spPr bwMode="auto">
              <a:xfrm flipH="1">
                <a:off x="3981" y="103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7" name="Line 19196"/>
              <p:cNvSpPr>
                <a:spLocks noChangeShapeType="1"/>
              </p:cNvSpPr>
              <p:nvPr/>
            </p:nvSpPr>
            <p:spPr bwMode="auto">
              <a:xfrm flipV="1">
                <a:off x="3981" y="102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8" name="Oval 19197"/>
              <p:cNvSpPr>
                <a:spLocks noChangeArrowheads="1"/>
              </p:cNvSpPr>
              <p:nvPr/>
            </p:nvSpPr>
            <p:spPr bwMode="auto">
              <a:xfrm>
                <a:off x="3957" y="10140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09" name="Rectangle 19198"/>
              <p:cNvSpPr>
                <a:spLocks noChangeArrowheads="1"/>
              </p:cNvSpPr>
              <p:nvPr/>
            </p:nvSpPr>
            <p:spPr bwMode="auto">
              <a:xfrm>
                <a:off x="4015" y="101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LUKE-4667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10" name="Line 19199"/>
              <p:cNvSpPr>
                <a:spLocks noChangeShapeType="1"/>
              </p:cNvSpPr>
              <p:nvPr/>
            </p:nvSpPr>
            <p:spPr bwMode="auto">
              <a:xfrm flipH="1">
                <a:off x="1907" y="90241"/>
                <a:ext cx="12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1" name="Line 19200"/>
              <p:cNvSpPr>
                <a:spLocks noChangeShapeType="1"/>
              </p:cNvSpPr>
              <p:nvPr/>
            </p:nvSpPr>
            <p:spPr bwMode="auto">
              <a:xfrm>
                <a:off x="1907" y="9024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2" name="Oval 19201"/>
              <p:cNvSpPr>
                <a:spLocks noChangeArrowheads="1"/>
              </p:cNvSpPr>
              <p:nvPr/>
            </p:nvSpPr>
            <p:spPr bwMode="auto">
              <a:xfrm>
                <a:off x="3115" y="89997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3" name="Rectangle 19202"/>
              <p:cNvSpPr>
                <a:spLocks noChangeArrowheads="1"/>
              </p:cNvSpPr>
              <p:nvPr/>
            </p:nvSpPr>
            <p:spPr bwMode="auto">
              <a:xfrm>
                <a:off x="3173" y="9000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LUKE-4669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14" name="Line 19203"/>
              <p:cNvSpPr>
                <a:spLocks noChangeShapeType="1"/>
              </p:cNvSpPr>
              <p:nvPr/>
            </p:nvSpPr>
            <p:spPr bwMode="auto">
              <a:xfrm>
                <a:off x="3339" y="-124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5" name="Line 19204"/>
              <p:cNvSpPr>
                <a:spLocks noChangeShapeType="1"/>
              </p:cNvSpPr>
              <p:nvPr/>
            </p:nvSpPr>
            <p:spPr bwMode="auto">
              <a:xfrm>
                <a:off x="3339" y="-1244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6" name="Oval 19205"/>
              <p:cNvSpPr>
                <a:spLocks noChangeArrowheads="1"/>
              </p:cNvSpPr>
              <p:nvPr/>
            </p:nvSpPr>
            <p:spPr bwMode="auto">
              <a:xfrm>
                <a:off x="3316" y="-12688"/>
                <a:ext cx="23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7" name="Rectangle 19206"/>
              <p:cNvSpPr>
                <a:spLocks noChangeArrowheads="1"/>
              </p:cNvSpPr>
              <p:nvPr/>
            </p:nvSpPr>
            <p:spPr bwMode="auto">
              <a:xfrm>
                <a:off x="3372" y="-1268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LUKE-4714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18" name="Line 19207"/>
              <p:cNvSpPr>
                <a:spLocks noChangeShapeType="1"/>
              </p:cNvSpPr>
              <p:nvPr/>
            </p:nvSpPr>
            <p:spPr bwMode="auto">
              <a:xfrm flipH="1">
                <a:off x="2446" y="2544"/>
                <a:ext cx="2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19" name="Line 19208"/>
              <p:cNvSpPr>
                <a:spLocks noChangeShapeType="1"/>
              </p:cNvSpPr>
              <p:nvPr/>
            </p:nvSpPr>
            <p:spPr bwMode="auto">
              <a:xfrm flipV="1">
                <a:off x="2446" y="248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0" name="Oval 19209"/>
              <p:cNvSpPr>
                <a:spLocks noChangeArrowheads="1"/>
              </p:cNvSpPr>
              <p:nvPr/>
            </p:nvSpPr>
            <p:spPr bwMode="auto">
              <a:xfrm>
                <a:off x="2689" y="230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1" name="Rectangle 19210"/>
              <p:cNvSpPr>
                <a:spLocks noChangeArrowheads="1"/>
              </p:cNvSpPr>
              <p:nvPr/>
            </p:nvSpPr>
            <p:spPr bwMode="auto">
              <a:xfrm>
                <a:off x="2745" y="23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LUKE-4892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22" name="Line 19211"/>
              <p:cNvSpPr>
                <a:spLocks noChangeShapeType="1"/>
              </p:cNvSpPr>
              <p:nvPr/>
            </p:nvSpPr>
            <p:spPr bwMode="auto">
              <a:xfrm>
                <a:off x="3348" y="538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3" name="Line 19212"/>
              <p:cNvSpPr>
                <a:spLocks noChangeShapeType="1"/>
              </p:cNvSpPr>
              <p:nvPr/>
            </p:nvSpPr>
            <p:spPr bwMode="auto">
              <a:xfrm flipV="1">
                <a:off x="3348" y="5377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4" name="Oval 19213"/>
              <p:cNvSpPr>
                <a:spLocks noChangeArrowheads="1"/>
              </p:cNvSpPr>
              <p:nvPr/>
            </p:nvSpPr>
            <p:spPr bwMode="auto">
              <a:xfrm>
                <a:off x="3324" y="53580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5" name="Rectangle 19214"/>
              <p:cNvSpPr>
                <a:spLocks noChangeArrowheads="1"/>
              </p:cNvSpPr>
              <p:nvPr/>
            </p:nvSpPr>
            <p:spPr bwMode="auto">
              <a:xfrm>
                <a:off x="3381" y="5359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26" name="Line 19215"/>
              <p:cNvSpPr>
                <a:spLocks noChangeShapeType="1"/>
              </p:cNvSpPr>
              <p:nvPr/>
            </p:nvSpPr>
            <p:spPr bwMode="auto">
              <a:xfrm flipH="1">
                <a:off x="-48" y="114948"/>
                <a:ext cx="10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7" name="Line 19216"/>
              <p:cNvSpPr>
                <a:spLocks noChangeShapeType="1"/>
              </p:cNvSpPr>
              <p:nvPr/>
            </p:nvSpPr>
            <p:spPr bwMode="auto">
              <a:xfrm flipV="1">
                <a:off x="-48" y="114823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8" name="Oval 19217"/>
              <p:cNvSpPr>
                <a:spLocks noChangeArrowheads="1"/>
              </p:cNvSpPr>
              <p:nvPr/>
            </p:nvSpPr>
            <p:spPr bwMode="auto">
              <a:xfrm>
                <a:off x="1017" y="11469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29" name="Rectangle 19218"/>
              <p:cNvSpPr>
                <a:spLocks noChangeArrowheads="1"/>
              </p:cNvSpPr>
              <p:nvPr/>
            </p:nvSpPr>
            <p:spPr bwMode="auto">
              <a:xfrm>
                <a:off x="1074" y="1147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30" name="Line 19219"/>
              <p:cNvSpPr>
                <a:spLocks noChangeShapeType="1"/>
              </p:cNvSpPr>
              <p:nvPr/>
            </p:nvSpPr>
            <p:spPr bwMode="auto">
              <a:xfrm flipH="1">
                <a:off x="957" y="10839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1" name="Line 19220"/>
              <p:cNvSpPr>
                <a:spLocks noChangeShapeType="1"/>
              </p:cNvSpPr>
              <p:nvPr/>
            </p:nvSpPr>
            <p:spPr bwMode="auto">
              <a:xfrm flipV="1">
                <a:off x="957" y="10827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2" name="Oval 19221"/>
              <p:cNvSpPr>
                <a:spLocks noChangeArrowheads="1"/>
              </p:cNvSpPr>
              <p:nvPr/>
            </p:nvSpPr>
            <p:spPr bwMode="auto">
              <a:xfrm>
                <a:off x="934" y="108144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3" name="Rectangle 19222"/>
              <p:cNvSpPr>
                <a:spLocks noChangeArrowheads="1"/>
              </p:cNvSpPr>
              <p:nvPr/>
            </p:nvSpPr>
            <p:spPr bwMode="auto">
              <a:xfrm>
                <a:off x="991" y="10815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34" name="Line 19223"/>
              <p:cNvSpPr>
                <a:spLocks noChangeShapeType="1"/>
              </p:cNvSpPr>
              <p:nvPr/>
            </p:nvSpPr>
            <p:spPr bwMode="auto">
              <a:xfrm flipH="1">
                <a:off x="1789" y="3362"/>
                <a:ext cx="14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5" name="Line 19224"/>
              <p:cNvSpPr>
                <a:spLocks noChangeShapeType="1"/>
              </p:cNvSpPr>
              <p:nvPr/>
            </p:nvSpPr>
            <p:spPr bwMode="auto">
              <a:xfrm>
                <a:off x="1789" y="336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6" name="Oval 19225"/>
              <p:cNvSpPr>
                <a:spLocks noChangeArrowheads="1"/>
              </p:cNvSpPr>
              <p:nvPr/>
            </p:nvSpPr>
            <p:spPr bwMode="auto">
              <a:xfrm>
                <a:off x="3234" y="3118"/>
                <a:ext cx="23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7" name="Rectangle 19226"/>
              <p:cNvSpPr>
                <a:spLocks noChangeArrowheads="1"/>
              </p:cNvSpPr>
              <p:nvPr/>
            </p:nvSpPr>
            <p:spPr bwMode="auto">
              <a:xfrm>
                <a:off x="3290" y="31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38" name="Line 19227"/>
              <p:cNvSpPr>
                <a:spLocks noChangeShapeType="1"/>
              </p:cNvSpPr>
              <p:nvPr/>
            </p:nvSpPr>
            <p:spPr bwMode="auto">
              <a:xfrm flipH="1">
                <a:off x="-153" y="115417"/>
                <a:ext cx="14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39" name="Line 19228"/>
              <p:cNvSpPr>
                <a:spLocks noChangeShapeType="1"/>
              </p:cNvSpPr>
              <p:nvPr/>
            </p:nvSpPr>
            <p:spPr bwMode="auto">
              <a:xfrm>
                <a:off x="-153" y="11541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0" name="Oval 19229"/>
              <p:cNvSpPr>
                <a:spLocks noChangeArrowheads="1"/>
              </p:cNvSpPr>
              <p:nvPr/>
            </p:nvSpPr>
            <p:spPr bwMode="auto">
              <a:xfrm>
                <a:off x="1235" y="11516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1" name="Rectangle 19230"/>
              <p:cNvSpPr>
                <a:spLocks noChangeArrowheads="1"/>
              </p:cNvSpPr>
              <p:nvPr/>
            </p:nvSpPr>
            <p:spPr bwMode="auto">
              <a:xfrm>
                <a:off x="1293" y="11517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LUKE-4977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42" name="Line 19231"/>
              <p:cNvSpPr>
                <a:spLocks noChangeShapeType="1"/>
              </p:cNvSpPr>
              <p:nvPr/>
            </p:nvSpPr>
            <p:spPr bwMode="auto">
              <a:xfrm flipH="1">
                <a:off x="3236" y="813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3" name="Line 19232"/>
              <p:cNvSpPr>
                <a:spLocks noChangeShapeType="1"/>
              </p:cNvSpPr>
              <p:nvPr/>
            </p:nvSpPr>
            <p:spPr bwMode="auto">
              <a:xfrm>
                <a:off x="3236" y="8134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4" name="Oval 19233"/>
              <p:cNvSpPr>
                <a:spLocks noChangeArrowheads="1"/>
              </p:cNvSpPr>
              <p:nvPr/>
            </p:nvSpPr>
            <p:spPr bwMode="auto">
              <a:xfrm>
                <a:off x="3213" y="8110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5" name="Rectangle 19234"/>
              <p:cNvSpPr>
                <a:spLocks noChangeArrowheads="1"/>
              </p:cNvSpPr>
              <p:nvPr/>
            </p:nvSpPr>
            <p:spPr bwMode="auto">
              <a:xfrm>
                <a:off x="3270" y="811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LUKE-4988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46" name="Line 19235"/>
              <p:cNvSpPr>
                <a:spLocks noChangeShapeType="1"/>
              </p:cNvSpPr>
              <p:nvPr/>
            </p:nvSpPr>
            <p:spPr bwMode="auto">
              <a:xfrm flipH="1">
                <a:off x="1572" y="-265"/>
                <a:ext cx="13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7" name="Line 19236"/>
              <p:cNvSpPr>
                <a:spLocks noChangeShapeType="1"/>
              </p:cNvSpPr>
              <p:nvPr/>
            </p:nvSpPr>
            <p:spPr bwMode="auto">
              <a:xfrm flipV="1">
                <a:off x="1572" y="-38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8" name="Oval 19237"/>
              <p:cNvSpPr>
                <a:spLocks noChangeArrowheads="1"/>
              </p:cNvSpPr>
              <p:nvPr/>
            </p:nvSpPr>
            <p:spPr bwMode="auto">
              <a:xfrm>
                <a:off x="2857" y="-516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49" name="Rectangle 19238"/>
              <p:cNvSpPr>
                <a:spLocks noChangeArrowheads="1"/>
              </p:cNvSpPr>
              <p:nvPr/>
            </p:nvSpPr>
            <p:spPr bwMode="auto">
              <a:xfrm>
                <a:off x="2914" y="-50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50" name="Line 19239"/>
              <p:cNvSpPr>
                <a:spLocks noChangeShapeType="1"/>
              </p:cNvSpPr>
              <p:nvPr/>
            </p:nvSpPr>
            <p:spPr bwMode="auto">
              <a:xfrm flipH="1">
                <a:off x="2075" y="54648"/>
                <a:ext cx="11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1" name="Line 19240"/>
              <p:cNvSpPr>
                <a:spLocks noChangeShapeType="1"/>
              </p:cNvSpPr>
              <p:nvPr/>
            </p:nvSpPr>
            <p:spPr bwMode="auto">
              <a:xfrm flipV="1">
                <a:off x="2075" y="54510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2" name="Oval 19241"/>
              <p:cNvSpPr>
                <a:spLocks noChangeArrowheads="1"/>
              </p:cNvSpPr>
              <p:nvPr/>
            </p:nvSpPr>
            <p:spPr bwMode="auto">
              <a:xfrm>
                <a:off x="3176" y="5441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3" name="Rectangle 19242"/>
              <p:cNvSpPr>
                <a:spLocks noChangeArrowheads="1"/>
              </p:cNvSpPr>
              <p:nvPr/>
            </p:nvSpPr>
            <p:spPr bwMode="auto">
              <a:xfrm>
                <a:off x="3233" y="5441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54" name="Line 19243"/>
              <p:cNvSpPr>
                <a:spLocks noChangeShapeType="1"/>
              </p:cNvSpPr>
              <p:nvPr/>
            </p:nvSpPr>
            <p:spPr bwMode="auto">
              <a:xfrm flipH="1">
                <a:off x="3019" y="-221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5" name="Line 19244"/>
              <p:cNvSpPr>
                <a:spLocks noChangeShapeType="1"/>
              </p:cNvSpPr>
              <p:nvPr/>
            </p:nvSpPr>
            <p:spPr bwMode="auto">
              <a:xfrm>
                <a:off x="3019" y="-2216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6" name="Oval 19245"/>
              <p:cNvSpPr>
                <a:spLocks noChangeArrowheads="1"/>
              </p:cNvSpPr>
              <p:nvPr/>
            </p:nvSpPr>
            <p:spPr bwMode="auto">
              <a:xfrm>
                <a:off x="2997" y="-22414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7" name="Rectangle 19246"/>
              <p:cNvSpPr>
                <a:spLocks noChangeArrowheads="1"/>
              </p:cNvSpPr>
              <p:nvPr/>
            </p:nvSpPr>
            <p:spPr bwMode="auto">
              <a:xfrm>
                <a:off x="3054" y="-224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58" name="Line 19247"/>
              <p:cNvSpPr>
                <a:spLocks noChangeShapeType="1"/>
              </p:cNvSpPr>
              <p:nvPr/>
            </p:nvSpPr>
            <p:spPr bwMode="auto">
              <a:xfrm flipH="1">
                <a:off x="3345" y="-1618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59" name="Line 19248"/>
              <p:cNvSpPr>
                <a:spLocks noChangeShapeType="1"/>
              </p:cNvSpPr>
              <p:nvPr/>
            </p:nvSpPr>
            <p:spPr bwMode="auto">
              <a:xfrm>
                <a:off x="3345" y="-1618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0" name="Oval 19249"/>
              <p:cNvSpPr>
                <a:spLocks noChangeArrowheads="1"/>
              </p:cNvSpPr>
              <p:nvPr/>
            </p:nvSpPr>
            <p:spPr bwMode="auto">
              <a:xfrm>
                <a:off x="3322" y="-16433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1" name="Rectangle 19250"/>
              <p:cNvSpPr>
                <a:spLocks noChangeArrowheads="1"/>
              </p:cNvSpPr>
              <p:nvPr/>
            </p:nvSpPr>
            <p:spPr bwMode="auto">
              <a:xfrm>
                <a:off x="3379" y="-1642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LUKE-4999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62" name="Line 19251"/>
              <p:cNvSpPr>
                <a:spLocks noChangeShapeType="1"/>
              </p:cNvSpPr>
              <p:nvPr/>
            </p:nvSpPr>
            <p:spPr bwMode="auto">
              <a:xfrm flipH="1">
                <a:off x="2710" y="-15022"/>
                <a:ext cx="12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3" name="Line 19252"/>
              <p:cNvSpPr>
                <a:spLocks noChangeShapeType="1"/>
              </p:cNvSpPr>
              <p:nvPr/>
            </p:nvSpPr>
            <p:spPr bwMode="auto">
              <a:xfrm flipV="1">
                <a:off x="2710" y="-15266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4" name="Oval 19253"/>
              <p:cNvSpPr>
                <a:spLocks noChangeArrowheads="1"/>
              </p:cNvSpPr>
              <p:nvPr/>
            </p:nvSpPr>
            <p:spPr bwMode="auto">
              <a:xfrm>
                <a:off x="3957" y="-15272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5" name="Rectangle 19254"/>
              <p:cNvSpPr>
                <a:spLocks noChangeArrowheads="1"/>
              </p:cNvSpPr>
              <p:nvPr/>
            </p:nvSpPr>
            <p:spPr bwMode="auto">
              <a:xfrm>
                <a:off x="4014" y="-152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66" name="Line 19255"/>
              <p:cNvSpPr>
                <a:spLocks noChangeShapeType="1"/>
              </p:cNvSpPr>
              <p:nvPr/>
            </p:nvSpPr>
            <p:spPr bwMode="auto">
              <a:xfrm flipH="1">
                <a:off x="2773" y="9633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7" name="Line 19256"/>
              <p:cNvSpPr>
                <a:spLocks noChangeShapeType="1"/>
              </p:cNvSpPr>
              <p:nvPr/>
            </p:nvSpPr>
            <p:spPr bwMode="auto">
              <a:xfrm>
                <a:off x="2773" y="9633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8" name="Oval 19257"/>
              <p:cNvSpPr>
                <a:spLocks noChangeArrowheads="1"/>
              </p:cNvSpPr>
              <p:nvPr/>
            </p:nvSpPr>
            <p:spPr bwMode="auto">
              <a:xfrm>
                <a:off x="2751" y="96090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69" name="Rectangle 19258"/>
              <p:cNvSpPr>
                <a:spLocks noChangeArrowheads="1"/>
              </p:cNvSpPr>
              <p:nvPr/>
            </p:nvSpPr>
            <p:spPr bwMode="auto">
              <a:xfrm>
                <a:off x="2808" y="960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LUKE-5002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70" name="Line 19259"/>
              <p:cNvSpPr>
                <a:spLocks noChangeShapeType="1"/>
              </p:cNvSpPr>
              <p:nvPr/>
            </p:nvSpPr>
            <p:spPr bwMode="auto">
              <a:xfrm flipH="1">
                <a:off x="2770" y="9621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1" name="Line 19260"/>
              <p:cNvSpPr>
                <a:spLocks noChangeShapeType="1"/>
              </p:cNvSpPr>
              <p:nvPr/>
            </p:nvSpPr>
            <p:spPr bwMode="auto">
              <a:xfrm flipV="1">
                <a:off x="2770" y="9615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2" name="Oval 19261"/>
              <p:cNvSpPr>
                <a:spLocks noChangeArrowheads="1"/>
              </p:cNvSpPr>
              <p:nvPr/>
            </p:nvSpPr>
            <p:spPr bwMode="auto">
              <a:xfrm>
                <a:off x="2747" y="95978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3" name="Rectangle 19262"/>
              <p:cNvSpPr>
                <a:spLocks noChangeArrowheads="1"/>
              </p:cNvSpPr>
              <p:nvPr/>
            </p:nvSpPr>
            <p:spPr bwMode="auto">
              <a:xfrm>
                <a:off x="2804" y="9597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74" name="Line 19263"/>
              <p:cNvSpPr>
                <a:spLocks noChangeShapeType="1"/>
              </p:cNvSpPr>
              <p:nvPr/>
            </p:nvSpPr>
            <p:spPr bwMode="auto">
              <a:xfrm flipH="1">
                <a:off x="2770" y="9609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5" name="Line 19264"/>
              <p:cNvSpPr>
                <a:spLocks noChangeShapeType="1"/>
              </p:cNvSpPr>
              <p:nvPr/>
            </p:nvSpPr>
            <p:spPr bwMode="auto">
              <a:xfrm>
                <a:off x="2770" y="9609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6" name="Oval 19265"/>
              <p:cNvSpPr>
                <a:spLocks noChangeArrowheads="1"/>
              </p:cNvSpPr>
              <p:nvPr/>
            </p:nvSpPr>
            <p:spPr bwMode="auto">
              <a:xfrm>
                <a:off x="2747" y="95859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7" name="Rectangle 19266"/>
              <p:cNvSpPr>
                <a:spLocks noChangeArrowheads="1"/>
              </p:cNvSpPr>
              <p:nvPr/>
            </p:nvSpPr>
            <p:spPr bwMode="auto">
              <a:xfrm>
                <a:off x="2804" y="958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78" name="Line 19267"/>
              <p:cNvSpPr>
                <a:spLocks noChangeShapeType="1"/>
              </p:cNvSpPr>
              <p:nvPr/>
            </p:nvSpPr>
            <p:spPr bwMode="auto">
              <a:xfrm flipH="1">
                <a:off x="1395" y="67644"/>
                <a:ext cx="15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79" name="Line 19268"/>
              <p:cNvSpPr>
                <a:spLocks noChangeShapeType="1"/>
              </p:cNvSpPr>
              <p:nvPr/>
            </p:nvSpPr>
            <p:spPr bwMode="auto">
              <a:xfrm>
                <a:off x="1395" y="6764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0" name="Oval 19269"/>
              <p:cNvSpPr>
                <a:spLocks noChangeArrowheads="1"/>
              </p:cNvSpPr>
              <p:nvPr/>
            </p:nvSpPr>
            <p:spPr bwMode="auto">
              <a:xfrm>
                <a:off x="2970" y="67407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1" name="Rectangle 19270"/>
              <p:cNvSpPr>
                <a:spLocks noChangeArrowheads="1"/>
              </p:cNvSpPr>
              <p:nvPr/>
            </p:nvSpPr>
            <p:spPr bwMode="auto">
              <a:xfrm>
                <a:off x="3026" y="6740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LUKE-5006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82" name="Line 19271"/>
              <p:cNvSpPr>
                <a:spLocks noChangeShapeType="1"/>
              </p:cNvSpPr>
              <p:nvPr/>
            </p:nvSpPr>
            <p:spPr bwMode="auto">
              <a:xfrm flipH="1">
                <a:off x="3385" y="54299"/>
                <a:ext cx="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3" name="Line 19272"/>
              <p:cNvSpPr>
                <a:spLocks noChangeShapeType="1"/>
              </p:cNvSpPr>
              <p:nvPr/>
            </p:nvSpPr>
            <p:spPr bwMode="auto">
              <a:xfrm>
                <a:off x="3385" y="542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4" name="Oval 19273"/>
              <p:cNvSpPr>
                <a:spLocks noChangeArrowheads="1"/>
              </p:cNvSpPr>
              <p:nvPr/>
            </p:nvSpPr>
            <p:spPr bwMode="auto">
              <a:xfrm>
                <a:off x="3374" y="5406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5" name="Rectangle 19274"/>
              <p:cNvSpPr>
                <a:spLocks noChangeArrowheads="1"/>
              </p:cNvSpPr>
              <p:nvPr/>
            </p:nvSpPr>
            <p:spPr bwMode="auto">
              <a:xfrm>
                <a:off x="3431" y="540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LUKE-5020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86" name="Line 19275"/>
              <p:cNvSpPr>
                <a:spLocks noChangeShapeType="1"/>
              </p:cNvSpPr>
              <p:nvPr/>
            </p:nvSpPr>
            <p:spPr bwMode="auto">
              <a:xfrm flipH="1">
                <a:off x="1752" y="17413"/>
                <a:ext cx="10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7" name="Line 19276"/>
              <p:cNvSpPr>
                <a:spLocks noChangeShapeType="1"/>
              </p:cNvSpPr>
              <p:nvPr/>
            </p:nvSpPr>
            <p:spPr bwMode="auto">
              <a:xfrm flipV="1">
                <a:off x="1752" y="1730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8" name="Oval 19277"/>
              <p:cNvSpPr>
                <a:spLocks noChangeArrowheads="1"/>
              </p:cNvSpPr>
              <p:nvPr/>
            </p:nvSpPr>
            <p:spPr bwMode="auto">
              <a:xfrm>
                <a:off x="2758" y="1716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89" name="Rectangle 19278"/>
              <p:cNvSpPr>
                <a:spLocks noChangeArrowheads="1"/>
              </p:cNvSpPr>
              <p:nvPr/>
            </p:nvSpPr>
            <p:spPr bwMode="auto">
              <a:xfrm>
                <a:off x="2815" y="171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LUKE-5029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90" name="Line 19279"/>
              <p:cNvSpPr>
                <a:spLocks noChangeShapeType="1"/>
              </p:cNvSpPr>
              <p:nvPr/>
            </p:nvSpPr>
            <p:spPr bwMode="auto">
              <a:xfrm flipH="1">
                <a:off x="4494" y="11676"/>
                <a:ext cx="2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1" name="Line 19280"/>
              <p:cNvSpPr>
                <a:spLocks noChangeShapeType="1"/>
              </p:cNvSpPr>
              <p:nvPr/>
            </p:nvSpPr>
            <p:spPr bwMode="auto">
              <a:xfrm>
                <a:off x="4494" y="11676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2" name="Oval 19281"/>
              <p:cNvSpPr>
                <a:spLocks noChangeArrowheads="1"/>
              </p:cNvSpPr>
              <p:nvPr/>
            </p:nvSpPr>
            <p:spPr bwMode="auto">
              <a:xfrm>
                <a:off x="4714" y="11432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3" name="Rectangle 19282"/>
              <p:cNvSpPr>
                <a:spLocks noChangeArrowheads="1"/>
              </p:cNvSpPr>
              <p:nvPr/>
            </p:nvSpPr>
            <p:spPr bwMode="auto">
              <a:xfrm>
                <a:off x="4772" y="114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94" name="Line 19283"/>
              <p:cNvSpPr>
                <a:spLocks noChangeShapeType="1"/>
              </p:cNvSpPr>
              <p:nvPr/>
            </p:nvSpPr>
            <p:spPr bwMode="auto">
              <a:xfrm flipH="1">
                <a:off x="1896" y="62726"/>
                <a:ext cx="15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5" name="Line 19284"/>
              <p:cNvSpPr>
                <a:spLocks noChangeShapeType="1"/>
              </p:cNvSpPr>
              <p:nvPr/>
            </p:nvSpPr>
            <p:spPr bwMode="auto">
              <a:xfrm flipV="1">
                <a:off x="1896" y="62613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6" name="Oval 19285"/>
              <p:cNvSpPr>
                <a:spLocks noChangeArrowheads="1"/>
              </p:cNvSpPr>
              <p:nvPr/>
            </p:nvSpPr>
            <p:spPr bwMode="auto">
              <a:xfrm>
                <a:off x="3443" y="62482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7" name="Rectangle 19286"/>
              <p:cNvSpPr>
                <a:spLocks noChangeArrowheads="1"/>
              </p:cNvSpPr>
              <p:nvPr/>
            </p:nvSpPr>
            <p:spPr bwMode="auto">
              <a:xfrm>
                <a:off x="3499" y="624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598" name="Line 19287"/>
              <p:cNvSpPr>
                <a:spLocks noChangeShapeType="1"/>
              </p:cNvSpPr>
              <p:nvPr/>
            </p:nvSpPr>
            <p:spPr bwMode="auto">
              <a:xfrm flipH="1">
                <a:off x="3159" y="85791"/>
                <a:ext cx="1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599" name="Line 19288"/>
              <p:cNvSpPr>
                <a:spLocks noChangeShapeType="1"/>
              </p:cNvSpPr>
              <p:nvPr/>
            </p:nvSpPr>
            <p:spPr bwMode="auto">
              <a:xfrm flipV="1">
                <a:off x="3159" y="8570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0" name="Oval 19289"/>
              <p:cNvSpPr>
                <a:spLocks noChangeArrowheads="1"/>
              </p:cNvSpPr>
              <p:nvPr/>
            </p:nvSpPr>
            <p:spPr bwMode="auto">
              <a:xfrm>
                <a:off x="3290" y="85553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1" name="Rectangle 19290"/>
              <p:cNvSpPr>
                <a:spLocks noChangeArrowheads="1"/>
              </p:cNvSpPr>
              <p:nvPr/>
            </p:nvSpPr>
            <p:spPr bwMode="auto">
              <a:xfrm>
                <a:off x="3346" y="8555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02" name="Line 19291"/>
              <p:cNvSpPr>
                <a:spLocks noChangeShapeType="1"/>
              </p:cNvSpPr>
              <p:nvPr/>
            </p:nvSpPr>
            <p:spPr bwMode="auto">
              <a:xfrm>
                <a:off x="3497" y="1308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3" name="Line 19292"/>
              <p:cNvSpPr>
                <a:spLocks noChangeShapeType="1"/>
              </p:cNvSpPr>
              <p:nvPr/>
            </p:nvSpPr>
            <p:spPr bwMode="auto">
              <a:xfrm>
                <a:off x="3497" y="13081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4" name="Oval 19293"/>
              <p:cNvSpPr>
                <a:spLocks noChangeArrowheads="1"/>
              </p:cNvSpPr>
              <p:nvPr/>
            </p:nvSpPr>
            <p:spPr bwMode="auto">
              <a:xfrm>
                <a:off x="3474" y="1283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5" name="Rectangle 19294"/>
              <p:cNvSpPr>
                <a:spLocks noChangeArrowheads="1"/>
              </p:cNvSpPr>
              <p:nvPr/>
            </p:nvSpPr>
            <p:spPr bwMode="auto">
              <a:xfrm>
                <a:off x="3530" y="1284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06" name="Line 19295"/>
              <p:cNvSpPr>
                <a:spLocks noChangeShapeType="1"/>
              </p:cNvSpPr>
              <p:nvPr/>
            </p:nvSpPr>
            <p:spPr bwMode="auto">
              <a:xfrm flipH="1">
                <a:off x="954" y="10909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7" name="Line 19296"/>
              <p:cNvSpPr>
                <a:spLocks noChangeShapeType="1"/>
              </p:cNvSpPr>
              <p:nvPr/>
            </p:nvSpPr>
            <p:spPr bwMode="auto">
              <a:xfrm flipV="1">
                <a:off x="954" y="10897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8" name="Oval 19297"/>
              <p:cNvSpPr>
                <a:spLocks noChangeArrowheads="1"/>
              </p:cNvSpPr>
              <p:nvPr/>
            </p:nvSpPr>
            <p:spPr bwMode="auto">
              <a:xfrm>
                <a:off x="932" y="108843"/>
                <a:ext cx="23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09" name="Rectangle 19298"/>
              <p:cNvSpPr>
                <a:spLocks noChangeArrowheads="1"/>
              </p:cNvSpPr>
              <p:nvPr/>
            </p:nvSpPr>
            <p:spPr bwMode="auto">
              <a:xfrm>
                <a:off x="988" y="10885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10" name="Line 19299"/>
              <p:cNvSpPr>
                <a:spLocks noChangeShapeType="1"/>
              </p:cNvSpPr>
              <p:nvPr/>
            </p:nvSpPr>
            <p:spPr bwMode="auto">
              <a:xfrm flipH="1">
                <a:off x="2274" y="44579"/>
                <a:ext cx="18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1" name="Line 19300"/>
              <p:cNvSpPr>
                <a:spLocks noChangeShapeType="1"/>
              </p:cNvSpPr>
              <p:nvPr/>
            </p:nvSpPr>
            <p:spPr bwMode="auto">
              <a:xfrm flipV="1">
                <a:off x="2274" y="4449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2" name="Oval 19301"/>
              <p:cNvSpPr>
                <a:spLocks noChangeArrowheads="1"/>
              </p:cNvSpPr>
              <p:nvPr/>
            </p:nvSpPr>
            <p:spPr bwMode="auto">
              <a:xfrm>
                <a:off x="4132" y="44335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3" name="Rectangle 19302"/>
              <p:cNvSpPr>
                <a:spLocks noChangeArrowheads="1"/>
              </p:cNvSpPr>
              <p:nvPr/>
            </p:nvSpPr>
            <p:spPr bwMode="auto">
              <a:xfrm>
                <a:off x="4189" y="4434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14" name="Line 19303"/>
              <p:cNvSpPr>
                <a:spLocks noChangeShapeType="1"/>
              </p:cNvSpPr>
              <p:nvPr/>
            </p:nvSpPr>
            <p:spPr bwMode="auto">
              <a:xfrm flipH="1">
                <a:off x="3512" y="20578"/>
                <a:ext cx="1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5" name="Line 19304"/>
              <p:cNvSpPr>
                <a:spLocks noChangeShapeType="1"/>
              </p:cNvSpPr>
              <p:nvPr/>
            </p:nvSpPr>
            <p:spPr bwMode="auto">
              <a:xfrm>
                <a:off x="3512" y="2057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6" name="Oval 19305"/>
              <p:cNvSpPr>
                <a:spLocks noChangeArrowheads="1"/>
              </p:cNvSpPr>
              <p:nvPr/>
            </p:nvSpPr>
            <p:spPr bwMode="auto">
              <a:xfrm>
                <a:off x="3598" y="20334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7" name="Rectangle 19306"/>
              <p:cNvSpPr>
                <a:spLocks noChangeArrowheads="1"/>
              </p:cNvSpPr>
              <p:nvPr/>
            </p:nvSpPr>
            <p:spPr bwMode="auto">
              <a:xfrm>
                <a:off x="3654" y="2034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LUKE-5065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618" name="Line 19307"/>
              <p:cNvSpPr>
                <a:spLocks noChangeShapeType="1"/>
              </p:cNvSpPr>
              <p:nvPr/>
            </p:nvSpPr>
            <p:spPr bwMode="auto">
              <a:xfrm flipH="1">
                <a:off x="2715" y="9316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19" name="Line 19308"/>
              <p:cNvSpPr>
                <a:spLocks noChangeShapeType="1"/>
              </p:cNvSpPr>
              <p:nvPr/>
            </p:nvSpPr>
            <p:spPr bwMode="auto">
              <a:xfrm flipV="1">
                <a:off x="2715" y="9305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620" name="Oval 19309"/>
              <p:cNvSpPr>
                <a:spLocks noChangeArrowheads="1"/>
              </p:cNvSpPr>
              <p:nvPr/>
            </p:nvSpPr>
            <p:spPr bwMode="auto">
              <a:xfrm>
                <a:off x="2693" y="92925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6" name="Group 19511"/>
            <p:cNvGrpSpPr>
              <a:grpSpLocks/>
            </p:cNvGrpSpPr>
            <p:nvPr/>
          </p:nvGrpSpPr>
          <p:grpSpPr bwMode="auto">
            <a:xfrm>
              <a:off x="839447" y="-3029021"/>
              <a:ext cx="7880350" cy="216209563"/>
              <a:chOff x="-344" y="-21583"/>
              <a:chExt cx="4964" cy="136195"/>
            </a:xfrm>
          </p:grpSpPr>
          <p:sp>
            <p:nvSpPr>
              <p:cNvPr id="18221" name="Rectangle 19311"/>
              <p:cNvSpPr>
                <a:spLocks noChangeArrowheads="1"/>
              </p:cNvSpPr>
              <p:nvPr/>
            </p:nvSpPr>
            <p:spPr bwMode="auto">
              <a:xfrm>
                <a:off x="2749" y="9293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22" name="Line 19312"/>
              <p:cNvSpPr>
                <a:spLocks noChangeShapeType="1"/>
              </p:cNvSpPr>
              <p:nvPr/>
            </p:nvSpPr>
            <p:spPr bwMode="auto">
              <a:xfrm flipH="1">
                <a:off x="2716" y="930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3" name="Line 19313"/>
              <p:cNvSpPr>
                <a:spLocks noChangeShapeType="1"/>
              </p:cNvSpPr>
              <p:nvPr/>
            </p:nvSpPr>
            <p:spPr bwMode="auto">
              <a:xfrm flipV="1">
                <a:off x="2716" y="9294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4" name="Oval 19314"/>
              <p:cNvSpPr>
                <a:spLocks noChangeArrowheads="1"/>
              </p:cNvSpPr>
              <p:nvPr/>
            </p:nvSpPr>
            <p:spPr bwMode="auto">
              <a:xfrm>
                <a:off x="2693" y="9280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5" name="Rectangle 19315"/>
              <p:cNvSpPr>
                <a:spLocks noChangeArrowheads="1"/>
              </p:cNvSpPr>
              <p:nvPr/>
            </p:nvSpPr>
            <p:spPr bwMode="auto">
              <a:xfrm>
                <a:off x="2750" y="928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26" name="Line 19316"/>
              <p:cNvSpPr>
                <a:spLocks noChangeShapeType="1"/>
              </p:cNvSpPr>
              <p:nvPr/>
            </p:nvSpPr>
            <p:spPr bwMode="auto">
              <a:xfrm flipH="1">
                <a:off x="1595" y="83338"/>
                <a:ext cx="14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7" name="Line 19317"/>
              <p:cNvSpPr>
                <a:spLocks noChangeShapeType="1"/>
              </p:cNvSpPr>
              <p:nvPr/>
            </p:nvSpPr>
            <p:spPr bwMode="auto">
              <a:xfrm>
                <a:off x="1595" y="83338"/>
                <a:ext cx="0" cy="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8" name="Oval 19318"/>
              <p:cNvSpPr>
                <a:spLocks noChangeArrowheads="1"/>
              </p:cNvSpPr>
              <p:nvPr/>
            </p:nvSpPr>
            <p:spPr bwMode="auto">
              <a:xfrm>
                <a:off x="3057" y="83094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9" name="Rectangle 19319"/>
              <p:cNvSpPr>
                <a:spLocks noChangeArrowheads="1"/>
              </p:cNvSpPr>
              <p:nvPr/>
            </p:nvSpPr>
            <p:spPr bwMode="auto">
              <a:xfrm>
                <a:off x="3114" y="831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30" name="Line 19320"/>
              <p:cNvSpPr>
                <a:spLocks noChangeShapeType="1"/>
              </p:cNvSpPr>
              <p:nvPr/>
            </p:nvSpPr>
            <p:spPr bwMode="auto">
              <a:xfrm flipH="1">
                <a:off x="2627" y="588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1" name="Line 19321"/>
              <p:cNvSpPr>
                <a:spLocks noChangeShapeType="1"/>
              </p:cNvSpPr>
              <p:nvPr/>
            </p:nvSpPr>
            <p:spPr bwMode="auto">
              <a:xfrm flipV="1">
                <a:off x="2627" y="5874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2" name="Oval 19322"/>
              <p:cNvSpPr>
                <a:spLocks noChangeArrowheads="1"/>
              </p:cNvSpPr>
              <p:nvPr/>
            </p:nvSpPr>
            <p:spPr bwMode="auto">
              <a:xfrm>
                <a:off x="2605" y="58611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3" name="Rectangle 19323"/>
              <p:cNvSpPr>
                <a:spLocks noChangeArrowheads="1"/>
              </p:cNvSpPr>
              <p:nvPr/>
            </p:nvSpPr>
            <p:spPr bwMode="auto">
              <a:xfrm>
                <a:off x="2662" y="5862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34" name="Line 19324"/>
              <p:cNvSpPr>
                <a:spLocks noChangeShapeType="1"/>
              </p:cNvSpPr>
              <p:nvPr/>
            </p:nvSpPr>
            <p:spPr bwMode="auto">
              <a:xfrm flipH="1">
                <a:off x="638" y="103475"/>
                <a:ext cx="10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5" name="Line 19325"/>
              <p:cNvSpPr>
                <a:spLocks noChangeShapeType="1"/>
              </p:cNvSpPr>
              <p:nvPr/>
            </p:nvSpPr>
            <p:spPr bwMode="auto">
              <a:xfrm>
                <a:off x="638" y="10347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6" name="Oval 19326"/>
              <p:cNvSpPr>
                <a:spLocks noChangeArrowheads="1"/>
              </p:cNvSpPr>
              <p:nvPr/>
            </p:nvSpPr>
            <p:spPr bwMode="auto">
              <a:xfrm>
                <a:off x="1650" y="103231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7" name="Rectangle 19327"/>
              <p:cNvSpPr>
                <a:spLocks noChangeArrowheads="1"/>
              </p:cNvSpPr>
              <p:nvPr/>
            </p:nvSpPr>
            <p:spPr bwMode="auto">
              <a:xfrm>
                <a:off x="1707" y="1032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38" name="Line 19328"/>
              <p:cNvSpPr>
                <a:spLocks noChangeShapeType="1"/>
              </p:cNvSpPr>
              <p:nvPr/>
            </p:nvSpPr>
            <p:spPr bwMode="auto">
              <a:xfrm flipH="1">
                <a:off x="3274" y="17650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39" name="Line 19329"/>
              <p:cNvSpPr>
                <a:spLocks noChangeShapeType="1"/>
              </p:cNvSpPr>
              <p:nvPr/>
            </p:nvSpPr>
            <p:spPr bwMode="auto">
              <a:xfrm>
                <a:off x="3274" y="17650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0" name="Oval 19330"/>
              <p:cNvSpPr>
                <a:spLocks noChangeArrowheads="1"/>
              </p:cNvSpPr>
              <p:nvPr/>
            </p:nvSpPr>
            <p:spPr bwMode="auto">
              <a:xfrm>
                <a:off x="3362" y="17413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1" name="Rectangle 19331"/>
              <p:cNvSpPr>
                <a:spLocks noChangeArrowheads="1"/>
              </p:cNvSpPr>
              <p:nvPr/>
            </p:nvSpPr>
            <p:spPr bwMode="auto">
              <a:xfrm>
                <a:off x="3419" y="17413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42" name="Line 19332"/>
              <p:cNvSpPr>
                <a:spLocks noChangeShapeType="1"/>
              </p:cNvSpPr>
              <p:nvPr/>
            </p:nvSpPr>
            <p:spPr bwMode="auto">
              <a:xfrm>
                <a:off x="2987" y="507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3" name="Line 19333"/>
              <p:cNvSpPr>
                <a:spLocks noChangeShapeType="1"/>
              </p:cNvSpPr>
              <p:nvPr/>
            </p:nvSpPr>
            <p:spPr bwMode="auto">
              <a:xfrm>
                <a:off x="2987" y="50784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4" name="Oval 19334"/>
              <p:cNvSpPr>
                <a:spLocks noChangeArrowheads="1"/>
              </p:cNvSpPr>
              <p:nvPr/>
            </p:nvSpPr>
            <p:spPr bwMode="auto">
              <a:xfrm>
                <a:off x="2963" y="50540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5" name="Rectangle 19335"/>
              <p:cNvSpPr>
                <a:spLocks noChangeArrowheads="1"/>
              </p:cNvSpPr>
              <p:nvPr/>
            </p:nvSpPr>
            <p:spPr bwMode="auto">
              <a:xfrm>
                <a:off x="3021" y="5054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46" name="Line 19336"/>
              <p:cNvSpPr>
                <a:spLocks noChangeShapeType="1"/>
              </p:cNvSpPr>
              <p:nvPr/>
            </p:nvSpPr>
            <p:spPr bwMode="auto">
              <a:xfrm flipH="1">
                <a:off x="1590" y="23736"/>
                <a:ext cx="20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7" name="Line 19337"/>
              <p:cNvSpPr>
                <a:spLocks noChangeShapeType="1"/>
              </p:cNvSpPr>
              <p:nvPr/>
            </p:nvSpPr>
            <p:spPr bwMode="auto">
              <a:xfrm flipV="1">
                <a:off x="1590" y="2361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8" name="Oval 19338"/>
              <p:cNvSpPr>
                <a:spLocks noChangeArrowheads="1"/>
              </p:cNvSpPr>
              <p:nvPr/>
            </p:nvSpPr>
            <p:spPr bwMode="auto">
              <a:xfrm>
                <a:off x="3609" y="23486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49" name="Rectangle 19339"/>
              <p:cNvSpPr>
                <a:spLocks noChangeArrowheads="1"/>
              </p:cNvSpPr>
              <p:nvPr/>
            </p:nvSpPr>
            <p:spPr bwMode="auto">
              <a:xfrm>
                <a:off x="3665" y="2349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50" name="Line 19340"/>
              <p:cNvSpPr>
                <a:spLocks noChangeShapeType="1"/>
              </p:cNvSpPr>
              <p:nvPr/>
            </p:nvSpPr>
            <p:spPr bwMode="auto">
              <a:xfrm flipH="1">
                <a:off x="3461" y="21158"/>
                <a:ext cx="1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1" name="Line 19341"/>
              <p:cNvSpPr>
                <a:spLocks noChangeShapeType="1"/>
              </p:cNvSpPr>
              <p:nvPr/>
            </p:nvSpPr>
            <p:spPr bwMode="auto">
              <a:xfrm flipV="1">
                <a:off x="3461" y="2101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2" name="Oval 19342"/>
              <p:cNvSpPr>
                <a:spLocks noChangeArrowheads="1"/>
              </p:cNvSpPr>
              <p:nvPr/>
            </p:nvSpPr>
            <p:spPr bwMode="auto">
              <a:xfrm>
                <a:off x="3587" y="20914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3" name="Rectangle 19343"/>
              <p:cNvSpPr>
                <a:spLocks noChangeArrowheads="1"/>
              </p:cNvSpPr>
              <p:nvPr/>
            </p:nvSpPr>
            <p:spPr bwMode="auto">
              <a:xfrm>
                <a:off x="3643" y="209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LUKE-5079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54" name="Line 19344"/>
              <p:cNvSpPr>
                <a:spLocks noChangeShapeType="1"/>
              </p:cNvSpPr>
              <p:nvPr/>
            </p:nvSpPr>
            <p:spPr bwMode="auto">
              <a:xfrm flipH="1">
                <a:off x="1569" y="27838"/>
                <a:ext cx="17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5" name="Line 19345"/>
              <p:cNvSpPr>
                <a:spLocks noChangeShapeType="1"/>
              </p:cNvSpPr>
              <p:nvPr/>
            </p:nvSpPr>
            <p:spPr bwMode="auto">
              <a:xfrm>
                <a:off x="1569" y="27838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6" name="Oval 19346"/>
              <p:cNvSpPr>
                <a:spLocks noChangeArrowheads="1"/>
              </p:cNvSpPr>
              <p:nvPr/>
            </p:nvSpPr>
            <p:spPr bwMode="auto">
              <a:xfrm>
                <a:off x="3291" y="27587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7" name="Rectangle 19347"/>
              <p:cNvSpPr>
                <a:spLocks noChangeArrowheads="1"/>
              </p:cNvSpPr>
              <p:nvPr/>
            </p:nvSpPr>
            <p:spPr bwMode="auto">
              <a:xfrm>
                <a:off x="3348" y="2760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LUKE-5080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58" name="Line 19348"/>
              <p:cNvSpPr>
                <a:spLocks noChangeShapeType="1"/>
              </p:cNvSpPr>
              <p:nvPr/>
            </p:nvSpPr>
            <p:spPr bwMode="auto">
              <a:xfrm flipH="1">
                <a:off x="3002" y="-120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59" name="Line 19349"/>
              <p:cNvSpPr>
                <a:spLocks noChangeShapeType="1"/>
              </p:cNvSpPr>
              <p:nvPr/>
            </p:nvSpPr>
            <p:spPr bwMode="auto">
              <a:xfrm flipV="1">
                <a:off x="3002" y="-128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0" name="Oval 19350"/>
              <p:cNvSpPr>
                <a:spLocks noChangeArrowheads="1"/>
              </p:cNvSpPr>
              <p:nvPr/>
            </p:nvSpPr>
            <p:spPr bwMode="auto">
              <a:xfrm>
                <a:off x="2980" y="-1445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1" name="Rectangle 19351"/>
              <p:cNvSpPr>
                <a:spLocks noChangeArrowheads="1"/>
              </p:cNvSpPr>
              <p:nvPr/>
            </p:nvSpPr>
            <p:spPr bwMode="auto">
              <a:xfrm>
                <a:off x="3037" y="-143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LUKE-5130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62" name="Line 19352"/>
              <p:cNvSpPr>
                <a:spLocks noChangeShapeType="1"/>
              </p:cNvSpPr>
              <p:nvPr/>
            </p:nvSpPr>
            <p:spPr bwMode="auto">
              <a:xfrm flipH="1">
                <a:off x="1516" y="1258"/>
                <a:ext cx="14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3" name="Line 19353"/>
              <p:cNvSpPr>
                <a:spLocks noChangeShapeType="1"/>
              </p:cNvSpPr>
              <p:nvPr/>
            </p:nvSpPr>
            <p:spPr bwMode="auto">
              <a:xfrm>
                <a:off x="1516" y="1258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4" name="Oval 19354"/>
              <p:cNvSpPr>
                <a:spLocks noChangeArrowheads="1"/>
              </p:cNvSpPr>
              <p:nvPr/>
            </p:nvSpPr>
            <p:spPr bwMode="auto">
              <a:xfrm>
                <a:off x="2940" y="1008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5" name="Rectangle 19355"/>
              <p:cNvSpPr>
                <a:spLocks noChangeArrowheads="1"/>
              </p:cNvSpPr>
              <p:nvPr/>
            </p:nvSpPr>
            <p:spPr bwMode="auto">
              <a:xfrm>
                <a:off x="2997" y="102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LUKE-5131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66" name="Line 19356"/>
              <p:cNvSpPr>
                <a:spLocks noChangeShapeType="1"/>
              </p:cNvSpPr>
              <p:nvPr/>
            </p:nvSpPr>
            <p:spPr bwMode="auto">
              <a:xfrm flipH="1">
                <a:off x="2654" y="76546"/>
                <a:ext cx="5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7" name="Line 19357"/>
              <p:cNvSpPr>
                <a:spLocks noChangeShapeType="1"/>
              </p:cNvSpPr>
              <p:nvPr/>
            </p:nvSpPr>
            <p:spPr bwMode="auto">
              <a:xfrm>
                <a:off x="2654" y="76546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8" name="Oval 19358"/>
              <p:cNvSpPr>
                <a:spLocks noChangeArrowheads="1"/>
              </p:cNvSpPr>
              <p:nvPr/>
            </p:nvSpPr>
            <p:spPr bwMode="auto">
              <a:xfrm>
                <a:off x="3203" y="76302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69" name="Rectangle 19359"/>
              <p:cNvSpPr>
                <a:spLocks noChangeArrowheads="1"/>
              </p:cNvSpPr>
              <p:nvPr/>
            </p:nvSpPr>
            <p:spPr bwMode="auto">
              <a:xfrm>
                <a:off x="3260" y="7630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70" name="Line 19360"/>
              <p:cNvSpPr>
                <a:spLocks noChangeShapeType="1"/>
              </p:cNvSpPr>
              <p:nvPr/>
            </p:nvSpPr>
            <p:spPr bwMode="auto">
              <a:xfrm flipH="1">
                <a:off x="133" y="105466"/>
                <a:ext cx="14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1" name="Line 19361"/>
              <p:cNvSpPr>
                <a:spLocks noChangeShapeType="1"/>
              </p:cNvSpPr>
              <p:nvPr/>
            </p:nvSpPr>
            <p:spPr bwMode="auto">
              <a:xfrm flipV="1">
                <a:off x="133" y="10540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2" name="Oval 19362"/>
              <p:cNvSpPr>
                <a:spLocks noChangeArrowheads="1"/>
              </p:cNvSpPr>
              <p:nvPr/>
            </p:nvSpPr>
            <p:spPr bwMode="auto">
              <a:xfrm>
                <a:off x="1605" y="105223"/>
                <a:ext cx="24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3" name="Rectangle 19363"/>
              <p:cNvSpPr>
                <a:spLocks noChangeArrowheads="1"/>
              </p:cNvSpPr>
              <p:nvPr/>
            </p:nvSpPr>
            <p:spPr bwMode="auto">
              <a:xfrm>
                <a:off x="1662" y="10522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LUKE-5144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74" name="Line 19364"/>
              <p:cNvSpPr>
                <a:spLocks noChangeShapeType="1"/>
              </p:cNvSpPr>
              <p:nvPr/>
            </p:nvSpPr>
            <p:spPr bwMode="auto">
              <a:xfrm flipH="1">
                <a:off x="3310" y="55934"/>
                <a:ext cx="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5" name="Line 19365"/>
              <p:cNvSpPr>
                <a:spLocks noChangeShapeType="1"/>
              </p:cNvSpPr>
              <p:nvPr/>
            </p:nvSpPr>
            <p:spPr bwMode="auto">
              <a:xfrm>
                <a:off x="3310" y="55934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6" name="Oval 19366"/>
              <p:cNvSpPr>
                <a:spLocks noChangeArrowheads="1"/>
              </p:cNvSpPr>
              <p:nvPr/>
            </p:nvSpPr>
            <p:spPr bwMode="auto">
              <a:xfrm>
                <a:off x="3426" y="5569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7" name="Rectangle 19367"/>
              <p:cNvSpPr>
                <a:spLocks noChangeArrowheads="1"/>
              </p:cNvSpPr>
              <p:nvPr/>
            </p:nvSpPr>
            <p:spPr bwMode="auto">
              <a:xfrm>
                <a:off x="3483" y="5569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78" name="Line 19368"/>
              <p:cNvSpPr>
                <a:spLocks noChangeShapeType="1"/>
              </p:cNvSpPr>
              <p:nvPr/>
            </p:nvSpPr>
            <p:spPr bwMode="auto">
              <a:xfrm flipH="1">
                <a:off x="133" y="105348"/>
                <a:ext cx="159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79" name="Line 19369"/>
              <p:cNvSpPr>
                <a:spLocks noChangeShapeType="1"/>
              </p:cNvSpPr>
              <p:nvPr/>
            </p:nvSpPr>
            <p:spPr bwMode="auto">
              <a:xfrm>
                <a:off x="133" y="10534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0" name="Oval 19370"/>
              <p:cNvSpPr>
                <a:spLocks noChangeArrowheads="1"/>
              </p:cNvSpPr>
              <p:nvPr/>
            </p:nvSpPr>
            <p:spPr bwMode="auto">
              <a:xfrm>
                <a:off x="1707" y="105104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1" name="Rectangle 19371"/>
              <p:cNvSpPr>
                <a:spLocks noChangeArrowheads="1"/>
              </p:cNvSpPr>
              <p:nvPr/>
            </p:nvSpPr>
            <p:spPr bwMode="auto">
              <a:xfrm>
                <a:off x="1764" y="10511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LUKE-5154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82" name="Line 19372"/>
              <p:cNvSpPr>
                <a:spLocks noChangeShapeType="1"/>
              </p:cNvSpPr>
              <p:nvPr/>
            </p:nvSpPr>
            <p:spPr bwMode="auto">
              <a:xfrm flipH="1">
                <a:off x="3017" y="-213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3" name="Line 19373"/>
              <p:cNvSpPr>
                <a:spLocks noChangeShapeType="1"/>
              </p:cNvSpPr>
              <p:nvPr/>
            </p:nvSpPr>
            <p:spPr bwMode="auto">
              <a:xfrm flipV="1">
                <a:off x="3017" y="-2145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4" name="Oval 19374"/>
              <p:cNvSpPr>
                <a:spLocks noChangeArrowheads="1"/>
              </p:cNvSpPr>
              <p:nvPr/>
            </p:nvSpPr>
            <p:spPr bwMode="auto">
              <a:xfrm>
                <a:off x="2994" y="-21583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5" name="Rectangle 19375"/>
              <p:cNvSpPr>
                <a:spLocks noChangeArrowheads="1"/>
              </p:cNvSpPr>
              <p:nvPr/>
            </p:nvSpPr>
            <p:spPr bwMode="auto">
              <a:xfrm>
                <a:off x="3051" y="-215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LUKE-5173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86" name="Line 19376"/>
              <p:cNvSpPr>
                <a:spLocks noChangeShapeType="1"/>
              </p:cNvSpPr>
              <p:nvPr/>
            </p:nvSpPr>
            <p:spPr bwMode="auto">
              <a:xfrm flipH="1">
                <a:off x="2804" y="-881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7" name="Line 19377"/>
              <p:cNvSpPr>
                <a:spLocks noChangeShapeType="1"/>
              </p:cNvSpPr>
              <p:nvPr/>
            </p:nvSpPr>
            <p:spPr bwMode="auto">
              <a:xfrm>
                <a:off x="2804" y="-8811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8" name="Oval 19378"/>
              <p:cNvSpPr>
                <a:spLocks noChangeArrowheads="1"/>
              </p:cNvSpPr>
              <p:nvPr/>
            </p:nvSpPr>
            <p:spPr bwMode="auto">
              <a:xfrm>
                <a:off x="2782" y="-9048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89" name="Rectangle 19379"/>
              <p:cNvSpPr>
                <a:spLocks noChangeArrowheads="1"/>
              </p:cNvSpPr>
              <p:nvPr/>
            </p:nvSpPr>
            <p:spPr bwMode="auto">
              <a:xfrm>
                <a:off x="2839" y="-904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LUKE-5190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90" name="Line 19380"/>
              <p:cNvSpPr>
                <a:spLocks noChangeShapeType="1"/>
              </p:cNvSpPr>
              <p:nvPr/>
            </p:nvSpPr>
            <p:spPr bwMode="auto">
              <a:xfrm flipH="1">
                <a:off x="1574" y="72214"/>
                <a:ext cx="17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1" name="Line 19381"/>
              <p:cNvSpPr>
                <a:spLocks noChangeShapeType="1"/>
              </p:cNvSpPr>
              <p:nvPr/>
            </p:nvSpPr>
            <p:spPr bwMode="auto">
              <a:xfrm>
                <a:off x="1574" y="7221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2" name="Oval 19382"/>
              <p:cNvSpPr>
                <a:spLocks noChangeArrowheads="1"/>
              </p:cNvSpPr>
              <p:nvPr/>
            </p:nvSpPr>
            <p:spPr bwMode="auto">
              <a:xfrm>
                <a:off x="3257" y="71970"/>
                <a:ext cx="26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3" name="Rectangle 19383"/>
              <p:cNvSpPr>
                <a:spLocks noChangeArrowheads="1"/>
              </p:cNvSpPr>
              <p:nvPr/>
            </p:nvSpPr>
            <p:spPr bwMode="auto">
              <a:xfrm>
                <a:off x="3315" y="7197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LUKE-5192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94" name="Line 19384"/>
              <p:cNvSpPr>
                <a:spLocks noChangeShapeType="1"/>
              </p:cNvSpPr>
              <p:nvPr/>
            </p:nvSpPr>
            <p:spPr bwMode="auto">
              <a:xfrm flipH="1">
                <a:off x="2839" y="-20290"/>
                <a:ext cx="2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5" name="Line 19385"/>
              <p:cNvSpPr>
                <a:spLocks noChangeShapeType="1"/>
              </p:cNvSpPr>
              <p:nvPr/>
            </p:nvSpPr>
            <p:spPr bwMode="auto">
              <a:xfrm flipV="1">
                <a:off x="2839" y="-204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6" name="Oval 19386"/>
              <p:cNvSpPr>
                <a:spLocks noChangeArrowheads="1"/>
              </p:cNvSpPr>
              <p:nvPr/>
            </p:nvSpPr>
            <p:spPr bwMode="auto">
              <a:xfrm>
                <a:off x="3107" y="-20534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7" name="Rectangle 19387"/>
              <p:cNvSpPr>
                <a:spLocks noChangeArrowheads="1"/>
              </p:cNvSpPr>
              <p:nvPr/>
            </p:nvSpPr>
            <p:spPr bwMode="auto">
              <a:xfrm>
                <a:off x="3164" y="-2052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LUKE-5213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298" name="Line 19388"/>
              <p:cNvSpPr>
                <a:spLocks noChangeShapeType="1"/>
              </p:cNvSpPr>
              <p:nvPr/>
            </p:nvSpPr>
            <p:spPr bwMode="auto">
              <a:xfrm flipH="1">
                <a:off x="2446" y="2425"/>
                <a:ext cx="39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99" name="Line 19389"/>
              <p:cNvSpPr>
                <a:spLocks noChangeShapeType="1"/>
              </p:cNvSpPr>
              <p:nvPr/>
            </p:nvSpPr>
            <p:spPr bwMode="auto">
              <a:xfrm>
                <a:off x="2446" y="2425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0" name="Oval 19390"/>
              <p:cNvSpPr>
                <a:spLocks noChangeArrowheads="1"/>
              </p:cNvSpPr>
              <p:nvPr/>
            </p:nvSpPr>
            <p:spPr bwMode="auto">
              <a:xfrm>
                <a:off x="2820" y="2188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1" name="Rectangle 19391"/>
              <p:cNvSpPr>
                <a:spLocks noChangeArrowheads="1"/>
              </p:cNvSpPr>
              <p:nvPr/>
            </p:nvSpPr>
            <p:spPr bwMode="auto">
              <a:xfrm>
                <a:off x="2877" y="218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LUKE-5233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02" name="Line 19392"/>
              <p:cNvSpPr>
                <a:spLocks noChangeShapeType="1"/>
              </p:cNvSpPr>
              <p:nvPr/>
            </p:nvSpPr>
            <p:spPr bwMode="auto">
              <a:xfrm flipH="1">
                <a:off x="2837" y="9129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3" name="Line 19393"/>
              <p:cNvSpPr>
                <a:spLocks noChangeShapeType="1"/>
              </p:cNvSpPr>
              <p:nvPr/>
            </p:nvSpPr>
            <p:spPr bwMode="auto">
              <a:xfrm flipV="1">
                <a:off x="2837" y="9117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4" name="Oval 19394"/>
              <p:cNvSpPr>
                <a:spLocks noChangeArrowheads="1"/>
              </p:cNvSpPr>
              <p:nvPr/>
            </p:nvSpPr>
            <p:spPr bwMode="auto">
              <a:xfrm>
                <a:off x="2814" y="9104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5" name="Rectangle 19395"/>
              <p:cNvSpPr>
                <a:spLocks noChangeArrowheads="1"/>
              </p:cNvSpPr>
              <p:nvPr/>
            </p:nvSpPr>
            <p:spPr bwMode="auto">
              <a:xfrm>
                <a:off x="2871" y="91059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LUKE-5234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06" name="Line 19396"/>
              <p:cNvSpPr>
                <a:spLocks noChangeShapeType="1"/>
              </p:cNvSpPr>
              <p:nvPr/>
            </p:nvSpPr>
            <p:spPr bwMode="auto">
              <a:xfrm flipH="1">
                <a:off x="1306" y="67414"/>
                <a:ext cx="17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7" name="Line 19397"/>
              <p:cNvSpPr>
                <a:spLocks noChangeShapeType="1"/>
              </p:cNvSpPr>
              <p:nvPr/>
            </p:nvSpPr>
            <p:spPr bwMode="auto">
              <a:xfrm flipV="1">
                <a:off x="1306" y="67262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8" name="Oval 19398"/>
              <p:cNvSpPr>
                <a:spLocks noChangeArrowheads="1"/>
              </p:cNvSpPr>
              <p:nvPr/>
            </p:nvSpPr>
            <p:spPr bwMode="auto">
              <a:xfrm>
                <a:off x="3064" y="67176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09" name="Rectangle 19399"/>
              <p:cNvSpPr>
                <a:spLocks noChangeArrowheads="1"/>
              </p:cNvSpPr>
              <p:nvPr/>
            </p:nvSpPr>
            <p:spPr bwMode="auto">
              <a:xfrm>
                <a:off x="3120" y="6717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LUKE-5240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10" name="Line 19400"/>
              <p:cNvSpPr>
                <a:spLocks noChangeShapeType="1"/>
              </p:cNvSpPr>
              <p:nvPr/>
            </p:nvSpPr>
            <p:spPr bwMode="auto">
              <a:xfrm flipH="1">
                <a:off x="3178" y="-1911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1" name="Line 19401"/>
              <p:cNvSpPr>
                <a:spLocks noChangeShapeType="1"/>
              </p:cNvSpPr>
              <p:nvPr/>
            </p:nvSpPr>
            <p:spPr bwMode="auto">
              <a:xfrm>
                <a:off x="3178" y="-19117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2" name="Oval 19402"/>
              <p:cNvSpPr>
                <a:spLocks noChangeArrowheads="1"/>
              </p:cNvSpPr>
              <p:nvPr/>
            </p:nvSpPr>
            <p:spPr bwMode="auto">
              <a:xfrm>
                <a:off x="3155" y="-19361"/>
                <a:ext cx="24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3" name="Rectangle 19403"/>
              <p:cNvSpPr>
                <a:spLocks noChangeArrowheads="1"/>
              </p:cNvSpPr>
              <p:nvPr/>
            </p:nvSpPr>
            <p:spPr bwMode="auto">
              <a:xfrm>
                <a:off x="3212" y="-1935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LUKE-5245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14" name="Line 19404"/>
              <p:cNvSpPr>
                <a:spLocks noChangeShapeType="1"/>
              </p:cNvSpPr>
              <p:nvPr/>
            </p:nvSpPr>
            <p:spPr bwMode="auto">
              <a:xfrm>
                <a:off x="3348" y="537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5" name="Line 19405"/>
              <p:cNvSpPr>
                <a:spLocks noChangeShapeType="1"/>
              </p:cNvSpPr>
              <p:nvPr/>
            </p:nvSpPr>
            <p:spPr bwMode="auto">
              <a:xfrm>
                <a:off x="3348" y="5371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6" name="Oval 19406"/>
              <p:cNvSpPr>
                <a:spLocks noChangeArrowheads="1"/>
              </p:cNvSpPr>
              <p:nvPr/>
            </p:nvSpPr>
            <p:spPr bwMode="auto">
              <a:xfrm>
                <a:off x="3324" y="53468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7" name="Rectangle 19407"/>
              <p:cNvSpPr>
                <a:spLocks noChangeArrowheads="1"/>
              </p:cNvSpPr>
              <p:nvPr/>
            </p:nvSpPr>
            <p:spPr bwMode="auto">
              <a:xfrm>
                <a:off x="3381" y="5347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LUKE-5255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18" name="Line 19408"/>
              <p:cNvSpPr>
                <a:spLocks noChangeShapeType="1"/>
              </p:cNvSpPr>
              <p:nvPr/>
            </p:nvSpPr>
            <p:spPr bwMode="auto">
              <a:xfrm flipH="1">
                <a:off x="1613" y="59798"/>
                <a:ext cx="14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19" name="Line 19409"/>
              <p:cNvSpPr>
                <a:spLocks noChangeShapeType="1"/>
              </p:cNvSpPr>
              <p:nvPr/>
            </p:nvSpPr>
            <p:spPr bwMode="auto">
              <a:xfrm flipV="1">
                <a:off x="1613" y="596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0" name="Oval 19410"/>
              <p:cNvSpPr>
                <a:spLocks noChangeArrowheads="1"/>
              </p:cNvSpPr>
              <p:nvPr/>
            </p:nvSpPr>
            <p:spPr bwMode="auto">
              <a:xfrm>
                <a:off x="3058" y="59554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1" name="Rectangle 19411"/>
              <p:cNvSpPr>
                <a:spLocks noChangeArrowheads="1"/>
              </p:cNvSpPr>
              <p:nvPr/>
            </p:nvSpPr>
            <p:spPr bwMode="auto">
              <a:xfrm>
                <a:off x="3116" y="5956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LUKE-5257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22" name="Line 19412"/>
              <p:cNvSpPr>
                <a:spLocks noChangeShapeType="1"/>
              </p:cNvSpPr>
              <p:nvPr/>
            </p:nvSpPr>
            <p:spPr bwMode="auto">
              <a:xfrm flipH="1">
                <a:off x="3103" y="60853"/>
                <a:ext cx="1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3" name="Line 19413"/>
              <p:cNvSpPr>
                <a:spLocks noChangeShapeType="1"/>
              </p:cNvSpPr>
              <p:nvPr/>
            </p:nvSpPr>
            <p:spPr bwMode="auto">
              <a:xfrm flipV="1">
                <a:off x="3103" y="6075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4" name="Oval 19414"/>
              <p:cNvSpPr>
                <a:spLocks noChangeArrowheads="1"/>
              </p:cNvSpPr>
              <p:nvPr/>
            </p:nvSpPr>
            <p:spPr bwMode="auto">
              <a:xfrm>
                <a:off x="3272" y="60602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5" name="Rectangle 19415"/>
              <p:cNvSpPr>
                <a:spLocks noChangeArrowheads="1"/>
              </p:cNvSpPr>
              <p:nvPr/>
            </p:nvSpPr>
            <p:spPr bwMode="auto">
              <a:xfrm>
                <a:off x="3330" y="60616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LUKE-5259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26" name="Line 19416"/>
              <p:cNvSpPr>
                <a:spLocks noChangeShapeType="1"/>
              </p:cNvSpPr>
              <p:nvPr/>
            </p:nvSpPr>
            <p:spPr bwMode="auto">
              <a:xfrm flipH="1">
                <a:off x="-344" y="106752"/>
                <a:ext cx="12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7" name="Line 19417"/>
              <p:cNvSpPr>
                <a:spLocks noChangeShapeType="1"/>
              </p:cNvSpPr>
              <p:nvPr/>
            </p:nvSpPr>
            <p:spPr bwMode="auto">
              <a:xfrm>
                <a:off x="-344" y="10675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8" name="Oval 19418"/>
              <p:cNvSpPr>
                <a:spLocks noChangeArrowheads="1"/>
              </p:cNvSpPr>
              <p:nvPr/>
            </p:nvSpPr>
            <p:spPr bwMode="auto">
              <a:xfrm>
                <a:off x="930" y="106502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29" name="Rectangle 19419"/>
              <p:cNvSpPr>
                <a:spLocks noChangeArrowheads="1"/>
              </p:cNvSpPr>
              <p:nvPr/>
            </p:nvSpPr>
            <p:spPr bwMode="auto">
              <a:xfrm>
                <a:off x="988" y="10651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30" name="Line 19420"/>
              <p:cNvSpPr>
                <a:spLocks noChangeShapeType="1"/>
              </p:cNvSpPr>
              <p:nvPr/>
            </p:nvSpPr>
            <p:spPr bwMode="auto">
              <a:xfrm flipH="1">
                <a:off x="991" y="98675"/>
                <a:ext cx="29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1" name="Line 19421"/>
              <p:cNvSpPr>
                <a:spLocks noChangeShapeType="1"/>
              </p:cNvSpPr>
              <p:nvPr/>
            </p:nvSpPr>
            <p:spPr bwMode="auto">
              <a:xfrm flipV="1">
                <a:off x="991" y="9858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2" name="Oval 19422"/>
              <p:cNvSpPr>
                <a:spLocks noChangeArrowheads="1"/>
              </p:cNvSpPr>
              <p:nvPr/>
            </p:nvSpPr>
            <p:spPr bwMode="auto">
              <a:xfrm>
                <a:off x="3923" y="98431"/>
                <a:ext cx="25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3" name="Rectangle 19423"/>
              <p:cNvSpPr>
                <a:spLocks noChangeArrowheads="1"/>
              </p:cNvSpPr>
              <p:nvPr/>
            </p:nvSpPr>
            <p:spPr bwMode="auto">
              <a:xfrm>
                <a:off x="3979" y="98438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34" name="Line 19424"/>
              <p:cNvSpPr>
                <a:spLocks noChangeShapeType="1"/>
              </p:cNvSpPr>
              <p:nvPr/>
            </p:nvSpPr>
            <p:spPr bwMode="auto">
              <a:xfrm flipH="1">
                <a:off x="3384" y="22332"/>
                <a:ext cx="3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5" name="Line 19425"/>
              <p:cNvSpPr>
                <a:spLocks noChangeShapeType="1"/>
              </p:cNvSpPr>
              <p:nvPr/>
            </p:nvSpPr>
            <p:spPr bwMode="auto">
              <a:xfrm flipV="1">
                <a:off x="3384" y="22062"/>
                <a:ext cx="0" cy="27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6" name="Oval 19426"/>
              <p:cNvSpPr>
                <a:spLocks noChangeArrowheads="1"/>
              </p:cNvSpPr>
              <p:nvPr/>
            </p:nvSpPr>
            <p:spPr bwMode="auto">
              <a:xfrm>
                <a:off x="3727" y="22095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7" name="Rectangle 19427"/>
              <p:cNvSpPr>
                <a:spLocks noChangeArrowheads="1"/>
              </p:cNvSpPr>
              <p:nvPr/>
            </p:nvSpPr>
            <p:spPr bwMode="auto">
              <a:xfrm>
                <a:off x="3785" y="2209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38" name="Line 19428"/>
              <p:cNvSpPr>
                <a:spLocks noChangeShapeType="1"/>
              </p:cNvSpPr>
              <p:nvPr/>
            </p:nvSpPr>
            <p:spPr bwMode="auto">
              <a:xfrm flipH="1">
                <a:off x="2756" y="61908"/>
                <a:ext cx="2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39" name="Line 19429"/>
              <p:cNvSpPr>
                <a:spLocks noChangeShapeType="1"/>
              </p:cNvSpPr>
              <p:nvPr/>
            </p:nvSpPr>
            <p:spPr bwMode="auto">
              <a:xfrm flipV="1">
                <a:off x="2756" y="6178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0" name="Oval 19430"/>
              <p:cNvSpPr>
                <a:spLocks noChangeArrowheads="1"/>
              </p:cNvSpPr>
              <p:nvPr/>
            </p:nvSpPr>
            <p:spPr bwMode="auto">
              <a:xfrm>
                <a:off x="2995" y="61664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1" name="Rectangle 19431"/>
              <p:cNvSpPr>
                <a:spLocks noChangeArrowheads="1"/>
              </p:cNvSpPr>
              <p:nvPr/>
            </p:nvSpPr>
            <p:spPr bwMode="auto">
              <a:xfrm>
                <a:off x="3052" y="61671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42" name="Line 19432"/>
              <p:cNvSpPr>
                <a:spLocks noChangeShapeType="1"/>
              </p:cNvSpPr>
              <p:nvPr/>
            </p:nvSpPr>
            <p:spPr bwMode="auto">
              <a:xfrm flipH="1">
                <a:off x="2722" y="-8580"/>
                <a:ext cx="1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3" name="Line 19433"/>
              <p:cNvSpPr>
                <a:spLocks noChangeShapeType="1"/>
              </p:cNvSpPr>
              <p:nvPr/>
            </p:nvSpPr>
            <p:spPr bwMode="auto">
              <a:xfrm flipV="1">
                <a:off x="2722" y="-866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4" name="Oval 19434"/>
              <p:cNvSpPr>
                <a:spLocks noChangeArrowheads="1"/>
              </p:cNvSpPr>
              <p:nvPr/>
            </p:nvSpPr>
            <p:spPr bwMode="auto">
              <a:xfrm>
                <a:off x="2838" y="-881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5" name="Rectangle 19435"/>
              <p:cNvSpPr>
                <a:spLocks noChangeArrowheads="1"/>
              </p:cNvSpPr>
              <p:nvPr/>
            </p:nvSpPr>
            <p:spPr bwMode="auto">
              <a:xfrm>
                <a:off x="2894" y="-8817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46" name="Line 19436"/>
              <p:cNvSpPr>
                <a:spLocks noChangeShapeType="1"/>
              </p:cNvSpPr>
              <p:nvPr/>
            </p:nvSpPr>
            <p:spPr bwMode="auto">
              <a:xfrm flipH="1">
                <a:off x="2767" y="-146"/>
                <a:ext cx="2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7" name="Line 19437"/>
              <p:cNvSpPr>
                <a:spLocks noChangeShapeType="1"/>
              </p:cNvSpPr>
              <p:nvPr/>
            </p:nvSpPr>
            <p:spPr bwMode="auto">
              <a:xfrm>
                <a:off x="2767" y="-146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8" name="Oval 19438"/>
              <p:cNvSpPr>
                <a:spLocks noChangeArrowheads="1"/>
              </p:cNvSpPr>
              <p:nvPr/>
            </p:nvSpPr>
            <p:spPr bwMode="auto">
              <a:xfrm>
                <a:off x="2964" y="-384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49" name="Rectangle 19439"/>
              <p:cNvSpPr>
                <a:spLocks noChangeArrowheads="1"/>
              </p:cNvSpPr>
              <p:nvPr/>
            </p:nvSpPr>
            <p:spPr bwMode="auto">
              <a:xfrm>
                <a:off x="3021" y="-384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50" name="Line 19440"/>
              <p:cNvSpPr>
                <a:spLocks noChangeShapeType="1"/>
              </p:cNvSpPr>
              <p:nvPr/>
            </p:nvSpPr>
            <p:spPr bwMode="auto">
              <a:xfrm flipH="1">
                <a:off x="2849" y="75610"/>
                <a:ext cx="6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1" name="Line 19441"/>
              <p:cNvSpPr>
                <a:spLocks noChangeShapeType="1"/>
              </p:cNvSpPr>
              <p:nvPr/>
            </p:nvSpPr>
            <p:spPr bwMode="auto">
              <a:xfrm flipV="1">
                <a:off x="2849" y="75419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2" name="Oval 19442"/>
              <p:cNvSpPr>
                <a:spLocks noChangeArrowheads="1"/>
              </p:cNvSpPr>
              <p:nvPr/>
            </p:nvSpPr>
            <p:spPr bwMode="auto">
              <a:xfrm>
                <a:off x="3478" y="75359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3" name="Rectangle 19443"/>
              <p:cNvSpPr>
                <a:spLocks noChangeArrowheads="1"/>
              </p:cNvSpPr>
              <p:nvPr/>
            </p:nvSpPr>
            <p:spPr bwMode="auto">
              <a:xfrm>
                <a:off x="3534" y="7537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LUKE-5269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54" name="Line 19444"/>
              <p:cNvSpPr>
                <a:spLocks noChangeShapeType="1"/>
              </p:cNvSpPr>
              <p:nvPr/>
            </p:nvSpPr>
            <p:spPr bwMode="auto">
              <a:xfrm flipH="1">
                <a:off x="10" y="114599"/>
                <a:ext cx="1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5" name="Line 19445"/>
              <p:cNvSpPr>
                <a:spLocks noChangeShapeType="1"/>
              </p:cNvSpPr>
              <p:nvPr/>
            </p:nvSpPr>
            <p:spPr bwMode="auto">
              <a:xfrm flipV="1">
                <a:off x="10" y="114414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6" name="Oval 19446"/>
              <p:cNvSpPr>
                <a:spLocks noChangeArrowheads="1"/>
              </p:cNvSpPr>
              <p:nvPr/>
            </p:nvSpPr>
            <p:spPr bwMode="auto">
              <a:xfrm>
                <a:off x="1127" y="114355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7" name="Rectangle 19447"/>
              <p:cNvSpPr>
                <a:spLocks noChangeArrowheads="1"/>
              </p:cNvSpPr>
              <p:nvPr/>
            </p:nvSpPr>
            <p:spPr bwMode="auto">
              <a:xfrm>
                <a:off x="1184" y="114362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58" name="Line 19448"/>
              <p:cNvSpPr>
                <a:spLocks noChangeShapeType="1"/>
              </p:cNvSpPr>
              <p:nvPr/>
            </p:nvSpPr>
            <p:spPr bwMode="auto">
              <a:xfrm flipH="1">
                <a:off x="173" y="104293"/>
                <a:ext cx="15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59" name="Line 19449"/>
              <p:cNvSpPr>
                <a:spLocks noChangeShapeType="1"/>
              </p:cNvSpPr>
              <p:nvPr/>
            </p:nvSpPr>
            <p:spPr bwMode="auto">
              <a:xfrm>
                <a:off x="173" y="10429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0" name="Oval 19450"/>
              <p:cNvSpPr>
                <a:spLocks noChangeArrowheads="1"/>
              </p:cNvSpPr>
              <p:nvPr/>
            </p:nvSpPr>
            <p:spPr bwMode="auto">
              <a:xfrm>
                <a:off x="1714" y="104042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1" name="Rectangle 19451"/>
              <p:cNvSpPr>
                <a:spLocks noChangeArrowheads="1"/>
              </p:cNvSpPr>
              <p:nvPr/>
            </p:nvSpPr>
            <p:spPr bwMode="auto">
              <a:xfrm>
                <a:off x="1770" y="104055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62" name="Line 19452"/>
              <p:cNvSpPr>
                <a:spLocks noChangeShapeType="1"/>
              </p:cNvSpPr>
              <p:nvPr/>
            </p:nvSpPr>
            <p:spPr bwMode="auto">
              <a:xfrm flipH="1">
                <a:off x="2740" y="89186"/>
                <a:ext cx="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3" name="Line 19453"/>
              <p:cNvSpPr>
                <a:spLocks noChangeShapeType="1"/>
              </p:cNvSpPr>
              <p:nvPr/>
            </p:nvSpPr>
            <p:spPr bwMode="auto">
              <a:xfrm flipV="1">
                <a:off x="2740" y="8912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4" name="Oval 19454"/>
              <p:cNvSpPr>
                <a:spLocks noChangeArrowheads="1"/>
              </p:cNvSpPr>
              <p:nvPr/>
            </p:nvSpPr>
            <p:spPr bwMode="auto">
              <a:xfrm>
                <a:off x="2829" y="88936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5" name="Rectangle 19455"/>
              <p:cNvSpPr>
                <a:spLocks noChangeArrowheads="1"/>
              </p:cNvSpPr>
              <p:nvPr/>
            </p:nvSpPr>
            <p:spPr bwMode="auto">
              <a:xfrm>
                <a:off x="2887" y="88949"/>
                <a:ext cx="7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LUKE-5307A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66" name="Line 19456"/>
              <p:cNvSpPr>
                <a:spLocks noChangeShapeType="1"/>
              </p:cNvSpPr>
              <p:nvPr/>
            </p:nvSpPr>
            <p:spPr bwMode="auto">
              <a:xfrm flipH="1">
                <a:off x="2740" y="89074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7" name="Line 19457"/>
              <p:cNvSpPr>
                <a:spLocks noChangeShapeType="1"/>
              </p:cNvSpPr>
              <p:nvPr/>
            </p:nvSpPr>
            <p:spPr bwMode="auto">
              <a:xfrm>
                <a:off x="2740" y="89074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8" name="Oval 19458"/>
              <p:cNvSpPr>
                <a:spLocks noChangeArrowheads="1"/>
              </p:cNvSpPr>
              <p:nvPr/>
            </p:nvSpPr>
            <p:spPr bwMode="auto">
              <a:xfrm>
                <a:off x="2825" y="88837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69" name="Rectangle 19459"/>
              <p:cNvSpPr>
                <a:spLocks noChangeArrowheads="1"/>
              </p:cNvSpPr>
              <p:nvPr/>
            </p:nvSpPr>
            <p:spPr bwMode="auto">
              <a:xfrm>
                <a:off x="2882" y="88837"/>
                <a:ext cx="7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LUKE-5307B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70" name="Line 19460"/>
              <p:cNvSpPr>
                <a:spLocks noChangeShapeType="1"/>
              </p:cNvSpPr>
              <p:nvPr/>
            </p:nvSpPr>
            <p:spPr bwMode="auto">
              <a:xfrm flipH="1">
                <a:off x="3059" y="75841"/>
                <a:ext cx="4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1" name="Line 19461"/>
              <p:cNvSpPr>
                <a:spLocks noChangeShapeType="1"/>
              </p:cNvSpPr>
              <p:nvPr/>
            </p:nvSpPr>
            <p:spPr bwMode="auto">
              <a:xfrm flipV="1">
                <a:off x="3059" y="75781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2" name="Oval 19462"/>
              <p:cNvSpPr>
                <a:spLocks noChangeArrowheads="1"/>
              </p:cNvSpPr>
              <p:nvPr/>
            </p:nvSpPr>
            <p:spPr bwMode="auto">
              <a:xfrm>
                <a:off x="3462" y="75590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3" name="Rectangle 19463"/>
              <p:cNvSpPr>
                <a:spLocks noChangeArrowheads="1"/>
              </p:cNvSpPr>
              <p:nvPr/>
            </p:nvSpPr>
            <p:spPr bwMode="auto">
              <a:xfrm>
                <a:off x="3520" y="75603"/>
                <a:ext cx="7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LUKE-5308A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74" name="Line 19464"/>
              <p:cNvSpPr>
                <a:spLocks noChangeShapeType="1"/>
              </p:cNvSpPr>
              <p:nvPr/>
            </p:nvSpPr>
            <p:spPr bwMode="auto">
              <a:xfrm flipH="1">
                <a:off x="3059" y="75722"/>
                <a:ext cx="2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5" name="Line 19465"/>
              <p:cNvSpPr>
                <a:spLocks noChangeShapeType="1"/>
              </p:cNvSpPr>
              <p:nvPr/>
            </p:nvSpPr>
            <p:spPr bwMode="auto">
              <a:xfrm>
                <a:off x="3059" y="7572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6" name="Oval 19466"/>
              <p:cNvSpPr>
                <a:spLocks noChangeArrowheads="1"/>
              </p:cNvSpPr>
              <p:nvPr/>
            </p:nvSpPr>
            <p:spPr bwMode="auto">
              <a:xfrm>
                <a:off x="3270" y="75478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7" name="Rectangle 19467"/>
              <p:cNvSpPr>
                <a:spLocks noChangeArrowheads="1"/>
              </p:cNvSpPr>
              <p:nvPr/>
            </p:nvSpPr>
            <p:spPr bwMode="auto">
              <a:xfrm>
                <a:off x="3327" y="75485"/>
                <a:ext cx="72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LUKE-5308B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78" name="Line 19468"/>
              <p:cNvSpPr>
                <a:spLocks noChangeShapeType="1"/>
              </p:cNvSpPr>
              <p:nvPr/>
            </p:nvSpPr>
            <p:spPr bwMode="auto">
              <a:xfrm flipH="1">
                <a:off x="3298" y="-319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79" name="Line 19469"/>
              <p:cNvSpPr>
                <a:spLocks noChangeShapeType="1"/>
              </p:cNvSpPr>
              <p:nvPr/>
            </p:nvSpPr>
            <p:spPr bwMode="auto">
              <a:xfrm>
                <a:off x="3298" y="-3193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0" name="Oval 19470"/>
              <p:cNvSpPr>
                <a:spLocks noChangeArrowheads="1"/>
              </p:cNvSpPr>
              <p:nvPr/>
            </p:nvSpPr>
            <p:spPr bwMode="auto">
              <a:xfrm>
                <a:off x="3276" y="-3437"/>
                <a:ext cx="25" cy="258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1" name="Rectangle 19471"/>
              <p:cNvSpPr>
                <a:spLocks noChangeArrowheads="1"/>
              </p:cNvSpPr>
              <p:nvPr/>
            </p:nvSpPr>
            <p:spPr bwMode="auto">
              <a:xfrm>
                <a:off x="3333" y="-3430"/>
                <a:ext cx="64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LUKE-5314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82" name="Line 19472"/>
              <p:cNvSpPr>
                <a:spLocks noChangeShapeType="1"/>
              </p:cNvSpPr>
              <p:nvPr/>
            </p:nvSpPr>
            <p:spPr bwMode="auto">
              <a:xfrm flipH="1">
                <a:off x="1759" y="10382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3" name="Line 19473"/>
              <p:cNvSpPr>
                <a:spLocks noChangeShapeType="1"/>
              </p:cNvSpPr>
              <p:nvPr/>
            </p:nvSpPr>
            <p:spPr bwMode="auto">
              <a:xfrm>
                <a:off x="1759" y="10382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4" name="Oval 19474"/>
              <p:cNvSpPr>
                <a:spLocks noChangeArrowheads="1"/>
              </p:cNvSpPr>
              <p:nvPr/>
            </p:nvSpPr>
            <p:spPr bwMode="auto">
              <a:xfrm>
                <a:off x="1736" y="103581"/>
                <a:ext cx="25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5" name="Rectangle 19475"/>
              <p:cNvSpPr>
                <a:spLocks noChangeArrowheads="1"/>
              </p:cNvSpPr>
              <p:nvPr/>
            </p:nvSpPr>
            <p:spPr bwMode="auto">
              <a:xfrm>
                <a:off x="1793" y="103587"/>
                <a:ext cx="574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LUKE-764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86" name="Line 19476"/>
              <p:cNvSpPr>
                <a:spLocks noChangeShapeType="1"/>
              </p:cNvSpPr>
              <p:nvPr/>
            </p:nvSpPr>
            <p:spPr bwMode="auto">
              <a:xfrm flipH="1">
                <a:off x="3143" y="-506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7" name="Line 19477"/>
              <p:cNvSpPr>
                <a:spLocks noChangeShapeType="1"/>
              </p:cNvSpPr>
              <p:nvPr/>
            </p:nvSpPr>
            <p:spPr bwMode="auto">
              <a:xfrm>
                <a:off x="3143" y="-506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8" name="Oval 19478"/>
              <p:cNvSpPr>
                <a:spLocks noChangeArrowheads="1"/>
              </p:cNvSpPr>
              <p:nvPr/>
            </p:nvSpPr>
            <p:spPr bwMode="auto">
              <a:xfrm>
                <a:off x="3119" y="-5316"/>
                <a:ext cx="26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89" name="Rectangle 19479"/>
              <p:cNvSpPr>
                <a:spLocks noChangeArrowheads="1"/>
              </p:cNvSpPr>
              <p:nvPr/>
            </p:nvSpPr>
            <p:spPr bwMode="auto">
              <a:xfrm>
                <a:off x="3177" y="-5303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90" name="Line 19480"/>
              <p:cNvSpPr>
                <a:spLocks noChangeShapeType="1"/>
              </p:cNvSpPr>
              <p:nvPr/>
            </p:nvSpPr>
            <p:spPr bwMode="auto">
              <a:xfrm flipH="1">
                <a:off x="3264" y="72445"/>
                <a:ext cx="1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1" name="Line 19481"/>
              <p:cNvSpPr>
                <a:spLocks noChangeShapeType="1"/>
              </p:cNvSpPr>
              <p:nvPr/>
            </p:nvSpPr>
            <p:spPr bwMode="auto">
              <a:xfrm>
                <a:off x="3264" y="7244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2" name="Oval 19482"/>
              <p:cNvSpPr>
                <a:spLocks noChangeArrowheads="1"/>
              </p:cNvSpPr>
              <p:nvPr/>
            </p:nvSpPr>
            <p:spPr bwMode="auto">
              <a:xfrm>
                <a:off x="3413" y="72207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3" name="Rectangle 19483"/>
              <p:cNvSpPr>
                <a:spLocks noChangeArrowheads="1"/>
              </p:cNvSpPr>
              <p:nvPr/>
            </p:nvSpPr>
            <p:spPr bwMode="auto">
              <a:xfrm>
                <a:off x="3470" y="72207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94" name="Line 19484"/>
              <p:cNvSpPr>
                <a:spLocks noChangeShapeType="1"/>
              </p:cNvSpPr>
              <p:nvPr/>
            </p:nvSpPr>
            <p:spPr bwMode="auto">
              <a:xfrm flipH="1">
                <a:off x="2739" y="24673"/>
                <a:ext cx="5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5" name="Line 19485"/>
              <p:cNvSpPr>
                <a:spLocks noChangeShapeType="1"/>
              </p:cNvSpPr>
              <p:nvPr/>
            </p:nvSpPr>
            <p:spPr bwMode="auto">
              <a:xfrm>
                <a:off x="2739" y="2467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6" name="Oval 19486"/>
              <p:cNvSpPr>
                <a:spLocks noChangeArrowheads="1"/>
              </p:cNvSpPr>
              <p:nvPr/>
            </p:nvSpPr>
            <p:spPr bwMode="auto">
              <a:xfrm>
                <a:off x="3310" y="24429"/>
                <a:ext cx="24" cy="250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7" name="Rectangle 19487"/>
              <p:cNvSpPr>
                <a:spLocks noChangeArrowheads="1"/>
              </p:cNvSpPr>
              <p:nvPr/>
            </p:nvSpPr>
            <p:spPr bwMode="auto">
              <a:xfrm>
                <a:off x="3367" y="24435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N16694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398" name="Line 19488"/>
              <p:cNvSpPr>
                <a:spLocks noChangeShapeType="1"/>
              </p:cNvSpPr>
              <p:nvPr/>
            </p:nvSpPr>
            <p:spPr bwMode="auto">
              <a:xfrm flipH="1">
                <a:off x="1664" y="47039"/>
                <a:ext cx="16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399" name="Line 19489"/>
              <p:cNvSpPr>
                <a:spLocks noChangeShapeType="1"/>
              </p:cNvSpPr>
              <p:nvPr/>
            </p:nvSpPr>
            <p:spPr bwMode="auto">
              <a:xfrm>
                <a:off x="1664" y="4703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0" name="Oval 19490"/>
              <p:cNvSpPr>
                <a:spLocks noChangeArrowheads="1"/>
              </p:cNvSpPr>
              <p:nvPr/>
            </p:nvSpPr>
            <p:spPr bwMode="auto">
              <a:xfrm>
                <a:off x="3272" y="46795"/>
                <a:ext cx="26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1" name="Rectangle 19491"/>
              <p:cNvSpPr>
                <a:spLocks noChangeArrowheads="1"/>
              </p:cNvSpPr>
              <p:nvPr/>
            </p:nvSpPr>
            <p:spPr bwMode="auto">
              <a:xfrm>
                <a:off x="3330" y="46802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N16695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02" name="Line 19492"/>
              <p:cNvSpPr>
                <a:spLocks noChangeShapeType="1"/>
              </p:cNvSpPr>
              <p:nvPr/>
            </p:nvSpPr>
            <p:spPr bwMode="auto">
              <a:xfrm>
                <a:off x="3173" y="741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3" name="Line 19493"/>
              <p:cNvSpPr>
                <a:spLocks noChangeShapeType="1"/>
              </p:cNvSpPr>
              <p:nvPr/>
            </p:nvSpPr>
            <p:spPr bwMode="auto">
              <a:xfrm>
                <a:off x="3173" y="7419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4" name="Oval 19494"/>
              <p:cNvSpPr>
                <a:spLocks noChangeArrowheads="1"/>
              </p:cNvSpPr>
              <p:nvPr/>
            </p:nvSpPr>
            <p:spPr bwMode="auto">
              <a:xfrm>
                <a:off x="3150" y="73948"/>
                <a:ext cx="24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5" name="Rectangle 19495"/>
              <p:cNvSpPr>
                <a:spLocks noChangeArrowheads="1"/>
              </p:cNvSpPr>
              <p:nvPr/>
            </p:nvSpPr>
            <p:spPr bwMode="auto">
              <a:xfrm>
                <a:off x="3207" y="73961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06" name="Line 19496"/>
              <p:cNvSpPr>
                <a:spLocks noChangeShapeType="1"/>
              </p:cNvSpPr>
              <p:nvPr/>
            </p:nvSpPr>
            <p:spPr bwMode="auto">
              <a:xfrm flipH="1">
                <a:off x="3309" y="727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7" name="Line 19497"/>
              <p:cNvSpPr>
                <a:spLocks noChangeShapeType="1"/>
              </p:cNvSpPr>
              <p:nvPr/>
            </p:nvSpPr>
            <p:spPr bwMode="auto">
              <a:xfrm flipV="1">
                <a:off x="3309" y="72735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8" name="Oval 19498"/>
              <p:cNvSpPr>
                <a:spLocks noChangeArrowheads="1"/>
              </p:cNvSpPr>
              <p:nvPr/>
            </p:nvSpPr>
            <p:spPr bwMode="auto">
              <a:xfrm>
                <a:off x="3287" y="72557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09" name="Rectangle 19499"/>
              <p:cNvSpPr>
                <a:spLocks noChangeArrowheads="1"/>
              </p:cNvSpPr>
              <p:nvPr/>
            </p:nvSpPr>
            <p:spPr bwMode="auto">
              <a:xfrm>
                <a:off x="3343" y="72557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10" name="Line 19500"/>
              <p:cNvSpPr>
                <a:spLocks noChangeShapeType="1"/>
              </p:cNvSpPr>
              <p:nvPr/>
            </p:nvSpPr>
            <p:spPr bwMode="auto">
              <a:xfrm flipH="1">
                <a:off x="3309" y="7268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1" name="Line 19501"/>
              <p:cNvSpPr>
                <a:spLocks noChangeShapeType="1"/>
              </p:cNvSpPr>
              <p:nvPr/>
            </p:nvSpPr>
            <p:spPr bwMode="auto">
              <a:xfrm>
                <a:off x="3309" y="72682"/>
                <a:ext cx="0" cy="5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2" name="Oval 19502"/>
              <p:cNvSpPr>
                <a:spLocks noChangeArrowheads="1"/>
              </p:cNvSpPr>
              <p:nvPr/>
            </p:nvSpPr>
            <p:spPr bwMode="auto">
              <a:xfrm>
                <a:off x="3287" y="72438"/>
                <a:ext cx="23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3" name="Rectangle 19503"/>
              <p:cNvSpPr>
                <a:spLocks noChangeArrowheads="1"/>
              </p:cNvSpPr>
              <p:nvPr/>
            </p:nvSpPr>
            <p:spPr bwMode="auto">
              <a:xfrm>
                <a:off x="3343" y="72445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14" name="Line 19504"/>
              <p:cNvSpPr>
                <a:spLocks noChangeShapeType="1"/>
              </p:cNvSpPr>
              <p:nvPr/>
            </p:nvSpPr>
            <p:spPr bwMode="auto">
              <a:xfrm flipH="1">
                <a:off x="2558" y="977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5" name="Line 19505"/>
              <p:cNvSpPr>
                <a:spLocks noChangeShapeType="1"/>
              </p:cNvSpPr>
              <p:nvPr/>
            </p:nvSpPr>
            <p:spPr bwMode="auto">
              <a:xfrm flipV="1">
                <a:off x="2558" y="9767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6" name="Oval 19506"/>
              <p:cNvSpPr>
                <a:spLocks noChangeArrowheads="1"/>
              </p:cNvSpPr>
              <p:nvPr/>
            </p:nvSpPr>
            <p:spPr bwMode="auto">
              <a:xfrm>
                <a:off x="2535" y="97488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7" name="Rectangle 19507"/>
              <p:cNvSpPr>
                <a:spLocks noChangeArrowheads="1"/>
              </p:cNvSpPr>
              <p:nvPr/>
            </p:nvSpPr>
            <p:spPr bwMode="auto">
              <a:xfrm>
                <a:off x="2592" y="97501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N16699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418" name="Line 19508"/>
              <p:cNvSpPr>
                <a:spLocks noChangeShapeType="1"/>
              </p:cNvSpPr>
              <p:nvPr/>
            </p:nvSpPr>
            <p:spPr bwMode="auto">
              <a:xfrm flipH="1">
                <a:off x="2737" y="99842"/>
                <a:ext cx="6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19" name="Line 19509"/>
              <p:cNvSpPr>
                <a:spLocks noChangeShapeType="1"/>
              </p:cNvSpPr>
              <p:nvPr/>
            </p:nvSpPr>
            <p:spPr bwMode="auto">
              <a:xfrm>
                <a:off x="2737" y="99842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420" name="Oval 19510"/>
              <p:cNvSpPr>
                <a:spLocks noChangeArrowheads="1"/>
              </p:cNvSpPr>
              <p:nvPr/>
            </p:nvSpPr>
            <p:spPr bwMode="auto">
              <a:xfrm>
                <a:off x="3360" y="99598"/>
                <a:ext cx="24" cy="257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7" name="Group 19712"/>
            <p:cNvGrpSpPr>
              <a:grpSpLocks/>
            </p:cNvGrpSpPr>
            <p:nvPr/>
          </p:nvGrpSpPr>
          <p:grpSpPr bwMode="auto">
            <a:xfrm>
              <a:off x="2226922" y="32759579"/>
              <a:ext cx="7969250" cy="159067500"/>
              <a:chOff x="530" y="961"/>
              <a:chExt cx="5020" cy="100200"/>
            </a:xfrm>
          </p:grpSpPr>
          <p:sp>
            <p:nvSpPr>
              <p:cNvPr id="18021" name="Rectangle 19512"/>
              <p:cNvSpPr>
                <a:spLocks noChangeArrowheads="1"/>
              </p:cNvSpPr>
              <p:nvPr/>
            </p:nvSpPr>
            <p:spPr bwMode="auto">
              <a:xfrm>
                <a:off x="3417" y="99605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N16700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22" name="Line 19513"/>
              <p:cNvSpPr>
                <a:spLocks noChangeShapeType="1"/>
              </p:cNvSpPr>
              <p:nvPr/>
            </p:nvSpPr>
            <p:spPr bwMode="auto">
              <a:xfrm flipH="1">
                <a:off x="2632" y="5757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3" name="Line 19514"/>
              <p:cNvSpPr>
                <a:spLocks noChangeShapeType="1"/>
              </p:cNvSpPr>
              <p:nvPr/>
            </p:nvSpPr>
            <p:spPr bwMode="auto">
              <a:xfrm flipV="1">
                <a:off x="2632" y="5745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4" name="Oval 19515"/>
              <p:cNvSpPr>
                <a:spLocks noChangeArrowheads="1"/>
              </p:cNvSpPr>
              <p:nvPr/>
            </p:nvSpPr>
            <p:spPr bwMode="auto">
              <a:xfrm>
                <a:off x="2609" y="57332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5" name="Rectangle 19516"/>
              <p:cNvSpPr>
                <a:spLocks noChangeArrowheads="1"/>
              </p:cNvSpPr>
              <p:nvPr/>
            </p:nvSpPr>
            <p:spPr bwMode="auto">
              <a:xfrm>
                <a:off x="2667" y="57338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N16946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26" name="Line 19517"/>
              <p:cNvSpPr>
                <a:spLocks noChangeShapeType="1"/>
              </p:cNvSpPr>
              <p:nvPr/>
            </p:nvSpPr>
            <p:spPr bwMode="auto">
              <a:xfrm flipH="1">
                <a:off x="2633" y="5733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7" name="Line 19518"/>
              <p:cNvSpPr>
                <a:spLocks noChangeShapeType="1"/>
              </p:cNvSpPr>
              <p:nvPr/>
            </p:nvSpPr>
            <p:spPr bwMode="auto">
              <a:xfrm flipV="1">
                <a:off x="2633" y="5723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8" name="Oval 19519"/>
              <p:cNvSpPr>
                <a:spLocks noChangeArrowheads="1"/>
              </p:cNvSpPr>
              <p:nvPr/>
            </p:nvSpPr>
            <p:spPr bwMode="auto">
              <a:xfrm>
                <a:off x="2610" y="5710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9" name="Rectangle 19520"/>
              <p:cNvSpPr>
                <a:spLocks noChangeArrowheads="1"/>
              </p:cNvSpPr>
              <p:nvPr/>
            </p:nvSpPr>
            <p:spPr bwMode="auto">
              <a:xfrm>
                <a:off x="2667" y="57101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N16947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30" name="Line 19521"/>
              <p:cNvSpPr>
                <a:spLocks noChangeShapeType="1"/>
              </p:cNvSpPr>
              <p:nvPr/>
            </p:nvSpPr>
            <p:spPr bwMode="auto">
              <a:xfrm flipH="1">
                <a:off x="2558" y="976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1" name="Line 19522"/>
              <p:cNvSpPr>
                <a:spLocks noChangeShapeType="1"/>
              </p:cNvSpPr>
              <p:nvPr/>
            </p:nvSpPr>
            <p:spPr bwMode="auto">
              <a:xfrm>
                <a:off x="2558" y="9762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2" name="Oval 19523"/>
              <p:cNvSpPr>
                <a:spLocks noChangeArrowheads="1"/>
              </p:cNvSpPr>
              <p:nvPr/>
            </p:nvSpPr>
            <p:spPr bwMode="auto">
              <a:xfrm>
                <a:off x="2535" y="97369"/>
                <a:ext cx="25" cy="26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3" name="Rectangle 19524"/>
              <p:cNvSpPr>
                <a:spLocks noChangeArrowheads="1"/>
              </p:cNvSpPr>
              <p:nvPr/>
            </p:nvSpPr>
            <p:spPr bwMode="auto">
              <a:xfrm>
                <a:off x="2592" y="97382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N16948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34" name="Line 19525"/>
              <p:cNvSpPr>
                <a:spLocks noChangeShapeType="1"/>
              </p:cNvSpPr>
              <p:nvPr/>
            </p:nvSpPr>
            <p:spPr bwMode="auto">
              <a:xfrm>
                <a:off x="3298" y="1001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5" name="Line 19526"/>
              <p:cNvSpPr>
                <a:spLocks noChangeShapeType="1"/>
              </p:cNvSpPr>
              <p:nvPr/>
            </p:nvSpPr>
            <p:spPr bwMode="auto">
              <a:xfrm flipV="1">
                <a:off x="3298" y="100139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6" name="Oval 19527"/>
              <p:cNvSpPr>
                <a:spLocks noChangeArrowheads="1"/>
              </p:cNvSpPr>
              <p:nvPr/>
            </p:nvSpPr>
            <p:spPr bwMode="auto">
              <a:xfrm>
                <a:off x="3274" y="99961"/>
                <a:ext cx="25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7" name="Rectangle 19528"/>
              <p:cNvSpPr>
                <a:spLocks noChangeArrowheads="1"/>
              </p:cNvSpPr>
              <p:nvPr/>
            </p:nvSpPr>
            <p:spPr bwMode="auto">
              <a:xfrm>
                <a:off x="3331" y="99961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N16949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38" name="Line 19529"/>
              <p:cNvSpPr>
                <a:spLocks noChangeShapeType="1"/>
              </p:cNvSpPr>
              <p:nvPr/>
            </p:nvSpPr>
            <p:spPr bwMode="auto">
              <a:xfrm flipH="1">
                <a:off x="3445" y="100429"/>
                <a:ext cx="1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39" name="Line 19530"/>
              <p:cNvSpPr>
                <a:spLocks noChangeShapeType="1"/>
              </p:cNvSpPr>
              <p:nvPr/>
            </p:nvSpPr>
            <p:spPr bwMode="auto">
              <a:xfrm flipV="1">
                <a:off x="3445" y="10036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0" name="Oval 19531"/>
              <p:cNvSpPr>
                <a:spLocks noChangeArrowheads="1"/>
              </p:cNvSpPr>
              <p:nvPr/>
            </p:nvSpPr>
            <p:spPr bwMode="auto">
              <a:xfrm>
                <a:off x="3584" y="100191"/>
                <a:ext cx="24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1" name="Rectangle 19532"/>
              <p:cNvSpPr>
                <a:spLocks noChangeArrowheads="1"/>
              </p:cNvSpPr>
              <p:nvPr/>
            </p:nvSpPr>
            <p:spPr bwMode="auto">
              <a:xfrm>
                <a:off x="3641" y="100191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N16950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42" name="Line 19533"/>
              <p:cNvSpPr>
                <a:spLocks noChangeShapeType="1"/>
              </p:cNvSpPr>
              <p:nvPr/>
            </p:nvSpPr>
            <p:spPr bwMode="auto">
              <a:xfrm>
                <a:off x="3298" y="1000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3" name="Line 19534"/>
              <p:cNvSpPr>
                <a:spLocks noChangeShapeType="1"/>
              </p:cNvSpPr>
              <p:nvPr/>
            </p:nvSpPr>
            <p:spPr bwMode="auto">
              <a:xfrm>
                <a:off x="3298" y="100079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4" name="Oval 19535"/>
              <p:cNvSpPr>
                <a:spLocks noChangeArrowheads="1"/>
              </p:cNvSpPr>
              <p:nvPr/>
            </p:nvSpPr>
            <p:spPr bwMode="auto">
              <a:xfrm>
                <a:off x="3274" y="99842"/>
                <a:ext cx="25" cy="251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5" name="Rectangle 19536"/>
              <p:cNvSpPr>
                <a:spLocks noChangeArrowheads="1"/>
              </p:cNvSpPr>
              <p:nvPr/>
            </p:nvSpPr>
            <p:spPr bwMode="auto">
              <a:xfrm>
                <a:off x="3331" y="99842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N16951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46" name="Line 19537"/>
              <p:cNvSpPr>
                <a:spLocks noChangeShapeType="1"/>
              </p:cNvSpPr>
              <p:nvPr/>
            </p:nvSpPr>
            <p:spPr bwMode="auto">
              <a:xfrm flipH="1">
                <a:off x="3445" y="100310"/>
                <a:ext cx="7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7" name="Line 19538"/>
              <p:cNvSpPr>
                <a:spLocks noChangeShapeType="1"/>
              </p:cNvSpPr>
              <p:nvPr/>
            </p:nvSpPr>
            <p:spPr bwMode="auto">
              <a:xfrm>
                <a:off x="3445" y="100310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8" name="Oval 19539"/>
              <p:cNvSpPr>
                <a:spLocks noChangeArrowheads="1"/>
              </p:cNvSpPr>
              <p:nvPr/>
            </p:nvSpPr>
            <p:spPr bwMode="auto">
              <a:xfrm>
                <a:off x="4143" y="100060"/>
                <a:ext cx="25" cy="263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49" name="Rectangle 19540"/>
              <p:cNvSpPr>
                <a:spLocks noChangeArrowheads="1"/>
              </p:cNvSpPr>
              <p:nvPr/>
            </p:nvSpPr>
            <p:spPr bwMode="auto">
              <a:xfrm>
                <a:off x="4200" y="100073"/>
                <a:ext cx="42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N16952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50" name="Line 19541"/>
              <p:cNvSpPr>
                <a:spLocks noChangeShapeType="1"/>
              </p:cNvSpPr>
              <p:nvPr/>
            </p:nvSpPr>
            <p:spPr bwMode="auto">
              <a:xfrm flipH="1">
                <a:off x="3866" y="32051"/>
                <a:ext cx="306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1" name="Line 19542"/>
              <p:cNvSpPr>
                <a:spLocks noChangeShapeType="1"/>
              </p:cNvSpPr>
              <p:nvPr/>
            </p:nvSpPr>
            <p:spPr bwMode="auto">
              <a:xfrm flipV="1">
                <a:off x="3866" y="319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2" name="Oval 19543"/>
              <p:cNvSpPr>
                <a:spLocks noChangeArrowheads="1"/>
              </p:cNvSpPr>
              <p:nvPr/>
            </p:nvSpPr>
            <p:spPr bwMode="auto">
              <a:xfrm>
                <a:off x="4148" y="31801"/>
                <a:ext cx="26" cy="263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3" name="Rectangle 19544"/>
              <p:cNvSpPr>
                <a:spLocks noChangeArrowheads="1"/>
              </p:cNvSpPr>
              <p:nvPr/>
            </p:nvSpPr>
            <p:spPr bwMode="auto">
              <a:xfrm>
                <a:off x="4205" y="31814"/>
                <a:ext cx="61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Nordgaard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54" name="Line 19545"/>
              <p:cNvSpPr>
                <a:spLocks noChangeShapeType="1"/>
              </p:cNvSpPr>
              <p:nvPr/>
            </p:nvSpPr>
            <p:spPr bwMode="auto">
              <a:xfrm flipH="1">
                <a:off x="4002" y="319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5" name="Line 19546"/>
              <p:cNvSpPr>
                <a:spLocks noChangeShapeType="1"/>
              </p:cNvSpPr>
              <p:nvPr/>
            </p:nvSpPr>
            <p:spPr bwMode="auto">
              <a:xfrm flipV="1">
                <a:off x="4002" y="31820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6" name="Oval 19547"/>
              <p:cNvSpPr>
                <a:spLocks noChangeArrowheads="1"/>
              </p:cNvSpPr>
              <p:nvPr/>
            </p:nvSpPr>
            <p:spPr bwMode="auto">
              <a:xfrm>
                <a:off x="3978" y="31689"/>
                <a:ext cx="26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7" name="Rectangle 19548"/>
              <p:cNvSpPr>
                <a:spLocks noChangeArrowheads="1"/>
              </p:cNvSpPr>
              <p:nvPr/>
            </p:nvSpPr>
            <p:spPr bwMode="auto">
              <a:xfrm>
                <a:off x="4036" y="31695"/>
                <a:ext cx="849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Nordgaard 978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58" name="Line 19549"/>
              <p:cNvSpPr>
                <a:spLocks noChangeShapeType="1"/>
              </p:cNvSpPr>
              <p:nvPr/>
            </p:nvSpPr>
            <p:spPr bwMode="auto">
              <a:xfrm>
                <a:off x="4002" y="318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59" name="Line 19550"/>
              <p:cNvSpPr>
                <a:spLocks noChangeShapeType="1"/>
              </p:cNvSpPr>
              <p:nvPr/>
            </p:nvSpPr>
            <p:spPr bwMode="auto">
              <a:xfrm flipV="1">
                <a:off x="4002" y="3171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0" name="Oval 19551"/>
              <p:cNvSpPr>
                <a:spLocks noChangeArrowheads="1"/>
              </p:cNvSpPr>
              <p:nvPr/>
            </p:nvSpPr>
            <p:spPr bwMode="auto">
              <a:xfrm>
                <a:off x="3978" y="31570"/>
                <a:ext cx="26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1" name="Rectangle 19552"/>
              <p:cNvSpPr>
                <a:spLocks noChangeArrowheads="1"/>
              </p:cNvSpPr>
              <p:nvPr/>
            </p:nvSpPr>
            <p:spPr bwMode="auto">
              <a:xfrm>
                <a:off x="4036" y="31576"/>
                <a:ext cx="81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Nordgaard978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62" name="Line 19553"/>
              <p:cNvSpPr>
                <a:spLocks noChangeShapeType="1"/>
              </p:cNvSpPr>
              <p:nvPr/>
            </p:nvSpPr>
            <p:spPr bwMode="auto">
              <a:xfrm flipH="1">
                <a:off x="4002" y="3170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3" name="Line 19554"/>
              <p:cNvSpPr>
                <a:spLocks noChangeShapeType="1"/>
              </p:cNvSpPr>
              <p:nvPr/>
            </p:nvSpPr>
            <p:spPr bwMode="auto">
              <a:xfrm flipV="1">
                <a:off x="4002" y="3160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4" name="Oval 19555"/>
              <p:cNvSpPr>
                <a:spLocks noChangeArrowheads="1"/>
              </p:cNvSpPr>
              <p:nvPr/>
            </p:nvSpPr>
            <p:spPr bwMode="auto">
              <a:xfrm>
                <a:off x="3979" y="31451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5" name="Rectangle 19556"/>
              <p:cNvSpPr>
                <a:spLocks noChangeArrowheads="1"/>
              </p:cNvSpPr>
              <p:nvPr/>
            </p:nvSpPr>
            <p:spPr bwMode="auto">
              <a:xfrm>
                <a:off x="4036" y="31464"/>
                <a:ext cx="856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Nordgaard-978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66" name="Line 19557"/>
              <p:cNvSpPr>
                <a:spLocks noChangeShapeType="1"/>
              </p:cNvSpPr>
              <p:nvPr/>
            </p:nvSpPr>
            <p:spPr bwMode="auto">
              <a:xfrm flipH="1">
                <a:off x="3409" y="46333"/>
                <a:ext cx="91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7" name="Line 19558"/>
              <p:cNvSpPr>
                <a:spLocks noChangeShapeType="1"/>
              </p:cNvSpPr>
              <p:nvPr/>
            </p:nvSpPr>
            <p:spPr bwMode="auto">
              <a:xfrm flipV="1">
                <a:off x="3409" y="4622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8" name="Oval 19559"/>
              <p:cNvSpPr>
                <a:spLocks noChangeArrowheads="1"/>
              </p:cNvSpPr>
              <p:nvPr/>
            </p:nvSpPr>
            <p:spPr bwMode="auto">
              <a:xfrm>
                <a:off x="3476" y="46096"/>
                <a:ext cx="25" cy="24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69" name="Rectangle 19560"/>
              <p:cNvSpPr>
                <a:spLocks noChangeArrowheads="1"/>
              </p:cNvSpPr>
              <p:nvPr/>
            </p:nvSpPr>
            <p:spPr bwMode="auto">
              <a:xfrm>
                <a:off x="3534" y="46096"/>
                <a:ext cx="6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Serebrianka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70" name="Line 19561"/>
              <p:cNvSpPr>
                <a:spLocks noChangeShapeType="1"/>
              </p:cNvSpPr>
              <p:nvPr/>
            </p:nvSpPr>
            <p:spPr bwMode="auto">
              <a:xfrm>
                <a:off x="3541" y="457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1" name="Line 19562"/>
              <p:cNvSpPr>
                <a:spLocks noChangeShapeType="1"/>
              </p:cNvSpPr>
              <p:nvPr/>
            </p:nvSpPr>
            <p:spPr bwMode="auto">
              <a:xfrm>
                <a:off x="3541" y="45747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2" name="Oval 19563"/>
              <p:cNvSpPr>
                <a:spLocks noChangeArrowheads="1"/>
              </p:cNvSpPr>
              <p:nvPr/>
            </p:nvSpPr>
            <p:spPr bwMode="auto">
              <a:xfrm>
                <a:off x="3517" y="45496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3" name="Rectangle 19564"/>
              <p:cNvSpPr>
                <a:spLocks noChangeArrowheads="1"/>
              </p:cNvSpPr>
              <p:nvPr/>
            </p:nvSpPr>
            <p:spPr bwMode="auto">
              <a:xfrm>
                <a:off x="3574" y="45509"/>
                <a:ext cx="6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Serebrianka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74" name="Line 19565"/>
              <p:cNvSpPr>
                <a:spLocks noChangeShapeType="1"/>
              </p:cNvSpPr>
              <p:nvPr/>
            </p:nvSpPr>
            <p:spPr bwMode="auto">
              <a:xfrm>
                <a:off x="3539" y="462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5" name="Line 19566"/>
              <p:cNvSpPr>
                <a:spLocks noChangeShapeType="1"/>
              </p:cNvSpPr>
              <p:nvPr/>
            </p:nvSpPr>
            <p:spPr bwMode="auto">
              <a:xfrm flipV="1">
                <a:off x="3539" y="4610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6" name="Oval 19567"/>
              <p:cNvSpPr>
                <a:spLocks noChangeArrowheads="1"/>
              </p:cNvSpPr>
              <p:nvPr/>
            </p:nvSpPr>
            <p:spPr bwMode="auto">
              <a:xfrm>
                <a:off x="3515" y="45977"/>
                <a:ext cx="26" cy="251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7" name="Rectangle 19568"/>
              <p:cNvSpPr>
                <a:spLocks noChangeArrowheads="1"/>
              </p:cNvSpPr>
              <p:nvPr/>
            </p:nvSpPr>
            <p:spPr bwMode="auto">
              <a:xfrm>
                <a:off x="3573" y="45977"/>
                <a:ext cx="69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Serebrianka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78" name="Line 19569"/>
              <p:cNvSpPr>
                <a:spLocks noChangeShapeType="1"/>
              </p:cNvSpPr>
              <p:nvPr/>
            </p:nvSpPr>
            <p:spPr bwMode="auto">
              <a:xfrm flipH="1">
                <a:off x="2013" y="98438"/>
                <a:ext cx="12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79" name="Line 19570"/>
              <p:cNvSpPr>
                <a:spLocks noChangeShapeType="1"/>
              </p:cNvSpPr>
              <p:nvPr/>
            </p:nvSpPr>
            <p:spPr bwMode="auto">
              <a:xfrm>
                <a:off x="2013" y="98438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0" name="Oval 19571"/>
              <p:cNvSpPr>
                <a:spLocks noChangeArrowheads="1"/>
              </p:cNvSpPr>
              <p:nvPr/>
            </p:nvSpPr>
            <p:spPr bwMode="auto">
              <a:xfrm>
                <a:off x="3276" y="98200"/>
                <a:ext cx="23" cy="244"/>
              </a:xfrm>
              <a:prstGeom prst="ellipse">
                <a:avLst/>
              </a:prstGeom>
              <a:solidFill>
                <a:srgbClr val="000000"/>
              </a:solidFill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1" name="Rectangle 19572"/>
              <p:cNvSpPr>
                <a:spLocks noChangeArrowheads="1"/>
              </p:cNvSpPr>
              <p:nvPr/>
            </p:nvSpPr>
            <p:spPr bwMode="auto">
              <a:xfrm>
                <a:off x="3332" y="98200"/>
                <a:ext cx="1342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  <a:cs typeface="Arial" pitchFamily="34" charset="0"/>
                  </a:rPr>
                  <a:t>Sjoki 17417-LUKE-2653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82" name="Line 19573"/>
              <p:cNvSpPr>
                <a:spLocks noChangeShapeType="1"/>
              </p:cNvSpPr>
              <p:nvPr/>
            </p:nvSpPr>
            <p:spPr bwMode="auto">
              <a:xfrm>
                <a:off x="3853" y="2959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3" name="Line 19574"/>
              <p:cNvSpPr>
                <a:spLocks noChangeShapeType="1"/>
              </p:cNvSpPr>
              <p:nvPr/>
            </p:nvSpPr>
            <p:spPr bwMode="auto">
              <a:xfrm flipV="1">
                <a:off x="3853" y="29532"/>
                <a:ext cx="0" cy="6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4" name="Oval 19575"/>
              <p:cNvSpPr>
                <a:spLocks noChangeArrowheads="1"/>
              </p:cNvSpPr>
              <p:nvPr/>
            </p:nvSpPr>
            <p:spPr bwMode="auto">
              <a:xfrm>
                <a:off x="3829" y="29348"/>
                <a:ext cx="25" cy="257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5" name="Rectangle 19576"/>
              <p:cNvSpPr>
                <a:spLocks noChangeArrowheads="1"/>
              </p:cNvSpPr>
              <p:nvPr/>
            </p:nvSpPr>
            <p:spPr bwMode="auto">
              <a:xfrm>
                <a:off x="3887" y="29354"/>
                <a:ext cx="41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Spalter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86" name="Line 19577"/>
              <p:cNvSpPr>
                <a:spLocks noChangeShapeType="1"/>
              </p:cNvSpPr>
              <p:nvPr/>
            </p:nvSpPr>
            <p:spPr bwMode="auto">
              <a:xfrm flipH="1">
                <a:off x="3917" y="29124"/>
                <a:ext cx="137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7" name="Line 19578"/>
              <p:cNvSpPr>
                <a:spLocks noChangeShapeType="1"/>
              </p:cNvSpPr>
              <p:nvPr/>
            </p:nvSpPr>
            <p:spPr bwMode="auto">
              <a:xfrm flipV="1">
                <a:off x="3917" y="2900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8" name="Oval 19579"/>
              <p:cNvSpPr>
                <a:spLocks noChangeArrowheads="1"/>
              </p:cNvSpPr>
              <p:nvPr/>
            </p:nvSpPr>
            <p:spPr bwMode="auto">
              <a:xfrm>
                <a:off x="4031" y="28880"/>
                <a:ext cx="24" cy="250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89" name="Rectangle 19580"/>
              <p:cNvSpPr>
                <a:spLocks noChangeArrowheads="1"/>
              </p:cNvSpPr>
              <p:nvPr/>
            </p:nvSpPr>
            <p:spPr bwMode="auto">
              <a:xfrm>
                <a:off x="4088" y="28886"/>
                <a:ext cx="41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Spalter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90" name="Line 19581"/>
              <p:cNvSpPr>
                <a:spLocks noChangeShapeType="1"/>
              </p:cNvSpPr>
              <p:nvPr/>
            </p:nvSpPr>
            <p:spPr bwMode="auto">
              <a:xfrm>
                <a:off x="3853" y="2947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1" name="Line 19582"/>
              <p:cNvSpPr>
                <a:spLocks noChangeShapeType="1"/>
              </p:cNvSpPr>
              <p:nvPr/>
            </p:nvSpPr>
            <p:spPr bwMode="auto">
              <a:xfrm>
                <a:off x="3853" y="29473"/>
                <a:ext cx="0" cy="59"/>
              </a:xfrm>
              <a:prstGeom prst="line">
                <a:avLst/>
              </a:prstGeom>
              <a:noFill/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2" name="Oval 19583"/>
              <p:cNvSpPr>
                <a:spLocks noChangeArrowheads="1"/>
              </p:cNvSpPr>
              <p:nvPr/>
            </p:nvSpPr>
            <p:spPr bwMode="auto">
              <a:xfrm>
                <a:off x="3829" y="29229"/>
                <a:ext cx="25" cy="264"/>
              </a:xfrm>
              <a:prstGeom prst="ellipse">
                <a:avLst/>
              </a:prstGeom>
              <a:solidFill>
                <a:srgbClr val="FF0000"/>
              </a:solidFill>
              <a:ln w="1588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3" name="Rectangle 19584"/>
              <p:cNvSpPr>
                <a:spLocks noChangeArrowheads="1"/>
              </p:cNvSpPr>
              <p:nvPr/>
            </p:nvSpPr>
            <p:spPr bwMode="auto">
              <a:xfrm>
                <a:off x="3887" y="29236"/>
                <a:ext cx="418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5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" charset="0"/>
                    <a:cs typeface="Arial" pitchFamily="34" charset="0"/>
                  </a:rPr>
                  <a:t>Spatter</a:t>
                </a:r>
                <a:endParaRPr kumimoji="0" lang="en-US" altLang="en-US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18094" name="Line 19585"/>
              <p:cNvSpPr>
                <a:spLocks noChangeShapeType="1"/>
              </p:cNvSpPr>
              <p:nvPr/>
            </p:nvSpPr>
            <p:spPr bwMode="auto">
              <a:xfrm flipH="1">
                <a:off x="2600" y="43702"/>
                <a:ext cx="1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5" name="Line 19586"/>
              <p:cNvSpPr>
                <a:spLocks noChangeShapeType="1"/>
              </p:cNvSpPr>
              <p:nvPr/>
            </p:nvSpPr>
            <p:spPr bwMode="auto">
              <a:xfrm>
                <a:off x="2600" y="4370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6" name="Line 19587"/>
              <p:cNvSpPr>
                <a:spLocks noChangeShapeType="1"/>
              </p:cNvSpPr>
              <p:nvPr/>
            </p:nvSpPr>
            <p:spPr bwMode="auto">
              <a:xfrm flipH="1">
                <a:off x="1871" y="30521"/>
                <a:ext cx="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7" name="Line 19588"/>
              <p:cNvSpPr>
                <a:spLocks noChangeShapeType="1"/>
              </p:cNvSpPr>
              <p:nvPr/>
            </p:nvSpPr>
            <p:spPr bwMode="auto">
              <a:xfrm>
                <a:off x="1871" y="30521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8" name="Line 19589"/>
              <p:cNvSpPr>
                <a:spLocks noChangeShapeType="1"/>
              </p:cNvSpPr>
              <p:nvPr/>
            </p:nvSpPr>
            <p:spPr bwMode="auto">
              <a:xfrm flipH="1">
                <a:off x="4022" y="2847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99" name="Line 19590"/>
              <p:cNvSpPr>
                <a:spLocks noChangeShapeType="1"/>
              </p:cNvSpPr>
              <p:nvPr/>
            </p:nvSpPr>
            <p:spPr bwMode="auto">
              <a:xfrm>
                <a:off x="4022" y="28477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0" name="Line 19591"/>
              <p:cNvSpPr>
                <a:spLocks noChangeShapeType="1"/>
              </p:cNvSpPr>
              <p:nvPr/>
            </p:nvSpPr>
            <p:spPr bwMode="auto">
              <a:xfrm flipH="1">
                <a:off x="1805" y="31286"/>
                <a:ext cx="1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1" name="Line 19592"/>
              <p:cNvSpPr>
                <a:spLocks noChangeShapeType="1"/>
              </p:cNvSpPr>
              <p:nvPr/>
            </p:nvSpPr>
            <p:spPr bwMode="auto">
              <a:xfrm flipV="1">
                <a:off x="1805" y="31029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2" name="Line 19593"/>
              <p:cNvSpPr>
                <a:spLocks noChangeShapeType="1"/>
              </p:cNvSpPr>
              <p:nvPr/>
            </p:nvSpPr>
            <p:spPr bwMode="auto">
              <a:xfrm flipH="1">
                <a:off x="4022" y="285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3" name="Line 19594"/>
              <p:cNvSpPr>
                <a:spLocks noChangeShapeType="1"/>
              </p:cNvSpPr>
              <p:nvPr/>
            </p:nvSpPr>
            <p:spPr bwMode="auto">
              <a:xfrm>
                <a:off x="4022" y="2857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4" name="Line 19595"/>
              <p:cNvSpPr>
                <a:spLocks noChangeShapeType="1"/>
              </p:cNvSpPr>
              <p:nvPr/>
            </p:nvSpPr>
            <p:spPr bwMode="auto">
              <a:xfrm flipH="1">
                <a:off x="3897" y="29302"/>
                <a:ext cx="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5" name="Line 19596"/>
              <p:cNvSpPr>
                <a:spLocks noChangeShapeType="1"/>
              </p:cNvSpPr>
              <p:nvPr/>
            </p:nvSpPr>
            <p:spPr bwMode="auto">
              <a:xfrm flipV="1">
                <a:off x="3897" y="29157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6" name="Line 19597"/>
              <p:cNvSpPr>
                <a:spLocks noChangeShapeType="1"/>
              </p:cNvSpPr>
              <p:nvPr/>
            </p:nvSpPr>
            <p:spPr bwMode="auto">
              <a:xfrm>
                <a:off x="4022" y="286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7" name="Line 19598"/>
              <p:cNvSpPr>
                <a:spLocks noChangeShapeType="1"/>
              </p:cNvSpPr>
              <p:nvPr/>
            </p:nvSpPr>
            <p:spPr bwMode="auto">
              <a:xfrm>
                <a:off x="4022" y="2866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8" name="Line 19599"/>
              <p:cNvSpPr>
                <a:spLocks noChangeShapeType="1"/>
              </p:cNvSpPr>
              <p:nvPr/>
            </p:nvSpPr>
            <p:spPr bwMode="auto">
              <a:xfrm flipH="1">
                <a:off x="4002" y="3152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09" name="Line 19600"/>
              <p:cNvSpPr>
                <a:spLocks noChangeShapeType="1"/>
              </p:cNvSpPr>
              <p:nvPr/>
            </p:nvSpPr>
            <p:spPr bwMode="auto">
              <a:xfrm>
                <a:off x="4002" y="3152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0" name="Line 19601"/>
              <p:cNvSpPr>
                <a:spLocks noChangeShapeType="1"/>
              </p:cNvSpPr>
              <p:nvPr/>
            </p:nvSpPr>
            <p:spPr bwMode="auto">
              <a:xfrm flipH="1">
                <a:off x="3959" y="28781"/>
                <a:ext cx="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1" name="Line 19602"/>
              <p:cNvSpPr>
                <a:spLocks noChangeShapeType="1"/>
              </p:cNvSpPr>
              <p:nvPr/>
            </p:nvSpPr>
            <p:spPr bwMode="auto">
              <a:xfrm>
                <a:off x="3959" y="2878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2" name="Line 19603"/>
              <p:cNvSpPr>
                <a:spLocks noChangeShapeType="1"/>
              </p:cNvSpPr>
              <p:nvPr/>
            </p:nvSpPr>
            <p:spPr bwMode="auto">
              <a:xfrm flipH="1">
                <a:off x="3540" y="458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3" name="Line 19604"/>
              <p:cNvSpPr>
                <a:spLocks noChangeShapeType="1"/>
              </p:cNvSpPr>
              <p:nvPr/>
            </p:nvSpPr>
            <p:spPr bwMode="auto">
              <a:xfrm>
                <a:off x="3540" y="45806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4" name="Line 19605"/>
              <p:cNvSpPr>
                <a:spLocks noChangeShapeType="1"/>
              </p:cNvSpPr>
              <p:nvPr/>
            </p:nvSpPr>
            <p:spPr bwMode="auto">
              <a:xfrm flipH="1">
                <a:off x="3917" y="28893"/>
                <a:ext cx="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5" name="Line 19606"/>
              <p:cNvSpPr>
                <a:spLocks noChangeShapeType="1"/>
              </p:cNvSpPr>
              <p:nvPr/>
            </p:nvSpPr>
            <p:spPr bwMode="auto">
              <a:xfrm>
                <a:off x="3917" y="2889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6" name="Line 19607"/>
              <p:cNvSpPr>
                <a:spLocks noChangeShapeType="1"/>
              </p:cNvSpPr>
              <p:nvPr/>
            </p:nvSpPr>
            <p:spPr bwMode="auto">
              <a:xfrm flipH="1">
                <a:off x="1667" y="33166"/>
                <a:ext cx="21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7" name="Line 19608"/>
              <p:cNvSpPr>
                <a:spLocks noChangeShapeType="1"/>
              </p:cNvSpPr>
              <p:nvPr/>
            </p:nvSpPr>
            <p:spPr bwMode="auto">
              <a:xfrm flipV="1">
                <a:off x="1667" y="33034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8" name="Line 19609"/>
              <p:cNvSpPr>
                <a:spLocks noChangeShapeType="1"/>
              </p:cNvSpPr>
              <p:nvPr/>
            </p:nvSpPr>
            <p:spPr bwMode="auto">
              <a:xfrm flipH="1">
                <a:off x="2383" y="29829"/>
                <a:ext cx="1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19" name="Line 19610"/>
              <p:cNvSpPr>
                <a:spLocks noChangeShapeType="1"/>
              </p:cNvSpPr>
              <p:nvPr/>
            </p:nvSpPr>
            <p:spPr bwMode="auto">
              <a:xfrm>
                <a:off x="2383" y="29829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0" name="Line 19611"/>
              <p:cNvSpPr>
                <a:spLocks noChangeShapeType="1"/>
              </p:cNvSpPr>
              <p:nvPr/>
            </p:nvSpPr>
            <p:spPr bwMode="auto">
              <a:xfrm flipH="1">
                <a:off x="2687" y="41124"/>
                <a:ext cx="8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1" name="Line 19612"/>
              <p:cNvSpPr>
                <a:spLocks noChangeShapeType="1"/>
              </p:cNvSpPr>
              <p:nvPr/>
            </p:nvSpPr>
            <p:spPr bwMode="auto">
              <a:xfrm>
                <a:off x="2687" y="4112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2" name="Line 19613"/>
              <p:cNvSpPr>
                <a:spLocks noChangeShapeType="1"/>
              </p:cNvSpPr>
              <p:nvPr/>
            </p:nvSpPr>
            <p:spPr bwMode="auto">
              <a:xfrm flipH="1">
                <a:off x="2081" y="43788"/>
                <a:ext cx="5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3" name="Line 19614"/>
              <p:cNvSpPr>
                <a:spLocks noChangeShapeType="1"/>
              </p:cNvSpPr>
              <p:nvPr/>
            </p:nvSpPr>
            <p:spPr bwMode="auto">
              <a:xfrm flipV="1">
                <a:off x="2081" y="43571"/>
                <a:ext cx="0" cy="2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4" name="Line 19615"/>
              <p:cNvSpPr>
                <a:spLocks noChangeShapeType="1"/>
              </p:cNvSpPr>
              <p:nvPr/>
            </p:nvSpPr>
            <p:spPr bwMode="auto">
              <a:xfrm flipH="1">
                <a:off x="1581" y="32051"/>
                <a:ext cx="5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5" name="Line 19616"/>
              <p:cNvSpPr>
                <a:spLocks noChangeShapeType="1"/>
              </p:cNvSpPr>
              <p:nvPr/>
            </p:nvSpPr>
            <p:spPr bwMode="auto">
              <a:xfrm>
                <a:off x="1581" y="3205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6" name="Line 19617"/>
              <p:cNvSpPr>
                <a:spLocks noChangeShapeType="1"/>
              </p:cNvSpPr>
              <p:nvPr/>
            </p:nvSpPr>
            <p:spPr bwMode="auto">
              <a:xfrm flipH="1">
                <a:off x="2271" y="42384"/>
                <a:ext cx="4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7" name="Line 19618"/>
              <p:cNvSpPr>
                <a:spLocks noChangeShapeType="1"/>
              </p:cNvSpPr>
              <p:nvPr/>
            </p:nvSpPr>
            <p:spPr bwMode="auto">
              <a:xfrm>
                <a:off x="2271" y="42384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8" name="Line 19619"/>
              <p:cNvSpPr>
                <a:spLocks noChangeShapeType="1"/>
              </p:cNvSpPr>
              <p:nvPr/>
            </p:nvSpPr>
            <p:spPr bwMode="auto">
              <a:xfrm flipH="1">
                <a:off x="2274" y="41210"/>
                <a:ext cx="4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29" name="Line 19620"/>
              <p:cNvSpPr>
                <a:spLocks noChangeShapeType="1"/>
              </p:cNvSpPr>
              <p:nvPr/>
            </p:nvSpPr>
            <p:spPr bwMode="auto">
              <a:xfrm>
                <a:off x="2274" y="41210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0" name="Line 19621"/>
              <p:cNvSpPr>
                <a:spLocks noChangeShapeType="1"/>
              </p:cNvSpPr>
              <p:nvPr/>
            </p:nvSpPr>
            <p:spPr bwMode="auto">
              <a:xfrm flipH="1">
                <a:off x="2136" y="30277"/>
                <a:ext cx="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1" name="Line 19622"/>
              <p:cNvSpPr>
                <a:spLocks noChangeShapeType="1"/>
              </p:cNvSpPr>
              <p:nvPr/>
            </p:nvSpPr>
            <p:spPr bwMode="auto">
              <a:xfrm>
                <a:off x="2136" y="30277"/>
                <a:ext cx="0" cy="12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2" name="Line 19623"/>
              <p:cNvSpPr>
                <a:spLocks noChangeShapeType="1"/>
              </p:cNvSpPr>
              <p:nvPr/>
            </p:nvSpPr>
            <p:spPr bwMode="auto">
              <a:xfrm flipH="1">
                <a:off x="1941" y="46340"/>
                <a:ext cx="3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3" name="Line 19624"/>
              <p:cNvSpPr>
                <a:spLocks noChangeShapeType="1"/>
              </p:cNvSpPr>
              <p:nvPr/>
            </p:nvSpPr>
            <p:spPr bwMode="auto">
              <a:xfrm>
                <a:off x="1941" y="4634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4" name="Line 19625"/>
              <p:cNvSpPr>
                <a:spLocks noChangeShapeType="1"/>
              </p:cNvSpPr>
              <p:nvPr/>
            </p:nvSpPr>
            <p:spPr bwMode="auto">
              <a:xfrm flipH="1">
                <a:off x="1952" y="30403"/>
                <a:ext cx="1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5" name="Line 19626"/>
              <p:cNvSpPr>
                <a:spLocks noChangeShapeType="1"/>
              </p:cNvSpPr>
              <p:nvPr/>
            </p:nvSpPr>
            <p:spPr bwMode="auto">
              <a:xfrm>
                <a:off x="1952" y="3040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6" name="Line 19627"/>
              <p:cNvSpPr>
                <a:spLocks noChangeShapeType="1"/>
              </p:cNvSpPr>
              <p:nvPr/>
            </p:nvSpPr>
            <p:spPr bwMode="auto">
              <a:xfrm flipH="1">
                <a:off x="1512" y="44171"/>
                <a:ext cx="1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7" name="Line 19628"/>
              <p:cNvSpPr>
                <a:spLocks noChangeShapeType="1"/>
              </p:cNvSpPr>
              <p:nvPr/>
            </p:nvSpPr>
            <p:spPr bwMode="auto">
              <a:xfrm flipV="1">
                <a:off x="1512" y="43182"/>
                <a:ext cx="0" cy="9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8" name="Line 19629"/>
              <p:cNvSpPr>
                <a:spLocks noChangeShapeType="1"/>
              </p:cNvSpPr>
              <p:nvPr/>
            </p:nvSpPr>
            <p:spPr bwMode="auto">
              <a:xfrm flipH="1">
                <a:off x="4072" y="38902"/>
                <a:ext cx="4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39" name="Line 19630"/>
              <p:cNvSpPr>
                <a:spLocks noChangeShapeType="1"/>
              </p:cNvSpPr>
              <p:nvPr/>
            </p:nvSpPr>
            <p:spPr bwMode="auto">
              <a:xfrm>
                <a:off x="4072" y="3890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0" name="Line 19631"/>
              <p:cNvSpPr>
                <a:spLocks noChangeShapeType="1"/>
              </p:cNvSpPr>
              <p:nvPr/>
            </p:nvSpPr>
            <p:spPr bwMode="auto">
              <a:xfrm flipH="1">
                <a:off x="1328" y="71172"/>
                <a:ext cx="3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1" name="Line 19632"/>
              <p:cNvSpPr>
                <a:spLocks noChangeShapeType="1"/>
              </p:cNvSpPr>
              <p:nvPr/>
            </p:nvSpPr>
            <p:spPr bwMode="auto">
              <a:xfrm>
                <a:off x="1328" y="7117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2" name="Line 19633"/>
              <p:cNvSpPr>
                <a:spLocks noChangeShapeType="1"/>
              </p:cNvSpPr>
              <p:nvPr/>
            </p:nvSpPr>
            <p:spPr bwMode="auto">
              <a:xfrm flipH="1">
                <a:off x="1649" y="55525"/>
                <a:ext cx="3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3" name="Line 19634"/>
              <p:cNvSpPr>
                <a:spLocks noChangeShapeType="1"/>
              </p:cNvSpPr>
              <p:nvPr/>
            </p:nvSpPr>
            <p:spPr bwMode="auto">
              <a:xfrm>
                <a:off x="1649" y="5552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4" name="Line 19635"/>
              <p:cNvSpPr>
                <a:spLocks noChangeShapeType="1"/>
              </p:cNvSpPr>
              <p:nvPr/>
            </p:nvSpPr>
            <p:spPr bwMode="auto">
              <a:xfrm flipH="1">
                <a:off x="530" y="101161"/>
                <a:ext cx="2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5" name="Line 19636"/>
              <p:cNvSpPr>
                <a:spLocks noChangeShapeType="1"/>
              </p:cNvSpPr>
              <p:nvPr/>
            </p:nvSpPr>
            <p:spPr bwMode="auto">
              <a:xfrm flipV="1">
                <a:off x="530" y="100983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6" name="Line 19637"/>
              <p:cNvSpPr>
                <a:spLocks noChangeShapeType="1"/>
              </p:cNvSpPr>
              <p:nvPr/>
            </p:nvSpPr>
            <p:spPr bwMode="auto">
              <a:xfrm flipH="1">
                <a:off x="735" y="100719"/>
                <a:ext cx="4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7" name="Line 19638"/>
              <p:cNvSpPr>
                <a:spLocks noChangeShapeType="1"/>
              </p:cNvSpPr>
              <p:nvPr/>
            </p:nvSpPr>
            <p:spPr bwMode="auto">
              <a:xfrm>
                <a:off x="735" y="10071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8" name="Line 19639"/>
              <p:cNvSpPr>
                <a:spLocks noChangeShapeType="1"/>
              </p:cNvSpPr>
              <p:nvPr/>
            </p:nvSpPr>
            <p:spPr bwMode="auto">
              <a:xfrm flipH="1">
                <a:off x="530" y="100811"/>
                <a:ext cx="2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49" name="Line 19640"/>
              <p:cNvSpPr>
                <a:spLocks noChangeShapeType="1"/>
              </p:cNvSpPr>
              <p:nvPr/>
            </p:nvSpPr>
            <p:spPr bwMode="auto">
              <a:xfrm>
                <a:off x="530" y="100811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0" name="Line 19641"/>
              <p:cNvSpPr>
                <a:spLocks noChangeShapeType="1"/>
              </p:cNvSpPr>
              <p:nvPr/>
            </p:nvSpPr>
            <p:spPr bwMode="auto">
              <a:xfrm flipH="1">
                <a:off x="1667" y="32902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1" name="Line 19642"/>
              <p:cNvSpPr>
                <a:spLocks noChangeShapeType="1"/>
              </p:cNvSpPr>
              <p:nvPr/>
            </p:nvSpPr>
            <p:spPr bwMode="auto">
              <a:xfrm>
                <a:off x="1667" y="3290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2" name="Line 19643"/>
              <p:cNvSpPr>
                <a:spLocks noChangeShapeType="1"/>
              </p:cNvSpPr>
              <p:nvPr/>
            </p:nvSpPr>
            <p:spPr bwMode="auto">
              <a:xfrm flipH="1">
                <a:off x="1516" y="56343"/>
                <a:ext cx="1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3" name="Line 19644"/>
              <p:cNvSpPr>
                <a:spLocks noChangeShapeType="1"/>
              </p:cNvSpPr>
              <p:nvPr/>
            </p:nvSpPr>
            <p:spPr bwMode="auto">
              <a:xfrm>
                <a:off x="1516" y="5634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4" name="Line 19645"/>
              <p:cNvSpPr>
                <a:spLocks noChangeShapeType="1"/>
              </p:cNvSpPr>
              <p:nvPr/>
            </p:nvSpPr>
            <p:spPr bwMode="auto">
              <a:xfrm flipH="1">
                <a:off x="915" y="83423"/>
                <a:ext cx="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5" name="Line 19646"/>
              <p:cNvSpPr>
                <a:spLocks noChangeShapeType="1"/>
              </p:cNvSpPr>
              <p:nvPr/>
            </p:nvSpPr>
            <p:spPr bwMode="auto">
              <a:xfrm flipV="1">
                <a:off x="915" y="83041"/>
                <a:ext cx="0" cy="3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6" name="Line 19647"/>
              <p:cNvSpPr>
                <a:spLocks noChangeShapeType="1"/>
              </p:cNvSpPr>
              <p:nvPr/>
            </p:nvSpPr>
            <p:spPr bwMode="auto">
              <a:xfrm flipH="1">
                <a:off x="1235" y="32579"/>
                <a:ext cx="3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7" name="Line 19648"/>
              <p:cNvSpPr>
                <a:spLocks noChangeShapeType="1"/>
              </p:cNvSpPr>
              <p:nvPr/>
            </p:nvSpPr>
            <p:spPr bwMode="auto">
              <a:xfrm flipV="1">
                <a:off x="1235" y="32097"/>
                <a:ext cx="0" cy="4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8" name="Line 19649"/>
              <p:cNvSpPr>
                <a:spLocks noChangeShapeType="1"/>
              </p:cNvSpPr>
              <p:nvPr/>
            </p:nvSpPr>
            <p:spPr bwMode="auto">
              <a:xfrm flipH="1">
                <a:off x="1099" y="55716"/>
                <a:ext cx="4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59" name="Line 19650"/>
              <p:cNvSpPr>
                <a:spLocks noChangeShapeType="1"/>
              </p:cNvSpPr>
              <p:nvPr/>
            </p:nvSpPr>
            <p:spPr bwMode="auto">
              <a:xfrm>
                <a:off x="1099" y="55716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0" name="Line 19651"/>
              <p:cNvSpPr>
                <a:spLocks noChangeShapeType="1"/>
              </p:cNvSpPr>
              <p:nvPr/>
            </p:nvSpPr>
            <p:spPr bwMode="auto">
              <a:xfrm flipH="1">
                <a:off x="1219" y="1080"/>
                <a:ext cx="3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1" name="Line 19652"/>
              <p:cNvSpPr>
                <a:spLocks noChangeShapeType="1"/>
              </p:cNvSpPr>
              <p:nvPr/>
            </p:nvSpPr>
            <p:spPr bwMode="auto">
              <a:xfrm flipV="1">
                <a:off x="1219" y="96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2" name="Line 19653"/>
              <p:cNvSpPr>
                <a:spLocks noChangeShapeType="1"/>
              </p:cNvSpPr>
              <p:nvPr/>
            </p:nvSpPr>
            <p:spPr bwMode="auto">
              <a:xfrm flipH="1">
                <a:off x="1530" y="55611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3" name="Line 19654"/>
              <p:cNvSpPr>
                <a:spLocks noChangeShapeType="1"/>
              </p:cNvSpPr>
              <p:nvPr/>
            </p:nvSpPr>
            <p:spPr bwMode="auto">
              <a:xfrm>
                <a:off x="1530" y="55611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4" name="Line 19655"/>
              <p:cNvSpPr>
                <a:spLocks noChangeShapeType="1"/>
              </p:cNvSpPr>
              <p:nvPr/>
            </p:nvSpPr>
            <p:spPr bwMode="auto">
              <a:xfrm flipH="1">
                <a:off x="1158" y="56435"/>
                <a:ext cx="3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5" name="Line 19656"/>
              <p:cNvSpPr>
                <a:spLocks noChangeShapeType="1"/>
              </p:cNvSpPr>
              <p:nvPr/>
            </p:nvSpPr>
            <p:spPr bwMode="auto">
              <a:xfrm>
                <a:off x="1158" y="5643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6" name="Line 19657"/>
              <p:cNvSpPr>
                <a:spLocks noChangeShapeType="1"/>
              </p:cNvSpPr>
              <p:nvPr/>
            </p:nvSpPr>
            <p:spPr bwMode="auto">
              <a:xfrm flipH="1">
                <a:off x="1099" y="56086"/>
                <a:ext cx="2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7" name="Line 19658"/>
              <p:cNvSpPr>
                <a:spLocks noChangeShapeType="1"/>
              </p:cNvSpPr>
              <p:nvPr/>
            </p:nvSpPr>
            <p:spPr bwMode="auto">
              <a:xfrm flipV="1">
                <a:off x="1099" y="55901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8" name="Line 19659"/>
              <p:cNvSpPr>
                <a:spLocks noChangeShapeType="1"/>
              </p:cNvSpPr>
              <p:nvPr/>
            </p:nvSpPr>
            <p:spPr bwMode="auto">
              <a:xfrm flipH="1">
                <a:off x="5246" y="36561"/>
                <a:ext cx="3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69" name="Line 19660"/>
              <p:cNvSpPr>
                <a:spLocks noChangeShapeType="1"/>
              </p:cNvSpPr>
              <p:nvPr/>
            </p:nvSpPr>
            <p:spPr bwMode="auto">
              <a:xfrm>
                <a:off x="5246" y="3656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0" name="Line 19661"/>
              <p:cNvSpPr>
                <a:spLocks noChangeShapeType="1"/>
              </p:cNvSpPr>
              <p:nvPr/>
            </p:nvSpPr>
            <p:spPr bwMode="auto">
              <a:xfrm flipH="1">
                <a:off x="2816" y="36746"/>
                <a:ext cx="5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1" name="Line 19662"/>
              <p:cNvSpPr>
                <a:spLocks noChangeShapeType="1"/>
              </p:cNvSpPr>
              <p:nvPr/>
            </p:nvSpPr>
            <p:spPr bwMode="auto">
              <a:xfrm>
                <a:off x="2816" y="3674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2" name="Line 19663"/>
              <p:cNvSpPr>
                <a:spLocks noChangeShapeType="1"/>
              </p:cNvSpPr>
              <p:nvPr/>
            </p:nvSpPr>
            <p:spPr bwMode="auto">
              <a:xfrm flipH="1">
                <a:off x="3800" y="38269"/>
                <a:ext cx="10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3" name="Line 19664"/>
              <p:cNvSpPr>
                <a:spLocks noChangeShapeType="1"/>
              </p:cNvSpPr>
              <p:nvPr/>
            </p:nvSpPr>
            <p:spPr bwMode="auto">
              <a:xfrm>
                <a:off x="3800" y="3826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4" name="Line 19665"/>
              <p:cNvSpPr>
                <a:spLocks noChangeShapeType="1"/>
              </p:cNvSpPr>
              <p:nvPr/>
            </p:nvSpPr>
            <p:spPr bwMode="auto">
              <a:xfrm flipH="1">
                <a:off x="3389" y="36647"/>
                <a:ext cx="18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5" name="Line 19666"/>
              <p:cNvSpPr>
                <a:spLocks noChangeShapeType="1"/>
              </p:cNvSpPr>
              <p:nvPr/>
            </p:nvSpPr>
            <p:spPr bwMode="auto">
              <a:xfrm>
                <a:off x="3389" y="3664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6" name="Line 19667"/>
              <p:cNvSpPr>
                <a:spLocks noChangeShapeType="1"/>
              </p:cNvSpPr>
              <p:nvPr/>
            </p:nvSpPr>
            <p:spPr bwMode="auto">
              <a:xfrm flipH="1">
                <a:off x="1227" y="45338"/>
                <a:ext cx="3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7" name="Line 19668"/>
              <p:cNvSpPr>
                <a:spLocks noChangeShapeType="1"/>
              </p:cNvSpPr>
              <p:nvPr/>
            </p:nvSpPr>
            <p:spPr bwMode="auto">
              <a:xfrm flipV="1">
                <a:off x="1227" y="452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8" name="Line 19669"/>
              <p:cNvSpPr>
                <a:spLocks noChangeShapeType="1"/>
              </p:cNvSpPr>
              <p:nvPr/>
            </p:nvSpPr>
            <p:spPr bwMode="auto">
              <a:xfrm flipH="1">
                <a:off x="1454" y="37379"/>
                <a:ext cx="1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79" name="Line 19670"/>
              <p:cNvSpPr>
                <a:spLocks noChangeShapeType="1"/>
              </p:cNvSpPr>
              <p:nvPr/>
            </p:nvSpPr>
            <p:spPr bwMode="auto">
              <a:xfrm flipV="1">
                <a:off x="1454" y="37095"/>
                <a:ext cx="0" cy="2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0" name="Line 19671"/>
              <p:cNvSpPr>
                <a:spLocks noChangeShapeType="1"/>
              </p:cNvSpPr>
              <p:nvPr/>
            </p:nvSpPr>
            <p:spPr bwMode="auto">
              <a:xfrm flipH="1">
                <a:off x="1855" y="36858"/>
                <a:ext cx="9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1" name="Line 19672"/>
              <p:cNvSpPr>
                <a:spLocks noChangeShapeType="1"/>
              </p:cNvSpPr>
              <p:nvPr/>
            </p:nvSpPr>
            <p:spPr bwMode="auto">
              <a:xfrm flipV="1">
                <a:off x="1855" y="36495"/>
                <a:ext cx="0" cy="36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2" name="Line 19673"/>
              <p:cNvSpPr>
                <a:spLocks noChangeShapeType="1"/>
              </p:cNvSpPr>
              <p:nvPr/>
            </p:nvSpPr>
            <p:spPr bwMode="auto">
              <a:xfrm flipH="1">
                <a:off x="3105" y="79883"/>
                <a:ext cx="1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3" name="Line 19674"/>
              <p:cNvSpPr>
                <a:spLocks noChangeShapeType="1"/>
              </p:cNvSpPr>
              <p:nvPr/>
            </p:nvSpPr>
            <p:spPr bwMode="auto">
              <a:xfrm>
                <a:off x="3105" y="79883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4" name="Line 19675"/>
              <p:cNvSpPr>
                <a:spLocks noChangeShapeType="1"/>
              </p:cNvSpPr>
              <p:nvPr/>
            </p:nvSpPr>
            <p:spPr bwMode="auto">
              <a:xfrm>
                <a:off x="2839" y="905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5" name="Line 19676"/>
              <p:cNvSpPr>
                <a:spLocks noChangeShapeType="1"/>
              </p:cNvSpPr>
              <p:nvPr/>
            </p:nvSpPr>
            <p:spPr bwMode="auto">
              <a:xfrm>
                <a:off x="2839" y="9053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6" name="Line 19677"/>
              <p:cNvSpPr>
                <a:spLocks noChangeShapeType="1"/>
              </p:cNvSpPr>
              <p:nvPr/>
            </p:nvSpPr>
            <p:spPr bwMode="auto">
              <a:xfrm flipH="1">
                <a:off x="2839" y="9062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7" name="Line 19678"/>
              <p:cNvSpPr>
                <a:spLocks noChangeShapeType="1"/>
              </p:cNvSpPr>
              <p:nvPr/>
            </p:nvSpPr>
            <p:spPr bwMode="auto">
              <a:xfrm>
                <a:off x="2839" y="9062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8" name="Line 19679"/>
              <p:cNvSpPr>
                <a:spLocks noChangeShapeType="1"/>
              </p:cNvSpPr>
              <p:nvPr/>
            </p:nvSpPr>
            <p:spPr bwMode="auto">
              <a:xfrm flipH="1">
                <a:off x="2838" y="9072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89" name="Line 19680"/>
              <p:cNvSpPr>
                <a:spLocks noChangeShapeType="1"/>
              </p:cNvSpPr>
              <p:nvPr/>
            </p:nvSpPr>
            <p:spPr bwMode="auto">
              <a:xfrm>
                <a:off x="2838" y="9072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0" name="Line 19681"/>
              <p:cNvSpPr>
                <a:spLocks noChangeShapeType="1"/>
              </p:cNvSpPr>
              <p:nvPr/>
            </p:nvSpPr>
            <p:spPr bwMode="auto">
              <a:xfrm>
                <a:off x="2838" y="908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1" name="Line 19682"/>
              <p:cNvSpPr>
                <a:spLocks noChangeShapeType="1"/>
              </p:cNvSpPr>
              <p:nvPr/>
            </p:nvSpPr>
            <p:spPr bwMode="auto">
              <a:xfrm>
                <a:off x="2838" y="908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2" name="Line 19683"/>
              <p:cNvSpPr>
                <a:spLocks noChangeShapeType="1"/>
              </p:cNvSpPr>
              <p:nvPr/>
            </p:nvSpPr>
            <p:spPr bwMode="auto">
              <a:xfrm flipH="1">
                <a:off x="2837" y="9094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3" name="Line 19684"/>
              <p:cNvSpPr>
                <a:spLocks noChangeShapeType="1"/>
              </p:cNvSpPr>
              <p:nvPr/>
            </p:nvSpPr>
            <p:spPr bwMode="auto">
              <a:xfrm>
                <a:off x="2837" y="9094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4" name="Line 19685"/>
              <p:cNvSpPr>
                <a:spLocks noChangeShapeType="1"/>
              </p:cNvSpPr>
              <p:nvPr/>
            </p:nvSpPr>
            <p:spPr bwMode="auto">
              <a:xfrm flipH="1">
                <a:off x="2837" y="910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5" name="Line 19686"/>
              <p:cNvSpPr>
                <a:spLocks noChangeShapeType="1"/>
              </p:cNvSpPr>
              <p:nvPr/>
            </p:nvSpPr>
            <p:spPr bwMode="auto">
              <a:xfrm>
                <a:off x="2837" y="9106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6" name="Line 19687"/>
              <p:cNvSpPr>
                <a:spLocks noChangeShapeType="1"/>
              </p:cNvSpPr>
              <p:nvPr/>
            </p:nvSpPr>
            <p:spPr bwMode="auto">
              <a:xfrm flipH="1">
                <a:off x="2836" y="914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7" name="Line 19688"/>
              <p:cNvSpPr>
                <a:spLocks noChangeShapeType="1"/>
              </p:cNvSpPr>
              <p:nvPr/>
            </p:nvSpPr>
            <p:spPr bwMode="auto">
              <a:xfrm>
                <a:off x="2836" y="9147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8" name="Line 19689"/>
              <p:cNvSpPr>
                <a:spLocks noChangeShapeType="1"/>
              </p:cNvSpPr>
              <p:nvPr/>
            </p:nvSpPr>
            <p:spPr bwMode="auto">
              <a:xfrm flipH="1">
                <a:off x="2835" y="915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199" name="Line 19690"/>
              <p:cNvSpPr>
                <a:spLocks noChangeShapeType="1"/>
              </p:cNvSpPr>
              <p:nvPr/>
            </p:nvSpPr>
            <p:spPr bwMode="auto">
              <a:xfrm>
                <a:off x="2835" y="9156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0" name="Line 19691"/>
              <p:cNvSpPr>
                <a:spLocks noChangeShapeType="1"/>
              </p:cNvSpPr>
              <p:nvPr/>
            </p:nvSpPr>
            <p:spPr bwMode="auto">
              <a:xfrm flipH="1">
                <a:off x="2726" y="91659"/>
                <a:ext cx="1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1" name="Line 19692"/>
              <p:cNvSpPr>
                <a:spLocks noChangeShapeType="1"/>
              </p:cNvSpPr>
              <p:nvPr/>
            </p:nvSpPr>
            <p:spPr bwMode="auto">
              <a:xfrm flipV="1">
                <a:off x="2726" y="91422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2" name="Line 19693"/>
              <p:cNvSpPr>
                <a:spLocks noChangeShapeType="1"/>
              </p:cNvSpPr>
              <p:nvPr/>
            </p:nvSpPr>
            <p:spPr bwMode="auto">
              <a:xfrm flipH="1">
                <a:off x="1148" y="46861"/>
                <a:ext cx="4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3" name="Line 19694"/>
              <p:cNvSpPr>
                <a:spLocks noChangeShapeType="1"/>
              </p:cNvSpPr>
              <p:nvPr/>
            </p:nvSpPr>
            <p:spPr bwMode="auto">
              <a:xfrm flipV="1">
                <a:off x="1148" y="4671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4" name="Line 19695"/>
              <p:cNvSpPr>
                <a:spLocks noChangeShapeType="1"/>
              </p:cNvSpPr>
              <p:nvPr/>
            </p:nvSpPr>
            <p:spPr bwMode="auto">
              <a:xfrm flipH="1">
                <a:off x="1002" y="28247"/>
                <a:ext cx="4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5" name="Line 19696"/>
              <p:cNvSpPr>
                <a:spLocks noChangeShapeType="1"/>
              </p:cNvSpPr>
              <p:nvPr/>
            </p:nvSpPr>
            <p:spPr bwMode="auto">
              <a:xfrm flipV="1">
                <a:off x="1002" y="2811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6" name="Line 19697"/>
              <p:cNvSpPr>
                <a:spLocks noChangeShapeType="1"/>
              </p:cNvSpPr>
              <p:nvPr/>
            </p:nvSpPr>
            <p:spPr bwMode="auto">
              <a:xfrm flipH="1">
                <a:off x="1053" y="95635"/>
                <a:ext cx="18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7" name="Line 19698"/>
              <p:cNvSpPr>
                <a:spLocks noChangeShapeType="1"/>
              </p:cNvSpPr>
              <p:nvPr/>
            </p:nvSpPr>
            <p:spPr bwMode="auto">
              <a:xfrm>
                <a:off x="1053" y="956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8" name="Line 19699"/>
              <p:cNvSpPr>
                <a:spLocks noChangeShapeType="1"/>
              </p:cNvSpPr>
              <p:nvPr/>
            </p:nvSpPr>
            <p:spPr bwMode="auto">
              <a:xfrm flipH="1">
                <a:off x="1148" y="46571"/>
                <a:ext cx="4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09" name="Line 19700"/>
              <p:cNvSpPr>
                <a:spLocks noChangeShapeType="1"/>
              </p:cNvSpPr>
              <p:nvPr/>
            </p:nvSpPr>
            <p:spPr bwMode="auto">
              <a:xfrm>
                <a:off x="1148" y="4657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0" name="Line 19701"/>
              <p:cNvSpPr>
                <a:spLocks noChangeShapeType="1"/>
              </p:cNvSpPr>
              <p:nvPr/>
            </p:nvSpPr>
            <p:spPr bwMode="auto">
              <a:xfrm flipH="1">
                <a:off x="1068" y="71686"/>
                <a:ext cx="2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1" name="Line 19702"/>
              <p:cNvSpPr>
                <a:spLocks noChangeShapeType="1"/>
              </p:cNvSpPr>
              <p:nvPr/>
            </p:nvSpPr>
            <p:spPr bwMode="auto">
              <a:xfrm flipV="1">
                <a:off x="1068" y="7154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2" name="Line 19703"/>
              <p:cNvSpPr>
                <a:spLocks noChangeShapeType="1"/>
              </p:cNvSpPr>
              <p:nvPr/>
            </p:nvSpPr>
            <p:spPr bwMode="auto">
              <a:xfrm flipH="1">
                <a:off x="2084" y="98846"/>
                <a:ext cx="12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3" name="Line 19704"/>
              <p:cNvSpPr>
                <a:spLocks noChangeShapeType="1"/>
              </p:cNvSpPr>
              <p:nvPr/>
            </p:nvSpPr>
            <p:spPr bwMode="auto">
              <a:xfrm>
                <a:off x="2084" y="98846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4" name="Line 19705"/>
              <p:cNvSpPr>
                <a:spLocks noChangeShapeType="1"/>
              </p:cNvSpPr>
              <p:nvPr/>
            </p:nvSpPr>
            <p:spPr bwMode="auto">
              <a:xfrm flipH="1">
                <a:off x="1213" y="27073"/>
                <a:ext cx="18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5" name="Line 19706"/>
              <p:cNvSpPr>
                <a:spLocks noChangeShapeType="1"/>
              </p:cNvSpPr>
              <p:nvPr/>
            </p:nvSpPr>
            <p:spPr bwMode="auto">
              <a:xfrm flipV="1">
                <a:off x="1213" y="26882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6" name="Line 19707"/>
              <p:cNvSpPr>
                <a:spLocks noChangeShapeType="1"/>
              </p:cNvSpPr>
              <p:nvPr/>
            </p:nvSpPr>
            <p:spPr bwMode="auto">
              <a:xfrm flipH="1">
                <a:off x="1803" y="98939"/>
                <a:ext cx="2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7" name="Line 19708"/>
              <p:cNvSpPr>
                <a:spLocks noChangeShapeType="1"/>
              </p:cNvSpPr>
              <p:nvPr/>
            </p:nvSpPr>
            <p:spPr bwMode="auto">
              <a:xfrm>
                <a:off x="1803" y="98939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8" name="Line 19709"/>
              <p:cNvSpPr>
                <a:spLocks noChangeShapeType="1"/>
              </p:cNvSpPr>
              <p:nvPr/>
            </p:nvSpPr>
            <p:spPr bwMode="auto">
              <a:xfrm flipH="1">
                <a:off x="1803" y="99202"/>
                <a:ext cx="13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19" name="Line 19710"/>
              <p:cNvSpPr>
                <a:spLocks noChangeShapeType="1"/>
              </p:cNvSpPr>
              <p:nvPr/>
            </p:nvSpPr>
            <p:spPr bwMode="auto">
              <a:xfrm flipV="1">
                <a:off x="1803" y="99071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220" name="Line 19711"/>
              <p:cNvSpPr>
                <a:spLocks noChangeShapeType="1"/>
              </p:cNvSpPr>
              <p:nvPr/>
            </p:nvSpPr>
            <p:spPr bwMode="auto">
              <a:xfrm flipH="1">
                <a:off x="1168" y="1786"/>
                <a:ext cx="3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8" name="Group 19913"/>
            <p:cNvGrpSpPr>
              <a:grpSpLocks/>
            </p:cNvGrpSpPr>
            <p:nvPr/>
          </p:nvGrpSpPr>
          <p:grpSpPr bwMode="auto">
            <a:xfrm>
              <a:off x="1988797" y="1881116"/>
              <a:ext cx="11553826" cy="209278538"/>
              <a:chOff x="380" y="-18490"/>
              <a:chExt cx="7278" cy="131829"/>
            </a:xfrm>
          </p:grpSpPr>
          <p:sp>
            <p:nvSpPr>
              <p:cNvPr id="17821" name="Line 19713"/>
              <p:cNvSpPr>
                <a:spLocks noChangeShapeType="1"/>
              </p:cNvSpPr>
              <p:nvPr/>
            </p:nvSpPr>
            <p:spPr bwMode="auto">
              <a:xfrm>
                <a:off x="1168" y="178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2" name="Line 19714"/>
              <p:cNvSpPr>
                <a:spLocks noChangeShapeType="1"/>
              </p:cNvSpPr>
              <p:nvPr/>
            </p:nvSpPr>
            <p:spPr bwMode="auto">
              <a:xfrm>
                <a:off x="3058" y="9522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3" name="Line 19715"/>
              <p:cNvSpPr>
                <a:spLocks noChangeShapeType="1"/>
              </p:cNvSpPr>
              <p:nvPr/>
            </p:nvSpPr>
            <p:spPr bwMode="auto">
              <a:xfrm>
                <a:off x="3058" y="9522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4" name="Line 19716"/>
              <p:cNvSpPr>
                <a:spLocks noChangeShapeType="1"/>
              </p:cNvSpPr>
              <p:nvPr/>
            </p:nvSpPr>
            <p:spPr bwMode="auto">
              <a:xfrm flipH="1">
                <a:off x="600" y="98114"/>
                <a:ext cx="2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5" name="Line 19717"/>
              <p:cNvSpPr>
                <a:spLocks noChangeShapeType="1"/>
              </p:cNvSpPr>
              <p:nvPr/>
            </p:nvSpPr>
            <p:spPr bwMode="auto">
              <a:xfrm>
                <a:off x="600" y="98114"/>
                <a:ext cx="0" cy="2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6" name="Line 19718"/>
              <p:cNvSpPr>
                <a:spLocks noChangeShapeType="1"/>
              </p:cNvSpPr>
              <p:nvPr/>
            </p:nvSpPr>
            <p:spPr bwMode="auto">
              <a:xfrm flipH="1">
                <a:off x="1062" y="13786"/>
                <a:ext cx="2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7" name="Line 19719"/>
              <p:cNvSpPr>
                <a:spLocks noChangeShapeType="1"/>
              </p:cNvSpPr>
              <p:nvPr/>
            </p:nvSpPr>
            <p:spPr bwMode="auto">
              <a:xfrm flipV="1">
                <a:off x="1062" y="13134"/>
                <a:ext cx="0" cy="6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8" name="Line 19720"/>
              <p:cNvSpPr>
                <a:spLocks noChangeShapeType="1"/>
              </p:cNvSpPr>
              <p:nvPr/>
            </p:nvSpPr>
            <p:spPr bwMode="auto">
              <a:xfrm flipH="1">
                <a:off x="1000" y="1871"/>
                <a:ext cx="1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9" name="Line 19721"/>
              <p:cNvSpPr>
                <a:spLocks noChangeShapeType="1"/>
              </p:cNvSpPr>
              <p:nvPr/>
            </p:nvSpPr>
            <p:spPr bwMode="auto">
              <a:xfrm flipV="1">
                <a:off x="1000" y="1654"/>
                <a:ext cx="0" cy="2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0" name="Line 19722"/>
              <p:cNvSpPr>
                <a:spLocks noChangeShapeType="1"/>
              </p:cNvSpPr>
              <p:nvPr/>
            </p:nvSpPr>
            <p:spPr bwMode="auto">
              <a:xfrm flipH="1">
                <a:off x="1155" y="65363"/>
                <a:ext cx="2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1" name="Line 19723"/>
              <p:cNvSpPr>
                <a:spLocks noChangeShapeType="1"/>
              </p:cNvSpPr>
              <p:nvPr/>
            </p:nvSpPr>
            <p:spPr bwMode="auto">
              <a:xfrm flipV="1">
                <a:off x="1155" y="65198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2" name="Line 19724"/>
              <p:cNvSpPr>
                <a:spLocks noChangeShapeType="1"/>
              </p:cNvSpPr>
              <p:nvPr/>
            </p:nvSpPr>
            <p:spPr bwMode="auto">
              <a:xfrm flipH="1">
                <a:off x="1065" y="1548"/>
                <a:ext cx="4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3" name="Line 19725"/>
              <p:cNvSpPr>
                <a:spLocks noChangeShapeType="1"/>
              </p:cNvSpPr>
              <p:nvPr/>
            </p:nvSpPr>
            <p:spPr bwMode="auto">
              <a:xfrm flipV="1">
                <a:off x="1065" y="143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4" name="Line 19726"/>
              <p:cNvSpPr>
                <a:spLocks noChangeShapeType="1"/>
              </p:cNvSpPr>
              <p:nvPr/>
            </p:nvSpPr>
            <p:spPr bwMode="auto">
              <a:xfrm flipH="1">
                <a:off x="1070" y="6540"/>
                <a:ext cx="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5" name="Line 19727"/>
              <p:cNvSpPr>
                <a:spLocks noChangeShapeType="1"/>
              </p:cNvSpPr>
              <p:nvPr/>
            </p:nvSpPr>
            <p:spPr bwMode="auto">
              <a:xfrm>
                <a:off x="1070" y="654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6" name="Line 19728"/>
              <p:cNvSpPr>
                <a:spLocks noChangeShapeType="1"/>
              </p:cNvSpPr>
              <p:nvPr/>
            </p:nvSpPr>
            <p:spPr bwMode="auto">
              <a:xfrm flipH="1">
                <a:off x="2144" y="30146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7" name="Line 19729"/>
              <p:cNvSpPr>
                <a:spLocks noChangeShapeType="1"/>
              </p:cNvSpPr>
              <p:nvPr/>
            </p:nvSpPr>
            <p:spPr bwMode="auto">
              <a:xfrm>
                <a:off x="2144" y="30146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8" name="Line 19730"/>
              <p:cNvSpPr>
                <a:spLocks noChangeShapeType="1"/>
              </p:cNvSpPr>
              <p:nvPr/>
            </p:nvSpPr>
            <p:spPr bwMode="auto">
              <a:xfrm flipH="1">
                <a:off x="776" y="95866"/>
                <a:ext cx="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39" name="Line 19731"/>
              <p:cNvSpPr>
                <a:spLocks noChangeShapeType="1"/>
              </p:cNvSpPr>
              <p:nvPr/>
            </p:nvSpPr>
            <p:spPr bwMode="auto">
              <a:xfrm>
                <a:off x="776" y="95866"/>
                <a:ext cx="0" cy="37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0" name="Line 19732"/>
              <p:cNvSpPr>
                <a:spLocks noChangeShapeType="1"/>
              </p:cNvSpPr>
              <p:nvPr/>
            </p:nvSpPr>
            <p:spPr bwMode="auto">
              <a:xfrm flipH="1">
                <a:off x="1135" y="65897"/>
                <a:ext cx="2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1" name="Line 19733"/>
              <p:cNvSpPr>
                <a:spLocks noChangeShapeType="1"/>
              </p:cNvSpPr>
              <p:nvPr/>
            </p:nvSpPr>
            <p:spPr bwMode="auto">
              <a:xfrm flipV="1">
                <a:off x="1135" y="65548"/>
                <a:ext cx="0" cy="34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2" name="Line 19734"/>
              <p:cNvSpPr>
                <a:spLocks noChangeShapeType="1"/>
              </p:cNvSpPr>
              <p:nvPr/>
            </p:nvSpPr>
            <p:spPr bwMode="auto">
              <a:xfrm flipH="1">
                <a:off x="3057" y="9530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3" name="Line 19735"/>
              <p:cNvSpPr>
                <a:spLocks noChangeShapeType="1"/>
              </p:cNvSpPr>
              <p:nvPr/>
            </p:nvSpPr>
            <p:spPr bwMode="auto">
              <a:xfrm>
                <a:off x="3057" y="95305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4" name="Line 19736"/>
              <p:cNvSpPr>
                <a:spLocks noChangeShapeType="1"/>
              </p:cNvSpPr>
              <p:nvPr/>
            </p:nvSpPr>
            <p:spPr bwMode="auto">
              <a:xfrm flipH="1">
                <a:off x="876" y="99433"/>
                <a:ext cx="1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5" name="Line 19737"/>
              <p:cNvSpPr>
                <a:spLocks noChangeShapeType="1"/>
              </p:cNvSpPr>
              <p:nvPr/>
            </p:nvSpPr>
            <p:spPr bwMode="auto">
              <a:xfrm flipV="1">
                <a:off x="876" y="99249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6" name="Line 19738"/>
              <p:cNvSpPr>
                <a:spLocks noChangeShapeType="1"/>
              </p:cNvSpPr>
              <p:nvPr/>
            </p:nvSpPr>
            <p:spPr bwMode="auto">
              <a:xfrm flipH="1">
                <a:off x="3057" y="9541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7" name="Line 19739"/>
              <p:cNvSpPr>
                <a:spLocks noChangeShapeType="1"/>
              </p:cNvSpPr>
              <p:nvPr/>
            </p:nvSpPr>
            <p:spPr bwMode="auto">
              <a:xfrm>
                <a:off x="3057" y="95411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8" name="Line 19740"/>
              <p:cNvSpPr>
                <a:spLocks noChangeShapeType="1"/>
              </p:cNvSpPr>
              <p:nvPr/>
            </p:nvSpPr>
            <p:spPr bwMode="auto">
              <a:xfrm flipH="1">
                <a:off x="2871" y="95516"/>
                <a:ext cx="1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49" name="Line 19741"/>
              <p:cNvSpPr>
                <a:spLocks noChangeShapeType="1"/>
              </p:cNvSpPr>
              <p:nvPr/>
            </p:nvSpPr>
            <p:spPr bwMode="auto">
              <a:xfrm>
                <a:off x="2871" y="955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0" name="Line 19742"/>
              <p:cNvSpPr>
                <a:spLocks noChangeShapeType="1"/>
              </p:cNvSpPr>
              <p:nvPr/>
            </p:nvSpPr>
            <p:spPr bwMode="auto">
              <a:xfrm flipH="1">
                <a:off x="1228" y="23914"/>
                <a:ext cx="3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1" name="Line 19743"/>
              <p:cNvSpPr>
                <a:spLocks noChangeShapeType="1"/>
              </p:cNvSpPr>
              <p:nvPr/>
            </p:nvSpPr>
            <p:spPr bwMode="auto">
              <a:xfrm flipV="1">
                <a:off x="1228" y="23763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2" name="Line 19744"/>
              <p:cNvSpPr>
                <a:spLocks noChangeShapeType="1"/>
              </p:cNvSpPr>
              <p:nvPr/>
            </p:nvSpPr>
            <p:spPr bwMode="auto">
              <a:xfrm flipH="1">
                <a:off x="1139" y="2722"/>
                <a:ext cx="2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3" name="Line 19745"/>
              <p:cNvSpPr>
                <a:spLocks noChangeShapeType="1"/>
              </p:cNvSpPr>
              <p:nvPr/>
            </p:nvSpPr>
            <p:spPr bwMode="auto">
              <a:xfrm flipV="1">
                <a:off x="1139" y="2537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4" name="Line 19746"/>
              <p:cNvSpPr>
                <a:spLocks noChangeShapeType="1"/>
              </p:cNvSpPr>
              <p:nvPr/>
            </p:nvSpPr>
            <p:spPr bwMode="auto">
              <a:xfrm flipH="1">
                <a:off x="1354" y="63490"/>
                <a:ext cx="17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5" name="Line 19747"/>
              <p:cNvSpPr>
                <a:spLocks noChangeShapeType="1"/>
              </p:cNvSpPr>
              <p:nvPr/>
            </p:nvSpPr>
            <p:spPr bwMode="auto">
              <a:xfrm flipV="1">
                <a:off x="1354" y="63359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6" name="Line 19748"/>
              <p:cNvSpPr>
                <a:spLocks noChangeShapeType="1"/>
              </p:cNvSpPr>
              <p:nvPr/>
            </p:nvSpPr>
            <p:spPr bwMode="auto">
              <a:xfrm flipH="1">
                <a:off x="5290" y="35579"/>
                <a:ext cx="5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7" name="Line 19749"/>
              <p:cNvSpPr>
                <a:spLocks noChangeShapeType="1"/>
              </p:cNvSpPr>
              <p:nvPr/>
            </p:nvSpPr>
            <p:spPr bwMode="auto">
              <a:xfrm>
                <a:off x="5290" y="3557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8" name="Line 19750"/>
              <p:cNvSpPr>
                <a:spLocks noChangeShapeType="1"/>
              </p:cNvSpPr>
              <p:nvPr/>
            </p:nvSpPr>
            <p:spPr bwMode="auto">
              <a:xfrm flipH="1">
                <a:off x="5794" y="35473"/>
                <a:ext cx="16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59" name="Line 19751"/>
              <p:cNvSpPr>
                <a:spLocks noChangeShapeType="1"/>
              </p:cNvSpPr>
              <p:nvPr/>
            </p:nvSpPr>
            <p:spPr bwMode="auto">
              <a:xfrm>
                <a:off x="5794" y="35473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0" name="Line 19752"/>
              <p:cNvSpPr>
                <a:spLocks noChangeShapeType="1"/>
              </p:cNvSpPr>
              <p:nvPr/>
            </p:nvSpPr>
            <p:spPr bwMode="auto">
              <a:xfrm flipH="1">
                <a:off x="2555" y="41942"/>
                <a:ext cx="3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1" name="Line 19753"/>
              <p:cNvSpPr>
                <a:spLocks noChangeShapeType="1"/>
              </p:cNvSpPr>
              <p:nvPr/>
            </p:nvSpPr>
            <p:spPr bwMode="auto">
              <a:xfrm flipV="1">
                <a:off x="2555" y="4183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2" name="Line 19754"/>
              <p:cNvSpPr>
                <a:spLocks noChangeShapeType="1"/>
              </p:cNvSpPr>
              <p:nvPr/>
            </p:nvSpPr>
            <p:spPr bwMode="auto">
              <a:xfrm flipH="1">
                <a:off x="2166" y="30818"/>
                <a:ext cx="4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3" name="Line 19755"/>
              <p:cNvSpPr>
                <a:spLocks noChangeShapeType="1"/>
              </p:cNvSpPr>
              <p:nvPr/>
            </p:nvSpPr>
            <p:spPr bwMode="auto">
              <a:xfrm>
                <a:off x="2166" y="3081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4" name="Line 19756"/>
              <p:cNvSpPr>
                <a:spLocks noChangeShapeType="1"/>
              </p:cNvSpPr>
              <p:nvPr/>
            </p:nvSpPr>
            <p:spPr bwMode="auto">
              <a:xfrm flipH="1">
                <a:off x="1130" y="33634"/>
                <a:ext cx="4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5" name="Line 19757"/>
              <p:cNvSpPr>
                <a:spLocks noChangeShapeType="1"/>
              </p:cNvSpPr>
              <p:nvPr/>
            </p:nvSpPr>
            <p:spPr bwMode="auto">
              <a:xfrm flipV="1">
                <a:off x="1130" y="33172"/>
                <a:ext cx="0" cy="46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6" name="Line 19758"/>
              <p:cNvSpPr>
                <a:spLocks noChangeShapeType="1"/>
              </p:cNvSpPr>
              <p:nvPr/>
            </p:nvSpPr>
            <p:spPr bwMode="auto">
              <a:xfrm flipH="1">
                <a:off x="1939" y="30910"/>
                <a:ext cx="2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7" name="Line 19759"/>
              <p:cNvSpPr>
                <a:spLocks noChangeShapeType="1"/>
              </p:cNvSpPr>
              <p:nvPr/>
            </p:nvSpPr>
            <p:spPr bwMode="auto">
              <a:xfrm>
                <a:off x="1939" y="3091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8" name="Line 19760"/>
              <p:cNvSpPr>
                <a:spLocks noChangeShapeType="1"/>
              </p:cNvSpPr>
              <p:nvPr/>
            </p:nvSpPr>
            <p:spPr bwMode="auto">
              <a:xfrm flipH="1">
                <a:off x="3893" y="29770"/>
                <a:ext cx="2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69" name="Line 19761"/>
              <p:cNvSpPr>
                <a:spLocks noChangeShapeType="1"/>
              </p:cNvSpPr>
              <p:nvPr/>
            </p:nvSpPr>
            <p:spPr bwMode="auto">
              <a:xfrm>
                <a:off x="3893" y="2977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0" name="Line 19762"/>
              <p:cNvSpPr>
                <a:spLocks noChangeShapeType="1"/>
              </p:cNvSpPr>
              <p:nvPr/>
            </p:nvSpPr>
            <p:spPr bwMode="auto">
              <a:xfrm flipH="1">
                <a:off x="2555" y="41711"/>
                <a:ext cx="3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1" name="Line 19763"/>
              <p:cNvSpPr>
                <a:spLocks noChangeShapeType="1"/>
              </p:cNvSpPr>
              <p:nvPr/>
            </p:nvSpPr>
            <p:spPr bwMode="auto">
              <a:xfrm>
                <a:off x="2555" y="4171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2" name="Line 19764"/>
              <p:cNvSpPr>
                <a:spLocks noChangeShapeType="1"/>
              </p:cNvSpPr>
              <p:nvPr/>
            </p:nvSpPr>
            <p:spPr bwMode="auto">
              <a:xfrm flipH="1">
                <a:off x="3970" y="35803"/>
                <a:ext cx="4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3" name="Line 19765"/>
              <p:cNvSpPr>
                <a:spLocks noChangeShapeType="1"/>
              </p:cNvSpPr>
              <p:nvPr/>
            </p:nvSpPr>
            <p:spPr bwMode="auto">
              <a:xfrm flipV="1">
                <a:off x="3970" y="35421"/>
                <a:ext cx="0" cy="3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4" name="Line 19766"/>
              <p:cNvSpPr>
                <a:spLocks noChangeShapeType="1"/>
              </p:cNvSpPr>
              <p:nvPr/>
            </p:nvSpPr>
            <p:spPr bwMode="auto">
              <a:xfrm flipH="1">
                <a:off x="2096" y="44870"/>
                <a:ext cx="7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5" name="Line 19767"/>
              <p:cNvSpPr>
                <a:spLocks noChangeShapeType="1"/>
              </p:cNvSpPr>
              <p:nvPr/>
            </p:nvSpPr>
            <p:spPr bwMode="auto">
              <a:xfrm flipV="1">
                <a:off x="2096" y="44731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6" name="Line 19768"/>
              <p:cNvSpPr>
                <a:spLocks noChangeShapeType="1"/>
              </p:cNvSpPr>
              <p:nvPr/>
            </p:nvSpPr>
            <p:spPr bwMode="auto">
              <a:xfrm flipH="1">
                <a:off x="2096" y="44593"/>
                <a:ext cx="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7" name="Line 19769"/>
              <p:cNvSpPr>
                <a:spLocks noChangeShapeType="1"/>
              </p:cNvSpPr>
              <p:nvPr/>
            </p:nvSpPr>
            <p:spPr bwMode="auto">
              <a:xfrm>
                <a:off x="2096" y="44593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8" name="Line 19770"/>
              <p:cNvSpPr>
                <a:spLocks noChangeShapeType="1"/>
              </p:cNvSpPr>
              <p:nvPr/>
            </p:nvSpPr>
            <p:spPr bwMode="auto">
              <a:xfrm flipH="1">
                <a:off x="2274" y="44401"/>
                <a:ext cx="3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79" name="Line 19771"/>
              <p:cNvSpPr>
                <a:spLocks noChangeShapeType="1"/>
              </p:cNvSpPr>
              <p:nvPr/>
            </p:nvSpPr>
            <p:spPr bwMode="auto">
              <a:xfrm>
                <a:off x="2274" y="44401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0" name="Line 19772"/>
              <p:cNvSpPr>
                <a:spLocks noChangeShapeType="1"/>
              </p:cNvSpPr>
              <p:nvPr/>
            </p:nvSpPr>
            <p:spPr bwMode="auto">
              <a:xfrm flipH="1">
                <a:off x="3295" y="38612"/>
                <a:ext cx="2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1" name="Line 19773"/>
              <p:cNvSpPr>
                <a:spLocks noChangeShapeType="1"/>
              </p:cNvSpPr>
              <p:nvPr/>
            </p:nvSpPr>
            <p:spPr bwMode="auto">
              <a:xfrm>
                <a:off x="3295" y="38612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2" name="Line 19774"/>
              <p:cNvSpPr>
                <a:spLocks noChangeShapeType="1"/>
              </p:cNvSpPr>
              <p:nvPr/>
            </p:nvSpPr>
            <p:spPr bwMode="auto">
              <a:xfrm flipH="1">
                <a:off x="1798" y="42878"/>
                <a:ext cx="1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3" name="Line 19775"/>
              <p:cNvSpPr>
                <a:spLocks noChangeShapeType="1"/>
              </p:cNvSpPr>
              <p:nvPr/>
            </p:nvSpPr>
            <p:spPr bwMode="auto">
              <a:xfrm>
                <a:off x="1798" y="42878"/>
                <a:ext cx="0" cy="44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4" name="Line 19776"/>
              <p:cNvSpPr>
                <a:spLocks noChangeShapeType="1"/>
              </p:cNvSpPr>
              <p:nvPr/>
            </p:nvSpPr>
            <p:spPr bwMode="auto">
              <a:xfrm flipH="1">
                <a:off x="2202" y="42878"/>
                <a:ext cx="13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5" name="Line 19777"/>
              <p:cNvSpPr>
                <a:spLocks noChangeShapeType="1"/>
              </p:cNvSpPr>
              <p:nvPr/>
            </p:nvSpPr>
            <p:spPr bwMode="auto">
              <a:xfrm flipV="1">
                <a:off x="2202" y="4270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6" name="Line 19778"/>
              <p:cNvSpPr>
                <a:spLocks noChangeShapeType="1"/>
              </p:cNvSpPr>
              <p:nvPr/>
            </p:nvSpPr>
            <p:spPr bwMode="auto">
              <a:xfrm flipH="1">
                <a:off x="3539" y="4589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7" name="Line 19779"/>
              <p:cNvSpPr>
                <a:spLocks noChangeShapeType="1"/>
              </p:cNvSpPr>
              <p:nvPr/>
            </p:nvSpPr>
            <p:spPr bwMode="auto">
              <a:xfrm>
                <a:off x="3539" y="45898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8" name="Line 19780"/>
              <p:cNvSpPr>
                <a:spLocks noChangeShapeType="1"/>
              </p:cNvSpPr>
              <p:nvPr/>
            </p:nvSpPr>
            <p:spPr bwMode="auto">
              <a:xfrm>
                <a:off x="3539" y="4599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89" name="Line 19781"/>
              <p:cNvSpPr>
                <a:spLocks noChangeShapeType="1"/>
              </p:cNvSpPr>
              <p:nvPr/>
            </p:nvSpPr>
            <p:spPr bwMode="auto">
              <a:xfrm>
                <a:off x="3539" y="4599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0" name="Line 19782"/>
              <p:cNvSpPr>
                <a:spLocks noChangeShapeType="1"/>
              </p:cNvSpPr>
              <p:nvPr/>
            </p:nvSpPr>
            <p:spPr bwMode="auto">
              <a:xfrm flipH="1">
                <a:off x="2318" y="30001"/>
                <a:ext cx="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1" name="Line 19783"/>
              <p:cNvSpPr>
                <a:spLocks noChangeShapeType="1"/>
              </p:cNvSpPr>
              <p:nvPr/>
            </p:nvSpPr>
            <p:spPr bwMode="auto">
              <a:xfrm>
                <a:off x="2318" y="3000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2" name="Line 19784"/>
              <p:cNvSpPr>
                <a:spLocks noChangeShapeType="1"/>
              </p:cNvSpPr>
              <p:nvPr/>
            </p:nvSpPr>
            <p:spPr bwMode="auto">
              <a:xfrm flipH="1">
                <a:off x="1083" y="5617"/>
                <a:ext cx="1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3" name="Line 19785"/>
              <p:cNvSpPr>
                <a:spLocks noChangeShapeType="1"/>
              </p:cNvSpPr>
              <p:nvPr/>
            </p:nvSpPr>
            <p:spPr bwMode="auto">
              <a:xfrm>
                <a:off x="1083" y="5617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4" name="Line 19786"/>
              <p:cNvSpPr>
                <a:spLocks noChangeShapeType="1"/>
              </p:cNvSpPr>
              <p:nvPr/>
            </p:nvSpPr>
            <p:spPr bwMode="auto">
              <a:xfrm flipH="1">
                <a:off x="2748" y="42298"/>
                <a:ext cx="5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5" name="Line 19787"/>
              <p:cNvSpPr>
                <a:spLocks noChangeShapeType="1"/>
              </p:cNvSpPr>
              <p:nvPr/>
            </p:nvSpPr>
            <p:spPr bwMode="auto">
              <a:xfrm>
                <a:off x="2748" y="4229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6" name="Line 19788"/>
              <p:cNvSpPr>
                <a:spLocks noChangeShapeType="1"/>
              </p:cNvSpPr>
              <p:nvPr/>
            </p:nvSpPr>
            <p:spPr bwMode="auto">
              <a:xfrm flipH="1">
                <a:off x="1034" y="3190"/>
                <a:ext cx="2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7" name="Line 19789"/>
              <p:cNvSpPr>
                <a:spLocks noChangeShapeType="1"/>
              </p:cNvSpPr>
              <p:nvPr/>
            </p:nvSpPr>
            <p:spPr bwMode="auto">
              <a:xfrm>
                <a:off x="1034" y="319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8" name="Line 19790"/>
              <p:cNvSpPr>
                <a:spLocks noChangeShapeType="1"/>
              </p:cNvSpPr>
              <p:nvPr/>
            </p:nvSpPr>
            <p:spPr bwMode="auto">
              <a:xfrm flipH="1">
                <a:off x="4453" y="35684"/>
                <a:ext cx="8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99" name="Line 19791"/>
              <p:cNvSpPr>
                <a:spLocks noChangeShapeType="1"/>
              </p:cNvSpPr>
              <p:nvPr/>
            </p:nvSpPr>
            <p:spPr bwMode="auto">
              <a:xfrm>
                <a:off x="4453" y="3568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0" name="Line 19792"/>
              <p:cNvSpPr>
                <a:spLocks noChangeShapeType="1"/>
              </p:cNvSpPr>
              <p:nvPr/>
            </p:nvSpPr>
            <p:spPr bwMode="auto">
              <a:xfrm flipH="1">
                <a:off x="1026" y="72003"/>
                <a:ext cx="3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1" name="Line 19793"/>
              <p:cNvSpPr>
                <a:spLocks noChangeShapeType="1"/>
              </p:cNvSpPr>
              <p:nvPr/>
            </p:nvSpPr>
            <p:spPr bwMode="auto">
              <a:xfrm>
                <a:off x="1026" y="72003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2" name="Line 19794"/>
              <p:cNvSpPr>
                <a:spLocks noChangeShapeType="1"/>
              </p:cNvSpPr>
              <p:nvPr/>
            </p:nvSpPr>
            <p:spPr bwMode="auto">
              <a:xfrm flipH="1">
                <a:off x="2356" y="39291"/>
                <a:ext cx="2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3" name="Line 19795"/>
              <p:cNvSpPr>
                <a:spLocks noChangeShapeType="1"/>
              </p:cNvSpPr>
              <p:nvPr/>
            </p:nvSpPr>
            <p:spPr bwMode="auto">
              <a:xfrm>
                <a:off x="2356" y="39291"/>
                <a:ext cx="0" cy="2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4" name="Line 19796"/>
              <p:cNvSpPr>
                <a:spLocks noChangeShapeType="1"/>
              </p:cNvSpPr>
              <p:nvPr/>
            </p:nvSpPr>
            <p:spPr bwMode="auto">
              <a:xfrm flipH="1">
                <a:off x="1581" y="32341"/>
                <a:ext cx="5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5" name="Line 19797"/>
              <p:cNvSpPr>
                <a:spLocks noChangeShapeType="1"/>
              </p:cNvSpPr>
              <p:nvPr/>
            </p:nvSpPr>
            <p:spPr bwMode="auto">
              <a:xfrm flipV="1">
                <a:off x="1581" y="3219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6" name="Line 19798"/>
              <p:cNvSpPr>
                <a:spLocks noChangeShapeType="1"/>
              </p:cNvSpPr>
              <p:nvPr/>
            </p:nvSpPr>
            <p:spPr bwMode="auto">
              <a:xfrm flipH="1">
                <a:off x="1798" y="43782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7" name="Line 19799"/>
              <p:cNvSpPr>
                <a:spLocks noChangeShapeType="1"/>
              </p:cNvSpPr>
              <p:nvPr/>
            </p:nvSpPr>
            <p:spPr bwMode="auto">
              <a:xfrm flipV="1">
                <a:off x="1798" y="43327"/>
                <a:ext cx="0" cy="45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8" name="Line 19800"/>
              <p:cNvSpPr>
                <a:spLocks noChangeShapeType="1"/>
              </p:cNvSpPr>
              <p:nvPr/>
            </p:nvSpPr>
            <p:spPr bwMode="auto">
              <a:xfrm flipH="1">
                <a:off x="2325" y="43465"/>
                <a:ext cx="2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09" name="Line 19801"/>
              <p:cNvSpPr>
                <a:spLocks noChangeShapeType="1"/>
              </p:cNvSpPr>
              <p:nvPr/>
            </p:nvSpPr>
            <p:spPr bwMode="auto">
              <a:xfrm flipV="1">
                <a:off x="2325" y="4334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0" name="Line 19802"/>
              <p:cNvSpPr>
                <a:spLocks noChangeShapeType="1"/>
              </p:cNvSpPr>
              <p:nvPr/>
            </p:nvSpPr>
            <p:spPr bwMode="auto">
              <a:xfrm flipH="1">
                <a:off x="7450" y="35388"/>
                <a:ext cx="2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1" name="Line 19803"/>
              <p:cNvSpPr>
                <a:spLocks noChangeShapeType="1"/>
              </p:cNvSpPr>
              <p:nvPr/>
            </p:nvSpPr>
            <p:spPr bwMode="auto">
              <a:xfrm>
                <a:off x="7450" y="35388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2" name="Line 19804"/>
              <p:cNvSpPr>
                <a:spLocks noChangeShapeType="1"/>
              </p:cNvSpPr>
              <p:nvPr/>
            </p:nvSpPr>
            <p:spPr bwMode="auto">
              <a:xfrm flipH="1">
                <a:off x="1295" y="33185"/>
                <a:ext cx="1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3" name="Line 19805"/>
              <p:cNvSpPr>
                <a:spLocks noChangeShapeType="1"/>
              </p:cNvSpPr>
              <p:nvPr/>
            </p:nvSpPr>
            <p:spPr bwMode="auto">
              <a:xfrm>
                <a:off x="1295" y="3318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4" name="Line 19806"/>
              <p:cNvSpPr>
                <a:spLocks noChangeShapeType="1"/>
              </p:cNvSpPr>
              <p:nvPr/>
            </p:nvSpPr>
            <p:spPr bwMode="auto">
              <a:xfrm flipH="1">
                <a:off x="2325" y="43234"/>
                <a:ext cx="1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5" name="Line 19807"/>
              <p:cNvSpPr>
                <a:spLocks noChangeShapeType="1"/>
              </p:cNvSpPr>
              <p:nvPr/>
            </p:nvSpPr>
            <p:spPr bwMode="auto">
              <a:xfrm>
                <a:off x="2325" y="4323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6" name="Line 19808"/>
              <p:cNvSpPr>
                <a:spLocks noChangeShapeType="1"/>
              </p:cNvSpPr>
              <p:nvPr/>
            </p:nvSpPr>
            <p:spPr bwMode="auto">
              <a:xfrm flipH="1">
                <a:off x="2274" y="41474"/>
                <a:ext cx="27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7" name="Line 19809"/>
              <p:cNvSpPr>
                <a:spLocks noChangeShapeType="1"/>
              </p:cNvSpPr>
              <p:nvPr/>
            </p:nvSpPr>
            <p:spPr bwMode="auto">
              <a:xfrm flipV="1">
                <a:off x="2274" y="4134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8" name="Line 19810"/>
              <p:cNvSpPr>
                <a:spLocks noChangeShapeType="1"/>
              </p:cNvSpPr>
              <p:nvPr/>
            </p:nvSpPr>
            <p:spPr bwMode="auto">
              <a:xfrm flipH="1">
                <a:off x="1147" y="63721"/>
                <a:ext cx="2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19" name="Line 19811"/>
              <p:cNvSpPr>
                <a:spLocks noChangeShapeType="1"/>
              </p:cNvSpPr>
              <p:nvPr/>
            </p:nvSpPr>
            <p:spPr bwMode="auto">
              <a:xfrm>
                <a:off x="1147" y="6372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0" name="Line 19812"/>
              <p:cNvSpPr>
                <a:spLocks noChangeShapeType="1"/>
              </p:cNvSpPr>
              <p:nvPr/>
            </p:nvSpPr>
            <p:spPr bwMode="auto">
              <a:xfrm flipH="1">
                <a:off x="2314" y="40511"/>
                <a:ext cx="1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1" name="Line 19813"/>
              <p:cNvSpPr>
                <a:spLocks noChangeShapeType="1"/>
              </p:cNvSpPr>
              <p:nvPr/>
            </p:nvSpPr>
            <p:spPr bwMode="auto">
              <a:xfrm>
                <a:off x="2314" y="40511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2" name="Line 19814"/>
              <p:cNvSpPr>
                <a:spLocks noChangeShapeType="1"/>
              </p:cNvSpPr>
              <p:nvPr/>
            </p:nvSpPr>
            <p:spPr bwMode="auto">
              <a:xfrm flipH="1">
                <a:off x="2271" y="42647"/>
                <a:ext cx="3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3" name="Line 19815"/>
              <p:cNvSpPr>
                <a:spLocks noChangeShapeType="1"/>
              </p:cNvSpPr>
              <p:nvPr/>
            </p:nvSpPr>
            <p:spPr bwMode="auto">
              <a:xfrm flipV="1">
                <a:off x="2271" y="42516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4" name="Line 19816"/>
              <p:cNvSpPr>
                <a:spLocks noChangeShapeType="1"/>
              </p:cNvSpPr>
              <p:nvPr/>
            </p:nvSpPr>
            <p:spPr bwMode="auto">
              <a:xfrm flipH="1">
                <a:off x="3321" y="40775"/>
                <a:ext cx="11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5" name="Line 19817"/>
              <p:cNvSpPr>
                <a:spLocks noChangeShapeType="1"/>
              </p:cNvSpPr>
              <p:nvPr/>
            </p:nvSpPr>
            <p:spPr bwMode="auto">
              <a:xfrm>
                <a:off x="3321" y="4077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6" name="Line 19818"/>
              <p:cNvSpPr>
                <a:spLocks noChangeShapeType="1"/>
              </p:cNvSpPr>
              <p:nvPr/>
            </p:nvSpPr>
            <p:spPr bwMode="auto">
              <a:xfrm flipH="1">
                <a:off x="1062" y="2953"/>
                <a:ext cx="2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7" name="Line 19819"/>
              <p:cNvSpPr>
                <a:spLocks noChangeShapeType="1"/>
              </p:cNvSpPr>
              <p:nvPr/>
            </p:nvSpPr>
            <p:spPr bwMode="auto">
              <a:xfrm flipV="1">
                <a:off x="1062" y="2748"/>
                <a:ext cx="0" cy="2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8" name="Line 19820"/>
              <p:cNvSpPr>
                <a:spLocks noChangeShapeType="1"/>
              </p:cNvSpPr>
              <p:nvPr/>
            </p:nvSpPr>
            <p:spPr bwMode="auto">
              <a:xfrm flipH="1">
                <a:off x="2589" y="39153"/>
                <a:ext cx="1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29" name="Line 19821"/>
              <p:cNvSpPr>
                <a:spLocks noChangeShapeType="1"/>
              </p:cNvSpPr>
              <p:nvPr/>
            </p:nvSpPr>
            <p:spPr bwMode="auto">
              <a:xfrm>
                <a:off x="2589" y="39153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0" name="Line 19822"/>
              <p:cNvSpPr>
                <a:spLocks noChangeShapeType="1"/>
              </p:cNvSpPr>
              <p:nvPr/>
            </p:nvSpPr>
            <p:spPr bwMode="auto">
              <a:xfrm flipH="1">
                <a:off x="4184" y="39601"/>
                <a:ext cx="8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1" name="Line 19823"/>
              <p:cNvSpPr>
                <a:spLocks noChangeShapeType="1"/>
              </p:cNvSpPr>
              <p:nvPr/>
            </p:nvSpPr>
            <p:spPr bwMode="auto">
              <a:xfrm>
                <a:off x="4184" y="3960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2" name="Line 19824"/>
              <p:cNvSpPr>
                <a:spLocks noChangeShapeType="1"/>
              </p:cNvSpPr>
              <p:nvPr/>
            </p:nvSpPr>
            <p:spPr bwMode="auto">
              <a:xfrm flipH="1">
                <a:off x="3295" y="38988"/>
                <a:ext cx="7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3" name="Line 19825"/>
              <p:cNvSpPr>
                <a:spLocks noChangeShapeType="1"/>
              </p:cNvSpPr>
              <p:nvPr/>
            </p:nvSpPr>
            <p:spPr bwMode="auto">
              <a:xfrm flipV="1">
                <a:off x="3295" y="38797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4" name="Line 19826"/>
              <p:cNvSpPr>
                <a:spLocks noChangeShapeType="1"/>
              </p:cNvSpPr>
              <p:nvPr/>
            </p:nvSpPr>
            <p:spPr bwMode="auto">
              <a:xfrm flipH="1">
                <a:off x="2882" y="40069"/>
                <a:ext cx="6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5" name="Line 19827"/>
              <p:cNvSpPr>
                <a:spLocks noChangeShapeType="1"/>
              </p:cNvSpPr>
              <p:nvPr/>
            </p:nvSpPr>
            <p:spPr bwMode="auto">
              <a:xfrm>
                <a:off x="2882" y="4006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6" name="Line 19828"/>
              <p:cNvSpPr>
                <a:spLocks noChangeShapeType="1"/>
              </p:cNvSpPr>
              <p:nvPr/>
            </p:nvSpPr>
            <p:spPr bwMode="auto">
              <a:xfrm flipH="1">
                <a:off x="2744" y="38994"/>
                <a:ext cx="1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7" name="Line 19829"/>
              <p:cNvSpPr>
                <a:spLocks noChangeShapeType="1"/>
              </p:cNvSpPr>
              <p:nvPr/>
            </p:nvSpPr>
            <p:spPr bwMode="auto">
              <a:xfrm>
                <a:off x="2744" y="38994"/>
                <a:ext cx="0" cy="1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8" name="Line 19830"/>
              <p:cNvSpPr>
                <a:spLocks noChangeShapeType="1"/>
              </p:cNvSpPr>
              <p:nvPr/>
            </p:nvSpPr>
            <p:spPr bwMode="auto">
              <a:xfrm flipH="1">
                <a:off x="5032" y="38078"/>
                <a:ext cx="4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39" name="Line 19831"/>
              <p:cNvSpPr>
                <a:spLocks noChangeShapeType="1"/>
              </p:cNvSpPr>
              <p:nvPr/>
            </p:nvSpPr>
            <p:spPr bwMode="auto">
              <a:xfrm>
                <a:off x="5032" y="3807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0" name="Line 19832"/>
              <p:cNvSpPr>
                <a:spLocks noChangeShapeType="1"/>
              </p:cNvSpPr>
              <p:nvPr/>
            </p:nvSpPr>
            <p:spPr bwMode="auto">
              <a:xfrm flipH="1">
                <a:off x="2191" y="40162"/>
                <a:ext cx="6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1" name="Line 19833"/>
              <p:cNvSpPr>
                <a:spLocks noChangeShapeType="1"/>
              </p:cNvSpPr>
              <p:nvPr/>
            </p:nvSpPr>
            <p:spPr bwMode="auto">
              <a:xfrm flipV="1">
                <a:off x="2191" y="39852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2" name="Line 19834"/>
              <p:cNvSpPr>
                <a:spLocks noChangeShapeType="1"/>
              </p:cNvSpPr>
              <p:nvPr/>
            </p:nvSpPr>
            <p:spPr bwMode="auto">
              <a:xfrm flipH="1">
                <a:off x="3516" y="38493"/>
                <a:ext cx="1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3" name="Line 19835"/>
              <p:cNvSpPr>
                <a:spLocks noChangeShapeType="1"/>
              </p:cNvSpPr>
              <p:nvPr/>
            </p:nvSpPr>
            <p:spPr bwMode="auto">
              <a:xfrm>
                <a:off x="3516" y="3849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4" name="Line 19836"/>
              <p:cNvSpPr>
                <a:spLocks noChangeShapeType="1"/>
              </p:cNvSpPr>
              <p:nvPr/>
            </p:nvSpPr>
            <p:spPr bwMode="auto">
              <a:xfrm flipH="1">
                <a:off x="1871" y="31009"/>
                <a:ext cx="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5" name="Line 19837"/>
              <p:cNvSpPr>
                <a:spLocks noChangeShapeType="1"/>
              </p:cNvSpPr>
              <p:nvPr/>
            </p:nvSpPr>
            <p:spPr bwMode="auto">
              <a:xfrm flipV="1">
                <a:off x="1871" y="30765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6" name="Line 19838"/>
              <p:cNvSpPr>
                <a:spLocks noChangeShapeType="1"/>
              </p:cNvSpPr>
              <p:nvPr/>
            </p:nvSpPr>
            <p:spPr bwMode="auto">
              <a:xfrm flipH="1">
                <a:off x="2456" y="40419"/>
                <a:ext cx="5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7" name="Line 19839"/>
              <p:cNvSpPr>
                <a:spLocks noChangeShapeType="1"/>
              </p:cNvSpPr>
              <p:nvPr/>
            </p:nvSpPr>
            <p:spPr bwMode="auto">
              <a:xfrm>
                <a:off x="2456" y="4041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8" name="Line 19840"/>
              <p:cNvSpPr>
                <a:spLocks noChangeShapeType="1"/>
              </p:cNvSpPr>
              <p:nvPr/>
            </p:nvSpPr>
            <p:spPr bwMode="auto">
              <a:xfrm flipH="1">
                <a:off x="4875" y="38170"/>
                <a:ext cx="1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49" name="Line 19841"/>
              <p:cNvSpPr>
                <a:spLocks noChangeShapeType="1"/>
              </p:cNvSpPr>
              <p:nvPr/>
            </p:nvSpPr>
            <p:spPr bwMode="auto">
              <a:xfrm>
                <a:off x="4875" y="3817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0" name="Line 19842"/>
              <p:cNvSpPr>
                <a:spLocks noChangeShapeType="1"/>
              </p:cNvSpPr>
              <p:nvPr/>
            </p:nvSpPr>
            <p:spPr bwMode="auto">
              <a:xfrm flipH="1">
                <a:off x="2314" y="40861"/>
                <a:ext cx="10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1" name="Line 19843"/>
              <p:cNvSpPr>
                <a:spLocks noChangeShapeType="1"/>
              </p:cNvSpPr>
              <p:nvPr/>
            </p:nvSpPr>
            <p:spPr bwMode="auto">
              <a:xfrm flipV="1">
                <a:off x="2314" y="40682"/>
                <a:ext cx="0" cy="17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2" name="Line 19844"/>
              <p:cNvSpPr>
                <a:spLocks noChangeShapeType="1"/>
              </p:cNvSpPr>
              <p:nvPr/>
            </p:nvSpPr>
            <p:spPr bwMode="auto">
              <a:xfrm flipH="1">
                <a:off x="1715" y="37142"/>
                <a:ext cx="5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3" name="Line 19845"/>
              <p:cNvSpPr>
                <a:spLocks noChangeShapeType="1"/>
              </p:cNvSpPr>
              <p:nvPr/>
            </p:nvSpPr>
            <p:spPr bwMode="auto">
              <a:xfrm flipV="1">
                <a:off x="1715" y="36819"/>
                <a:ext cx="0" cy="32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4" name="Line 19846"/>
              <p:cNvSpPr>
                <a:spLocks noChangeShapeType="1"/>
              </p:cNvSpPr>
              <p:nvPr/>
            </p:nvSpPr>
            <p:spPr bwMode="auto">
              <a:xfrm flipH="1">
                <a:off x="1242" y="5999"/>
                <a:ext cx="24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5" name="Line 19847"/>
              <p:cNvSpPr>
                <a:spLocks noChangeShapeType="1"/>
              </p:cNvSpPr>
              <p:nvPr/>
            </p:nvSpPr>
            <p:spPr bwMode="auto">
              <a:xfrm>
                <a:off x="1242" y="599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6" name="Line 19848"/>
              <p:cNvSpPr>
                <a:spLocks noChangeShapeType="1"/>
              </p:cNvSpPr>
              <p:nvPr/>
            </p:nvSpPr>
            <p:spPr bwMode="auto">
              <a:xfrm flipH="1">
                <a:off x="2356" y="3979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7" name="Line 19849"/>
              <p:cNvSpPr>
                <a:spLocks noChangeShapeType="1"/>
              </p:cNvSpPr>
              <p:nvPr/>
            </p:nvSpPr>
            <p:spPr bwMode="auto">
              <a:xfrm flipV="1">
                <a:off x="2356" y="39542"/>
                <a:ext cx="0" cy="2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8" name="Line 19850"/>
              <p:cNvSpPr>
                <a:spLocks noChangeShapeType="1"/>
              </p:cNvSpPr>
              <p:nvPr/>
            </p:nvSpPr>
            <p:spPr bwMode="auto">
              <a:xfrm flipH="1">
                <a:off x="1268" y="26842"/>
                <a:ext cx="9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59" name="Line 19851"/>
              <p:cNvSpPr>
                <a:spLocks noChangeShapeType="1"/>
              </p:cNvSpPr>
              <p:nvPr/>
            </p:nvSpPr>
            <p:spPr bwMode="auto">
              <a:xfrm flipV="1">
                <a:off x="1268" y="26690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0" name="Line 19852"/>
              <p:cNvSpPr>
                <a:spLocks noChangeShapeType="1"/>
              </p:cNvSpPr>
              <p:nvPr/>
            </p:nvSpPr>
            <p:spPr bwMode="auto">
              <a:xfrm flipH="1">
                <a:off x="2066" y="36324"/>
                <a:ext cx="23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1" name="Line 19853"/>
              <p:cNvSpPr>
                <a:spLocks noChangeShapeType="1"/>
              </p:cNvSpPr>
              <p:nvPr/>
            </p:nvSpPr>
            <p:spPr bwMode="auto">
              <a:xfrm flipV="1">
                <a:off x="2066" y="36133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2" name="Line 19854"/>
              <p:cNvSpPr>
                <a:spLocks noChangeShapeType="1"/>
              </p:cNvSpPr>
              <p:nvPr/>
            </p:nvSpPr>
            <p:spPr bwMode="auto">
              <a:xfrm flipH="1">
                <a:off x="1394" y="37801"/>
                <a:ext cx="10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3" name="Line 19855"/>
              <p:cNvSpPr>
                <a:spLocks noChangeShapeType="1"/>
              </p:cNvSpPr>
              <p:nvPr/>
            </p:nvSpPr>
            <p:spPr bwMode="auto">
              <a:xfrm flipV="1">
                <a:off x="1394" y="37452"/>
                <a:ext cx="0" cy="34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4" name="Line 19856"/>
              <p:cNvSpPr>
                <a:spLocks noChangeShapeType="1"/>
              </p:cNvSpPr>
              <p:nvPr/>
            </p:nvSpPr>
            <p:spPr bwMode="auto">
              <a:xfrm flipH="1">
                <a:off x="2450" y="37702"/>
                <a:ext cx="2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5" name="Line 19857"/>
              <p:cNvSpPr>
                <a:spLocks noChangeShapeType="1"/>
              </p:cNvSpPr>
              <p:nvPr/>
            </p:nvSpPr>
            <p:spPr bwMode="auto">
              <a:xfrm>
                <a:off x="2450" y="37702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6" name="Line 19858"/>
              <p:cNvSpPr>
                <a:spLocks noChangeShapeType="1"/>
              </p:cNvSpPr>
              <p:nvPr/>
            </p:nvSpPr>
            <p:spPr bwMode="auto">
              <a:xfrm flipH="1">
                <a:off x="986" y="45575"/>
                <a:ext cx="2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7" name="Line 19859"/>
              <p:cNvSpPr>
                <a:spLocks noChangeShapeType="1"/>
              </p:cNvSpPr>
              <p:nvPr/>
            </p:nvSpPr>
            <p:spPr bwMode="auto">
              <a:xfrm flipV="1">
                <a:off x="986" y="4539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8" name="Line 19860"/>
              <p:cNvSpPr>
                <a:spLocks noChangeShapeType="1"/>
              </p:cNvSpPr>
              <p:nvPr/>
            </p:nvSpPr>
            <p:spPr bwMode="auto">
              <a:xfrm flipH="1">
                <a:off x="4569" y="37610"/>
                <a:ext cx="1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69" name="Line 19861"/>
              <p:cNvSpPr>
                <a:spLocks noChangeShapeType="1"/>
              </p:cNvSpPr>
              <p:nvPr/>
            </p:nvSpPr>
            <p:spPr bwMode="auto">
              <a:xfrm>
                <a:off x="4569" y="3761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0" name="Line 19862"/>
              <p:cNvSpPr>
                <a:spLocks noChangeShapeType="1"/>
              </p:cNvSpPr>
              <p:nvPr/>
            </p:nvSpPr>
            <p:spPr bwMode="auto">
              <a:xfrm flipH="1">
                <a:off x="912" y="7127"/>
                <a:ext cx="2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1" name="Line 19863"/>
              <p:cNvSpPr>
                <a:spLocks noChangeShapeType="1"/>
              </p:cNvSpPr>
              <p:nvPr/>
            </p:nvSpPr>
            <p:spPr bwMode="auto">
              <a:xfrm flipV="1">
                <a:off x="912" y="6889"/>
                <a:ext cx="0" cy="2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2" name="Line 19864"/>
              <p:cNvSpPr>
                <a:spLocks noChangeShapeType="1"/>
              </p:cNvSpPr>
              <p:nvPr/>
            </p:nvSpPr>
            <p:spPr bwMode="auto">
              <a:xfrm flipH="1">
                <a:off x="4408" y="34702"/>
                <a:ext cx="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3" name="Line 19865"/>
              <p:cNvSpPr>
                <a:spLocks noChangeShapeType="1"/>
              </p:cNvSpPr>
              <p:nvPr/>
            </p:nvSpPr>
            <p:spPr bwMode="auto">
              <a:xfrm>
                <a:off x="4408" y="34702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4" name="Line 19866"/>
              <p:cNvSpPr>
                <a:spLocks noChangeShapeType="1"/>
              </p:cNvSpPr>
              <p:nvPr/>
            </p:nvSpPr>
            <p:spPr bwMode="auto">
              <a:xfrm flipH="1">
                <a:off x="5114" y="34214"/>
                <a:ext cx="1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5" name="Line 19867"/>
              <p:cNvSpPr>
                <a:spLocks noChangeShapeType="1"/>
              </p:cNvSpPr>
              <p:nvPr/>
            </p:nvSpPr>
            <p:spPr bwMode="auto">
              <a:xfrm>
                <a:off x="5114" y="34214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6" name="Line 19868"/>
              <p:cNvSpPr>
                <a:spLocks noChangeShapeType="1"/>
              </p:cNvSpPr>
              <p:nvPr/>
            </p:nvSpPr>
            <p:spPr bwMode="auto">
              <a:xfrm flipH="1">
                <a:off x="4656" y="34570"/>
                <a:ext cx="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7" name="Line 19869"/>
              <p:cNvSpPr>
                <a:spLocks noChangeShapeType="1"/>
              </p:cNvSpPr>
              <p:nvPr/>
            </p:nvSpPr>
            <p:spPr bwMode="auto">
              <a:xfrm flipV="1">
                <a:off x="4656" y="34346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8" name="Line 19870"/>
              <p:cNvSpPr>
                <a:spLocks noChangeShapeType="1"/>
              </p:cNvSpPr>
              <p:nvPr/>
            </p:nvSpPr>
            <p:spPr bwMode="auto">
              <a:xfrm flipH="1">
                <a:off x="4495" y="34544"/>
                <a:ext cx="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79" name="Line 19871"/>
              <p:cNvSpPr>
                <a:spLocks noChangeShapeType="1"/>
              </p:cNvSpPr>
              <p:nvPr/>
            </p:nvSpPr>
            <p:spPr bwMode="auto">
              <a:xfrm>
                <a:off x="4495" y="34544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0" name="Line 19872"/>
              <p:cNvSpPr>
                <a:spLocks noChangeShapeType="1"/>
              </p:cNvSpPr>
              <p:nvPr/>
            </p:nvSpPr>
            <p:spPr bwMode="auto">
              <a:xfrm flipH="1">
                <a:off x="3970" y="35038"/>
                <a:ext cx="3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1" name="Line 19873"/>
              <p:cNvSpPr>
                <a:spLocks noChangeShapeType="1"/>
              </p:cNvSpPr>
              <p:nvPr/>
            </p:nvSpPr>
            <p:spPr bwMode="auto">
              <a:xfrm>
                <a:off x="3970" y="35038"/>
                <a:ext cx="0" cy="38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2" name="Line 19874"/>
              <p:cNvSpPr>
                <a:spLocks noChangeShapeType="1"/>
              </p:cNvSpPr>
              <p:nvPr/>
            </p:nvSpPr>
            <p:spPr bwMode="auto">
              <a:xfrm flipH="1">
                <a:off x="4874" y="33864"/>
                <a:ext cx="2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3" name="Line 19875"/>
              <p:cNvSpPr>
                <a:spLocks noChangeShapeType="1"/>
              </p:cNvSpPr>
              <p:nvPr/>
            </p:nvSpPr>
            <p:spPr bwMode="auto">
              <a:xfrm>
                <a:off x="4874" y="3386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4" name="Line 19876"/>
              <p:cNvSpPr>
                <a:spLocks noChangeShapeType="1"/>
              </p:cNvSpPr>
              <p:nvPr/>
            </p:nvSpPr>
            <p:spPr bwMode="auto">
              <a:xfrm flipH="1">
                <a:off x="3646" y="38381"/>
                <a:ext cx="1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5" name="Line 19877"/>
              <p:cNvSpPr>
                <a:spLocks noChangeShapeType="1"/>
              </p:cNvSpPr>
              <p:nvPr/>
            </p:nvSpPr>
            <p:spPr bwMode="auto">
              <a:xfrm>
                <a:off x="3646" y="3838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6" name="Line 19878"/>
              <p:cNvSpPr>
                <a:spLocks noChangeShapeType="1"/>
              </p:cNvSpPr>
              <p:nvPr/>
            </p:nvSpPr>
            <p:spPr bwMode="auto">
              <a:xfrm flipH="1">
                <a:off x="4408" y="35038"/>
                <a:ext cx="8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7" name="Line 19879"/>
              <p:cNvSpPr>
                <a:spLocks noChangeShapeType="1"/>
              </p:cNvSpPr>
              <p:nvPr/>
            </p:nvSpPr>
            <p:spPr bwMode="auto">
              <a:xfrm flipV="1">
                <a:off x="4408" y="34867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8" name="Line 19880"/>
              <p:cNvSpPr>
                <a:spLocks noChangeShapeType="1"/>
              </p:cNvSpPr>
              <p:nvPr/>
            </p:nvSpPr>
            <p:spPr bwMode="auto">
              <a:xfrm flipH="1">
                <a:off x="3742" y="29855"/>
                <a:ext cx="1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89" name="Line 19881"/>
              <p:cNvSpPr>
                <a:spLocks noChangeShapeType="1"/>
              </p:cNvSpPr>
              <p:nvPr/>
            </p:nvSpPr>
            <p:spPr bwMode="auto">
              <a:xfrm flipV="1">
                <a:off x="3742" y="29598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0" name="Line 19882"/>
              <p:cNvSpPr>
                <a:spLocks noChangeShapeType="1"/>
              </p:cNvSpPr>
              <p:nvPr/>
            </p:nvSpPr>
            <p:spPr bwMode="auto">
              <a:xfrm flipH="1">
                <a:off x="4742" y="33950"/>
                <a:ext cx="1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1" name="Line 19883"/>
              <p:cNvSpPr>
                <a:spLocks noChangeShapeType="1"/>
              </p:cNvSpPr>
              <p:nvPr/>
            </p:nvSpPr>
            <p:spPr bwMode="auto">
              <a:xfrm>
                <a:off x="4742" y="3395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2" name="Line 19884"/>
              <p:cNvSpPr>
                <a:spLocks noChangeShapeType="1"/>
              </p:cNvSpPr>
              <p:nvPr/>
            </p:nvSpPr>
            <p:spPr bwMode="auto">
              <a:xfrm flipH="1">
                <a:off x="4742" y="34306"/>
                <a:ext cx="3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3" name="Line 19885"/>
              <p:cNvSpPr>
                <a:spLocks noChangeShapeType="1"/>
              </p:cNvSpPr>
              <p:nvPr/>
            </p:nvSpPr>
            <p:spPr bwMode="auto">
              <a:xfrm flipV="1">
                <a:off x="4742" y="34128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4" name="Line 19886"/>
              <p:cNvSpPr>
                <a:spLocks noChangeShapeType="1"/>
              </p:cNvSpPr>
              <p:nvPr/>
            </p:nvSpPr>
            <p:spPr bwMode="auto">
              <a:xfrm flipH="1">
                <a:off x="1877" y="41850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5" name="Line 19887"/>
              <p:cNvSpPr>
                <a:spLocks noChangeShapeType="1"/>
              </p:cNvSpPr>
              <p:nvPr/>
            </p:nvSpPr>
            <p:spPr bwMode="auto">
              <a:xfrm flipV="1">
                <a:off x="1877" y="41058"/>
                <a:ext cx="0" cy="7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6" name="Line 19888"/>
              <p:cNvSpPr>
                <a:spLocks noChangeShapeType="1"/>
              </p:cNvSpPr>
              <p:nvPr/>
            </p:nvSpPr>
            <p:spPr bwMode="auto">
              <a:xfrm flipH="1">
                <a:off x="1594" y="61031"/>
                <a:ext cx="11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7" name="Line 19889"/>
              <p:cNvSpPr>
                <a:spLocks noChangeShapeType="1"/>
              </p:cNvSpPr>
              <p:nvPr/>
            </p:nvSpPr>
            <p:spPr bwMode="auto">
              <a:xfrm flipV="1">
                <a:off x="1594" y="60892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8" name="Line 19890"/>
              <p:cNvSpPr>
                <a:spLocks noChangeShapeType="1"/>
              </p:cNvSpPr>
              <p:nvPr/>
            </p:nvSpPr>
            <p:spPr bwMode="auto">
              <a:xfrm>
                <a:off x="3143" y="-500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999" name="Line 19891"/>
              <p:cNvSpPr>
                <a:spLocks noChangeShapeType="1"/>
              </p:cNvSpPr>
              <p:nvPr/>
            </p:nvSpPr>
            <p:spPr bwMode="auto">
              <a:xfrm>
                <a:off x="3143" y="-500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0" name="Line 19892"/>
              <p:cNvSpPr>
                <a:spLocks noChangeShapeType="1"/>
              </p:cNvSpPr>
              <p:nvPr/>
            </p:nvSpPr>
            <p:spPr bwMode="auto">
              <a:xfrm flipH="1">
                <a:off x="789" y="113339"/>
                <a:ext cx="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1" name="Line 19893"/>
              <p:cNvSpPr>
                <a:spLocks noChangeShapeType="1"/>
              </p:cNvSpPr>
              <p:nvPr/>
            </p:nvSpPr>
            <p:spPr bwMode="auto">
              <a:xfrm flipV="1">
                <a:off x="789" y="113128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2" name="Line 19894"/>
              <p:cNvSpPr>
                <a:spLocks noChangeShapeType="1"/>
              </p:cNvSpPr>
              <p:nvPr/>
            </p:nvSpPr>
            <p:spPr bwMode="auto">
              <a:xfrm>
                <a:off x="2687" y="698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3" name="Line 19895"/>
              <p:cNvSpPr>
                <a:spLocks noChangeShapeType="1"/>
              </p:cNvSpPr>
              <p:nvPr/>
            </p:nvSpPr>
            <p:spPr bwMode="auto">
              <a:xfrm>
                <a:off x="2687" y="6981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4" name="Line 19896"/>
              <p:cNvSpPr>
                <a:spLocks noChangeShapeType="1"/>
              </p:cNvSpPr>
              <p:nvPr/>
            </p:nvSpPr>
            <p:spPr bwMode="auto">
              <a:xfrm flipH="1">
                <a:off x="1942" y="23090"/>
                <a:ext cx="11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5" name="Line 19897"/>
              <p:cNvSpPr>
                <a:spLocks noChangeShapeType="1"/>
              </p:cNvSpPr>
              <p:nvPr/>
            </p:nvSpPr>
            <p:spPr bwMode="auto">
              <a:xfrm flipV="1">
                <a:off x="1942" y="2294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6" name="Line 19898"/>
              <p:cNvSpPr>
                <a:spLocks noChangeShapeType="1"/>
              </p:cNvSpPr>
              <p:nvPr/>
            </p:nvSpPr>
            <p:spPr bwMode="auto">
              <a:xfrm flipH="1">
                <a:off x="915" y="101721"/>
                <a:ext cx="3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7" name="Line 19899"/>
              <p:cNvSpPr>
                <a:spLocks noChangeShapeType="1"/>
              </p:cNvSpPr>
              <p:nvPr/>
            </p:nvSpPr>
            <p:spPr bwMode="auto">
              <a:xfrm>
                <a:off x="915" y="10172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8" name="Line 19900"/>
              <p:cNvSpPr>
                <a:spLocks noChangeShapeType="1"/>
              </p:cNvSpPr>
              <p:nvPr/>
            </p:nvSpPr>
            <p:spPr bwMode="auto">
              <a:xfrm flipH="1">
                <a:off x="722" y="92365"/>
                <a:ext cx="2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09" name="Line 19901"/>
              <p:cNvSpPr>
                <a:spLocks noChangeShapeType="1"/>
              </p:cNvSpPr>
              <p:nvPr/>
            </p:nvSpPr>
            <p:spPr bwMode="auto">
              <a:xfrm flipV="1">
                <a:off x="722" y="91310"/>
                <a:ext cx="0" cy="105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0" name="Line 19902"/>
              <p:cNvSpPr>
                <a:spLocks noChangeShapeType="1"/>
              </p:cNvSpPr>
              <p:nvPr/>
            </p:nvSpPr>
            <p:spPr bwMode="auto">
              <a:xfrm flipH="1">
                <a:off x="3059" y="69458"/>
                <a:ext cx="1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1" name="Line 19903"/>
              <p:cNvSpPr>
                <a:spLocks noChangeShapeType="1"/>
              </p:cNvSpPr>
              <p:nvPr/>
            </p:nvSpPr>
            <p:spPr bwMode="auto">
              <a:xfrm flipV="1">
                <a:off x="3059" y="6931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2" name="Line 19904"/>
              <p:cNvSpPr>
                <a:spLocks noChangeShapeType="1"/>
              </p:cNvSpPr>
              <p:nvPr/>
            </p:nvSpPr>
            <p:spPr bwMode="auto">
              <a:xfrm flipH="1">
                <a:off x="3714" y="6313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3" name="Line 19905"/>
              <p:cNvSpPr>
                <a:spLocks noChangeShapeType="1"/>
              </p:cNvSpPr>
              <p:nvPr/>
            </p:nvSpPr>
            <p:spPr bwMode="auto">
              <a:xfrm>
                <a:off x="3714" y="63134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4" name="Line 19906"/>
              <p:cNvSpPr>
                <a:spLocks noChangeShapeType="1"/>
              </p:cNvSpPr>
              <p:nvPr/>
            </p:nvSpPr>
            <p:spPr bwMode="auto">
              <a:xfrm flipH="1">
                <a:off x="380" y="102598"/>
                <a:ext cx="4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5" name="Line 19907"/>
              <p:cNvSpPr>
                <a:spLocks noChangeShapeType="1"/>
              </p:cNvSpPr>
              <p:nvPr/>
            </p:nvSpPr>
            <p:spPr bwMode="auto">
              <a:xfrm>
                <a:off x="380" y="10259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6" name="Line 19908"/>
              <p:cNvSpPr>
                <a:spLocks noChangeShapeType="1"/>
              </p:cNvSpPr>
              <p:nvPr/>
            </p:nvSpPr>
            <p:spPr bwMode="auto">
              <a:xfrm flipH="1">
                <a:off x="1261" y="70111"/>
                <a:ext cx="11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7" name="Line 19909"/>
              <p:cNvSpPr>
                <a:spLocks noChangeShapeType="1"/>
              </p:cNvSpPr>
              <p:nvPr/>
            </p:nvSpPr>
            <p:spPr bwMode="auto">
              <a:xfrm flipV="1">
                <a:off x="1261" y="69794"/>
                <a:ext cx="0" cy="3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8" name="Line 19910"/>
              <p:cNvSpPr>
                <a:spLocks noChangeShapeType="1"/>
              </p:cNvSpPr>
              <p:nvPr/>
            </p:nvSpPr>
            <p:spPr bwMode="auto">
              <a:xfrm flipH="1">
                <a:off x="2981" y="-18358"/>
                <a:ext cx="3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19" name="Line 19911"/>
              <p:cNvSpPr>
                <a:spLocks noChangeShapeType="1"/>
              </p:cNvSpPr>
              <p:nvPr/>
            </p:nvSpPr>
            <p:spPr bwMode="auto">
              <a:xfrm flipV="1">
                <a:off x="2981" y="-18490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8020" name="Line 19912"/>
              <p:cNvSpPr>
                <a:spLocks noChangeShapeType="1"/>
              </p:cNvSpPr>
              <p:nvPr/>
            </p:nvSpPr>
            <p:spPr bwMode="auto">
              <a:xfrm flipH="1">
                <a:off x="564" y="100284"/>
                <a:ext cx="6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09" name="Group 20114"/>
            <p:cNvGrpSpPr>
              <a:grpSpLocks/>
            </p:cNvGrpSpPr>
            <p:nvPr/>
          </p:nvGrpSpPr>
          <p:grpSpPr bwMode="auto">
            <a:xfrm>
              <a:off x="904534" y="-10083871"/>
              <a:ext cx="7615238" cy="221243525"/>
              <a:chOff x="-303" y="-26027"/>
              <a:chExt cx="4797" cy="139366"/>
            </a:xfrm>
          </p:grpSpPr>
          <p:sp>
            <p:nvSpPr>
              <p:cNvPr id="17621" name="Line 19914"/>
              <p:cNvSpPr>
                <a:spLocks noChangeShapeType="1"/>
              </p:cNvSpPr>
              <p:nvPr/>
            </p:nvSpPr>
            <p:spPr bwMode="auto">
              <a:xfrm flipV="1">
                <a:off x="564" y="99769"/>
                <a:ext cx="0" cy="5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2" name="Line 19915"/>
              <p:cNvSpPr>
                <a:spLocks noChangeShapeType="1"/>
              </p:cNvSpPr>
              <p:nvPr/>
            </p:nvSpPr>
            <p:spPr bwMode="auto">
              <a:xfrm flipH="1">
                <a:off x="2350" y="99671"/>
                <a:ext cx="1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3" name="Line 19916"/>
              <p:cNvSpPr>
                <a:spLocks noChangeShapeType="1"/>
              </p:cNvSpPr>
              <p:nvPr/>
            </p:nvSpPr>
            <p:spPr bwMode="auto">
              <a:xfrm>
                <a:off x="2350" y="996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4" name="Line 19917"/>
              <p:cNvSpPr>
                <a:spLocks noChangeShapeType="1"/>
              </p:cNvSpPr>
              <p:nvPr/>
            </p:nvSpPr>
            <p:spPr bwMode="auto">
              <a:xfrm flipH="1">
                <a:off x="2350" y="99901"/>
                <a:ext cx="3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5" name="Line 19918"/>
              <p:cNvSpPr>
                <a:spLocks noChangeShapeType="1"/>
              </p:cNvSpPr>
              <p:nvPr/>
            </p:nvSpPr>
            <p:spPr bwMode="auto">
              <a:xfrm flipV="1">
                <a:off x="2350" y="9978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6" name="Line 19919"/>
              <p:cNvSpPr>
                <a:spLocks noChangeShapeType="1"/>
              </p:cNvSpPr>
              <p:nvPr/>
            </p:nvSpPr>
            <p:spPr bwMode="auto">
              <a:xfrm flipH="1">
                <a:off x="1486" y="25319"/>
                <a:ext cx="8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7" name="Line 19920"/>
              <p:cNvSpPr>
                <a:spLocks noChangeShapeType="1"/>
              </p:cNvSpPr>
              <p:nvPr/>
            </p:nvSpPr>
            <p:spPr bwMode="auto">
              <a:xfrm>
                <a:off x="1486" y="2531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8" name="Line 19921"/>
              <p:cNvSpPr>
                <a:spLocks noChangeShapeType="1"/>
              </p:cNvSpPr>
              <p:nvPr/>
            </p:nvSpPr>
            <p:spPr bwMode="auto">
              <a:xfrm flipH="1">
                <a:off x="2717" y="9264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9" name="Line 19922"/>
              <p:cNvSpPr>
                <a:spLocks noChangeShapeType="1"/>
              </p:cNvSpPr>
              <p:nvPr/>
            </p:nvSpPr>
            <p:spPr bwMode="auto">
              <a:xfrm>
                <a:off x="2717" y="9264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0" name="Line 19923"/>
              <p:cNvSpPr>
                <a:spLocks noChangeShapeType="1"/>
              </p:cNvSpPr>
              <p:nvPr/>
            </p:nvSpPr>
            <p:spPr bwMode="auto">
              <a:xfrm flipH="1">
                <a:off x="2455" y="97765"/>
                <a:ext cx="1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1" name="Line 19924"/>
              <p:cNvSpPr>
                <a:spLocks noChangeShapeType="1"/>
              </p:cNvSpPr>
              <p:nvPr/>
            </p:nvSpPr>
            <p:spPr bwMode="auto">
              <a:xfrm>
                <a:off x="2455" y="9776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2" name="Line 19925"/>
              <p:cNvSpPr>
                <a:spLocks noChangeShapeType="1"/>
              </p:cNvSpPr>
              <p:nvPr/>
            </p:nvSpPr>
            <p:spPr bwMode="auto">
              <a:xfrm>
                <a:off x="3192" y="1817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3" name="Line 19926"/>
              <p:cNvSpPr>
                <a:spLocks noChangeShapeType="1"/>
              </p:cNvSpPr>
              <p:nvPr/>
            </p:nvSpPr>
            <p:spPr bwMode="auto">
              <a:xfrm>
                <a:off x="3192" y="1817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4" name="Line 19927"/>
              <p:cNvSpPr>
                <a:spLocks noChangeShapeType="1"/>
              </p:cNvSpPr>
              <p:nvPr/>
            </p:nvSpPr>
            <p:spPr bwMode="auto">
              <a:xfrm flipH="1">
                <a:off x="1420" y="18475"/>
                <a:ext cx="6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5" name="Line 19928"/>
              <p:cNvSpPr>
                <a:spLocks noChangeShapeType="1"/>
              </p:cNvSpPr>
              <p:nvPr/>
            </p:nvSpPr>
            <p:spPr bwMode="auto">
              <a:xfrm>
                <a:off x="1420" y="18475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6" name="Line 19929"/>
              <p:cNvSpPr>
                <a:spLocks noChangeShapeType="1"/>
              </p:cNvSpPr>
              <p:nvPr/>
            </p:nvSpPr>
            <p:spPr bwMode="auto">
              <a:xfrm flipH="1">
                <a:off x="3191" y="1826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7" name="Line 19930"/>
              <p:cNvSpPr>
                <a:spLocks noChangeShapeType="1"/>
              </p:cNvSpPr>
              <p:nvPr/>
            </p:nvSpPr>
            <p:spPr bwMode="auto">
              <a:xfrm>
                <a:off x="3191" y="18264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8" name="Line 19931"/>
              <p:cNvSpPr>
                <a:spLocks noChangeShapeType="1"/>
              </p:cNvSpPr>
              <p:nvPr/>
            </p:nvSpPr>
            <p:spPr bwMode="auto">
              <a:xfrm flipH="1">
                <a:off x="2088" y="18362"/>
                <a:ext cx="1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39" name="Line 19932"/>
              <p:cNvSpPr>
                <a:spLocks noChangeShapeType="1"/>
              </p:cNvSpPr>
              <p:nvPr/>
            </p:nvSpPr>
            <p:spPr bwMode="auto">
              <a:xfrm>
                <a:off x="2088" y="18362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0" name="Line 19933"/>
              <p:cNvSpPr>
                <a:spLocks noChangeShapeType="1"/>
              </p:cNvSpPr>
              <p:nvPr/>
            </p:nvSpPr>
            <p:spPr bwMode="auto">
              <a:xfrm flipH="1">
                <a:off x="1146" y="79236"/>
                <a:ext cx="2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1" name="Line 19934"/>
              <p:cNvSpPr>
                <a:spLocks noChangeShapeType="1"/>
              </p:cNvSpPr>
              <p:nvPr/>
            </p:nvSpPr>
            <p:spPr bwMode="auto">
              <a:xfrm>
                <a:off x="1146" y="7923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2" name="Line 19935"/>
              <p:cNvSpPr>
                <a:spLocks noChangeShapeType="1"/>
              </p:cNvSpPr>
              <p:nvPr/>
            </p:nvSpPr>
            <p:spPr bwMode="auto">
              <a:xfrm flipH="1">
                <a:off x="807" y="113247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3" name="Line 19936"/>
              <p:cNvSpPr>
                <a:spLocks noChangeShapeType="1"/>
              </p:cNvSpPr>
              <p:nvPr/>
            </p:nvSpPr>
            <p:spPr bwMode="auto">
              <a:xfrm>
                <a:off x="807" y="113247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4" name="Line 19937"/>
              <p:cNvSpPr>
                <a:spLocks noChangeShapeType="1"/>
              </p:cNvSpPr>
              <p:nvPr/>
            </p:nvSpPr>
            <p:spPr bwMode="auto">
              <a:xfrm flipH="1">
                <a:off x="3667" y="655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5" name="Line 19938"/>
              <p:cNvSpPr>
                <a:spLocks noChangeShapeType="1"/>
              </p:cNvSpPr>
              <p:nvPr/>
            </p:nvSpPr>
            <p:spPr bwMode="auto">
              <a:xfrm>
                <a:off x="3667" y="65594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6" name="Line 19939"/>
              <p:cNvSpPr>
                <a:spLocks noChangeShapeType="1"/>
              </p:cNvSpPr>
              <p:nvPr/>
            </p:nvSpPr>
            <p:spPr bwMode="auto">
              <a:xfrm flipH="1">
                <a:off x="859" y="68126"/>
                <a:ext cx="2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7" name="Line 19940"/>
              <p:cNvSpPr>
                <a:spLocks noChangeShapeType="1"/>
              </p:cNvSpPr>
              <p:nvPr/>
            </p:nvSpPr>
            <p:spPr bwMode="auto">
              <a:xfrm flipV="1">
                <a:off x="859" y="67335"/>
                <a:ext cx="0" cy="7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8" name="Line 19941"/>
              <p:cNvSpPr>
                <a:spLocks noChangeShapeType="1"/>
              </p:cNvSpPr>
              <p:nvPr/>
            </p:nvSpPr>
            <p:spPr bwMode="auto">
              <a:xfrm flipH="1">
                <a:off x="3666" y="6568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49" name="Line 19942"/>
              <p:cNvSpPr>
                <a:spLocks noChangeShapeType="1"/>
              </p:cNvSpPr>
              <p:nvPr/>
            </p:nvSpPr>
            <p:spPr bwMode="auto">
              <a:xfrm>
                <a:off x="3666" y="65686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0" name="Line 19943"/>
              <p:cNvSpPr>
                <a:spLocks noChangeShapeType="1"/>
              </p:cNvSpPr>
              <p:nvPr/>
            </p:nvSpPr>
            <p:spPr bwMode="auto">
              <a:xfrm flipH="1">
                <a:off x="1375" y="65785"/>
                <a:ext cx="22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1" name="Line 19944"/>
              <p:cNvSpPr>
                <a:spLocks noChangeShapeType="1"/>
              </p:cNvSpPr>
              <p:nvPr/>
            </p:nvSpPr>
            <p:spPr bwMode="auto">
              <a:xfrm>
                <a:off x="1375" y="6578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2" name="Line 19945"/>
              <p:cNvSpPr>
                <a:spLocks noChangeShapeType="1"/>
              </p:cNvSpPr>
              <p:nvPr/>
            </p:nvSpPr>
            <p:spPr bwMode="auto">
              <a:xfrm flipH="1">
                <a:off x="3004" y="12085"/>
                <a:ext cx="10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3" name="Line 19946"/>
              <p:cNvSpPr>
                <a:spLocks noChangeShapeType="1"/>
              </p:cNvSpPr>
              <p:nvPr/>
            </p:nvSpPr>
            <p:spPr bwMode="auto">
              <a:xfrm>
                <a:off x="3004" y="12085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4" name="Line 19947"/>
              <p:cNvSpPr>
                <a:spLocks noChangeShapeType="1"/>
              </p:cNvSpPr>
              <p:nvPr/>
            </p:nvSpPr>
            <p:spPr bwMode="auto">
              <a:xfrm flipH="1">
                <a:off x="1112" y="84445"/>
                <a:ext cx="5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5" name="Line 19948"/>
              <p:cNvSpPr>
                <a:spLocks noChangeShapeType="1"/>
              </p:cNvSpPr>
              <p:nvPr/>
            </p:nvSpPr>
            <p:spPr bwMode="auto">
              <a:xfrm flipV="1">
                <a:off x="1112" y="84300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6" name="Line 19949"/>
              <p:cNvSpPr>
                <a:spLocks noChangeShapeType="1"/>
              </p:cNvSpPr>
              <p:nvPr/>
            </p:nvSpPr>
            <p:spPr bwMode="auto">
              <a:xfrm flipH="1">
                <a:off x="3159" y="85619"/>
                <a:ext cx="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7" name="Line 19950"/>
              <p:cNvSpPr>
                <a:spLocks noChangeShapeType="1"/>
              </p:cNvSpPr>
              <p:nvPr/>
            </p:nvSpPr>
            <p:spPr bwMode="auto">
              <a:xfrm>
                <a:off x="3159" y="8561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8" name="Line 19951"/>
              <p:cNvSpPr>
                <a:spLocks noChangeShapeType="1"/>
              </p:cNvSpPr>
              <p:nvPr/>
            </p:nvSpPr>
            <p:spPr bwMode="auto">
              <a:xfrm flipH="1">
                <a:off x="2385" y="12441"/>
                <a:ext cx="3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59" name="Line 19952"/>
              <p:cNvSpPr>
                <a:spLocks noChangeShapeType="1"/>
              </p:cNvSpPr>
              <p:nvPr/>
            </p:nvSpPr>
            <p:spPr bwMode="auto">
              <a:xfrm flipV="1">
                <a:off x="2385" y="12309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0" name="Line 19953"/>
              <p:cNvSpPr>
                <a:spLocks noChangeShapeType="1"/>
              </p:cNvSpPr>
              <p:nvPr/>
            </p:nvSpPr>
            <p:spPr bwMode="auto">
              <a:xfrm flipH="1">
                <a:off x="3164" y="684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1" name="Line 19954"/>
              <p:cNvSpPr>
                <a:spLocks noChangeShapeType="1"/>
              </p:cNvSpPr>
              <p:nvPr/>
            </p:nvSpPr>
            <p:spPr bwMode="auto">
              <a:xfrm>
                <a:off x="3164" y="6840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2" name="Line 19955"/>
              <p:cNvSpPr>
                <a:spLocks noChangeShapeType="1"/>
              </p:cNvSpPr>
              <p:nvPr/>
            </p:nvSpPr>
            <p:spPr bwMode="auto">
              <a:xfrm>
                <a:off x="3164" y="6849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3" name="Line 19956"/>
              <p:cNvSpPr>
                <a:spLocks noChangeShapeType="1"/>
              </p:cNvSpPr>
              <p:nvPr/>
            </p:nvSpPr>
            <p:spPr bwMode="auto">
              <a:xfrm>
                <a:off x="3164" y="6849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4" name="Line 19957"/>
              <p:cNvSpPr>
                <a:spLocks noChangeShapeType="1"/>
              </p:cNvSpPr>
              <p:nvPr/>
            </p:nvSpPr>
            <p:spPr bwMode="auto">
              <a:xfrm flipH="1">
                <a:off x="2849" y="75227"/>
                <a:ext cx="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5" name="Line 19958"/>
              <p:cNvSpPr>
                <a:spLocks noChangeShapeType="1"/>
              </p:cNvSpPr>
              <p:nvPr/>
            </p:nvSpPr>
            <p:spPr bwMode="auto">
              <a:xfrm>
                <a:off x="2849" y="75227"/>
                <a:ext cx="0" cy="1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6" name="Line 19959"/>
              <p:cNvSpPr>
                <a:spLocks noChangeShapeType="1"/>
              </p:cNvSpPr>
              <p:nvPr/>
            </p:nvSpPr>
            <p:spPr bwMode="auto">
              <a:xfrm flipH="1">
                <a:off x="1592" y="66728"/>
                <a:ext cx="2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7" name="Line 19960"/>
              <p:cNvSpPr>
                <a:spLocks noChangeShapeType="1"/>
              </p:cNvSpPr>
              <p:nvPr/>
            </p:nvSpPr>
            <p:spPr bwMode="auto">
              <a:xfrm>
                <a:off x="1592" y="66728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8" name="Line 19961"/>
              <p:cNvSpPr>
                <a:spLocks noChangeShapeType="1"/>
              </p:cNvSpPr>
              <p:nvPr/>
            </p:nvSpPr>
            <p:spPr bwMode="auto">
              <a:xfrm flipH="1">
                <a:off x="2631" y="576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69" name="Line 19962"/>
              <p:cNvSpPr>
                <a:spLocks noChangeShapeType="1"/>
              </p:cNvSpPr>
              <p:nvPr/>
            </p:nvSpPr>
            <p:spPr bwMode="auto">
              <a:xfrm>
                <a:off x="2631" y="57694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0" name="Line 19963"/>
              <p:cNvSpPr>
                <a:spLocks noChangeShapeType="1"/>
              </p:cNvSpPr>
              <p:nvPr/>
            </p:nvSpPr>
            <p:spPr bwMode="auto">
              <a:xfrm flipH="1">
                <a:off x="-177" y="105170"/>
                <a:ext cx="3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1" name="Line 19964"/>
              <p:cNvSpPr>
                <a:spLocks noChangeShapeType="1"/>
              </p:cNvSpPr>
              <p:nvPr/>
            </p:nvSpPr>
            <p:spPr bwMode="auto">
              <a:xfrm flipV="1">
                <a:off x="-177" y="105038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2" name="Line 19965"/>
              <p:cNvSpPr>
                <a:spLocks noChangeShapeType="1"/>
              </p:cNvSpPr>
              <p:nvPr/>
            </p:nvSpPr>
            <p:spPr bwMode="auto">
              <a:xfrm flipH="1">
                <a:off x="1815" y="-11679"/>
                <a:ext cx="14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3" name="Line 19966"/>
              <p:cNvSpPr>
                <a:spLocks noChangeShapeType="1"/>
              </p:cNvSpPr>
              <p:nvPr/>
            </p:nvSpPr>
            <p:spPr bwMode="auto">
              <a:xfrm flipV="1">
                <a:off x="1815" y="-1185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4" name="Line 19967"/>
              <p:cNvSpPr>
                <a:spLocks noChangeShapeType="1"/>
              </p:cNvSpPr>
              <p:nvPr/>
            </p:nvSpPr>
            <p:spPr bwMode="auto">
              <a:xfrm flipH="1">
                <a:off x="2185" y="-12424"/>
                <a:ext cx="7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5" name="Line 19968"/>
              <p:cNvSpPr>
                <a:spLocks noChangeShapeType="1"/>
              </p:cNvSpPr>
              <p:nvPr/>
            </p:nvSpPr>
            <p:spPr bwMode="auto">
              <a:xfrm>
                <a:off x="2185" y="-12424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6" name="Line 19969"/>
              <p:cNvSpPr>
                <a:spLocks noChangeShapeType="1"/>
              </p:cNvSpPr>
              <p:nvPr/>
            </p:nvSpPr>
            <p:spPr bwMode="auto">
              <a:xfrm flipH="1">
                <a:off x="2782" y="-22499"/>
                <a:ext cx="2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7" name="Line 19970"/>
              <p:cNvSpPr>
                <a:spLocks noChangeShapeType="1"/>
              </p:cNvSpPr>
              <p:nvPr/>
            </p:nvSpPr>
            <p:spPr bwMode="auto">
              <a:xfrm flipV="1">
                <a:off x="2782" y="-22796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8" name="Line 19971"/>
              <p:cNvSpPr>
                <a:spLocks noChangeShapeType="1"/>
              </p:cNvSpPr>
              <p:nvPr/>
            </p:nvSpPr>
            <p:spPr bwMode="auto">
              <a:xfrm flipH="1">
                <a:off x="1087" y="94277"/>
                <a:ext cx="4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79" name="Line 19972"/>
              <p:cNvSpPr>
                <a:spLocks noChangeShapeType="1"/>
              </p:cNvSpPr>
              <p:nvPr/>
            </p:nvSpPr>
            <p:spPr bwMode="auto">
              <a:xfrm>
                <a:off x="1087" y="94277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0" name="Line 19973"/>
              <p:cNvSpPr>
                <a:spLocks noChangeShapeType="1"/>
              </p:cNvSpPr>
              <p:nvPr/>
            </p:nvSpPr>
            <p:spPr bwMode="auto">
              <a:xfrm flipH="1">
                <a:off x="1100" y="82896"/>
                <a:ext cx="18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1" name="Line 19974"/>
              <p:cNvSpPr>
                <a:spLocks noChangeShapeType="1"/>
              </p:cNvSpPr>
              <p:nvPr/>
            </p:nvSpPr>
            <p:spPr bwMode="auto">
              <a:xfrm flipV="1">
                <a:off x="1100" y="82665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2" name="Line 19975"/>
              <p:cNvSpPr>
                <a:spLocks noChangeShapeType="1"/>
              </p:cNvSpPr>
              <p:nvPr/>
            </p:nvSpPr>
            <p:spPr bwMode="auto">
              <a:xfrm flipH="1">
                <a:off x="1522" y="53184"/>
                <a:ext cx="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3" name="Line 19976"/>
              <p:cNvSpPr>
                <a:spLocks noChangeShapeType="1"/>
              </p:cNvSpPr>
              <p:nvPr/>
            </p:nvSpPr>
            <p:spPr bwMode="auto">
              <a:xfrm flipV="1">
                <a:off x="1522" y="52993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4" name="Line 19977"/>
              <p:cNvSpPr>
                <a:spLocks noChangeShapeType="1"/>
              </p:cNvSpPr>
              <p:nvPr/>
            </p:nvSpPr>
            <p:spPr bwMode="auto">
              <a:xfrm flipH="1">
                <a:off x="1356" y="55993"/>
                <a:ext cx="19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5" name="Line 19978"/>
              <p:cNvSpPr>
                <a:spLocks noChangeShapeType="1"/>
              </p:cNvSpPr>
              <p:nvPr/>
            </p:nvSpPr>
            <p:spPr bwMode="auto">
              <a:xfrm>
                <a:off x="1356" y="55993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6" name="Line 19979"/>
              <p:cNvSpPr>
                <a:spLocks noChangeShapeType="1"/>
              </p:cNvSpPr>
              <p:nvPr/>
            </p:nvSpPr>
            <p:spPr bwMode="auto">
              <a:xfrm flipH="1">
                <a:off x="1373" y="53422"/>
                <a:ext cx="17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7" name="Line 19980"/>
              <p:cNvSpPr>
                <a:spLocks noChangeShapeType="1"/>
              </p:cNvSpPr>
              <p:nvPr/>
            </p:nvSpPr>
            <p:spPr bwMode="auto">
              <a:xfrm>
                <a:off x="1373" y="53422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8" name="Line 19981"/>
              <p:cNvSpPr>
                <a:spLocks noChangeShapeType="1"/>
              </p:cNvSpPr>
              <p:nvPr/>
            </p:nvSpPr>
            <p:spPr bwMode="auto">
              <a:xfrm flipH="1">
                <a:off x="1144" y="55294"/>
                <a:ext cx="3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89" name="Line 19982"/>
              <p:cNvSpPr>
                <a:spLocks noChangeShapeType="1"/>
              </p:cNvSpPr>
              <p:nvPr/>
            </p:nvSpPr>
            <p:spPr bwMode="auto">
              <a:xfrm flipV="1">
                <a:off x="1144" y="55123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0" name="Line 19983"/>
              <p:cNvSpPr>
                <a:spLocks noChangeShapeType="1"/>
              </p:cNvSpPr>
              <p:nvPr/>
            </p:nvSpPr>
            <p:spPr bwMode="auto">
              <a:xfrm flipH="1">
                <a:off x="1048" y="79645"/>
                <a:ext cx="3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1" name="Line 19984"/>
              <p:cNvSpPr>
                <a:spLocks noChangeShapeType="1"/>
              </p:cNvSpPr>
              <p:nvPr/>
            </p:nvSpPr>
            <p:spPr bwMode="auto">
              <a:xfrm flipV="1">
                <a:off x="1048" y="79500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2" name="Line 19985"/>
              <p:cNvSpPr>
                <a:spLocks noChangeShapeType="1"/>
              </p:cNvSpPr>
              <p:nvPr/>
            </p:nvSpPr>
            <p:spPr bwMode="auto">
              <a:xfrm flipH="1">
                <a:off x="2900" y="-4070"/>
                <a:ext cx="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3" name="Line 19986"/>
              <p:cNvSpPr>
                <a:spLocks noChangeShapeType="1"/>
              </p:cNvSpPr>
              <p:nvPr/>
            </p:nvSpPr>
            <p:spPr bwMode="auto">
              <a:xfrm flipV="1">
                <a:off x="2900" y="-4320"/>
                <a:ext cx="0" cy="2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4" name="Line 19987"/>
              <p:cNvSpPr>
                <a:spLocks noChangeShapeType="1"/>
              </p:cNvSpPr>
              <p:nvPr/>
            </p:nvSpPr>
            <p:spPr bwMode="auto">
              <a:xfrm flipH="1">
                <a:off x="2933" y="66735"/>
                <a:ext cx="2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5" name="Line 19988"/>
              <p:cNvSpPr>
                <a:spLocks noChangeShapeType="1"/>
              </p:cNvSpPr>
              <p:nvPr/>
            </p:nvSpPr>
            <p:spPr bwMode="auto">
              <a:xfrm flipV="1">
                <a:off x="2933" y="66517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6" name="Line 19989"/>
              <p:cNvSpPr>
                <a:spLocks noChangeShapeType="1"/>
              </p:cNvSpPr>
              <p:nvPr/>
            </p:nvSpPr>
            <p:spPr bwMode="auto">
              <a:xfrm flipH="1">
                <a:off x="1373" y="-14257"/>
                <a:ext cx="16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7" name="Line 19990"/>
              <p:cNvSpPr>
                <a:spLocks noChangeShapeType="1"/>
              </p:cNvSpPr>
              <p:nvPr/>
            </p:nvSpPr>
            <p:spPr bwMode="auto">
              <a:xfrm flipV="1">
                <a:off x="1373" y="-14428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8" name="Line 19991"/>
              <p:cNvSpPr>
                <a:spLocks noChangeShapeType="1"/>
              </p:cNvSpPr>
              <p:nvPr/>
            </p:nvSpPr>
            <p:spPr bwMode="auto">
              <a:xfrm>
                <a:off x="3195" y="612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99" name="Line 19992"/>
              <p:cNvSpPr>
                <a:spLocks noChangeShapeType="1"/>
              </p:cNvSpPr>
              <p:nvPr/>
            </p:nvSpPr>
            <p:spPr bwMode="auto">
              <a:xfrm>
                <a:off x="3195" y="6126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0" name="Line 19993"/>
              <p:cNvSpPr>
                <a:spLocks noChangeShapeType="1"/>
              </p:cNvSpPr>
              <p:nvPr/>
            </p:nvSpPr>
            <p:spPr bwMode="auto">
              <a:xfrm flipH="1">
                <a:off x="2580" y="51127"/>
                <a:ext cx="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1" name="Line 19994"/>
              <p:cNvSpPr>
                <a:spLocks noChangeShapeType="1"/>
              </p:cNvSpPr>
              <p:nvPr/>
            </p:nvSpPr>
            <p:spPr bwMode="auto">
              <a:xfrm>
                <a:off x="2580" y="5112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2" name="Line 19995"/>
              <p:cNvSpPr>
                <a:spLocks noChangeShapeType="1"/>
              </p:cNvSpPr>
              <p:nvPr/>
            </p:nvSpPr>
            <p:spPr bwMode="auto">
              <a:xfrm flipH="1">
                <a:off x="1356" y="71917"/>
                <a:ext cx="14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3" name="Line 19996"/>
              <p:cNvSpPr>
                <a:spLocks noChangeShapeType="1"/>
              </p:cNvSpPr>
              <p:nvPr/>
            </p:nvSpPr>
            <p:spPr bwMode="auto">
              <a:xfrm>
                <a:off x="1356" y="7191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4" name="Line 19997"/>
              <p:cNvSpPr>
                <a:spLocks noChangeShapeType="1"/>
              </p:cNvSpPr>
              <p:nvPr/>
            </p:nvSpPr>
            <p:spPr bwMode="auto">
              <a:xfrm flipH="1">
                <a:off x="2283" y="70631"/>
                <a:ext cx="8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5" name="Line 19998"/>
              <p:cNvSpPr>
                <a:spLocks noChangeShapeType="1"/>
              </p:cNvSpPr>
              <p:nvPr/>
            </p:nvSpPr>
            <p:spPr bwMode="auto">
              <a:xfrm>
                <a:off x="2283" y="7063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6" name="Line 19999"/>
              <p:cNvSpPr>
                <a:spLocks noChangeShapeType="1"/>
              </p:cNvSpPr>
              <p:nvPr/>
            </p:nvSpPr>
            <p:spPr bwMode="auto">
              <a:xfrm flipH="1">
                <a:off x="3173" y="621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7" name="Line 20000"/>
              <p:cNvSpPr>
                <a:spLocks noChangeShapeType="1"/>
              </p:cNvSpPr>
              <p:nvPr/>
            </p:nvSpPr>
            <p:spPr bwMode="auto">
              <a:xfrm>
                <a:off x="3173" y="6219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8" name="Line 20001"/>
              <p:cNvSpPr>
                <a:spLocks noChangeShapeType="1"/>
              </p:cNvSpPr>
              <p:nvPr/>
            </p:nvSpPr>
            <p:spPr bwMode="auto">
              <a:xfrm flipH="1">
                <a:off x="3172" y="6229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09" name="Line 20002"/>
              <p:cNvSpPr>
                <a:spLocks noChangeShapeType="1"/>
              </p:cNvSpPr>
              <p:nvPr/>
            </p:nvSpPr>
            <p:spPr bwMode="auto">
              <a:xfrm>
                <a:off x="3172" y="6229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0" name="Line 20003"/>
              <p:cNvSpPr>
                <a:spLocks noChangeShapeType="1"/>
              </p:cNvSpPr>
              <p:nvPr/>
            </p:nvSpPr>
            <p:spPr bwMode="auto">
              <a:xfrm flipH="1">
                <a:off x="1253" y="6349"/>
                <a:ext cx="16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1" name="Line 20004"/>
              <p:cNvSpPr>
                <a:spLocks noChangeShapeType="1"/>
              </p:cNvSpPr>
              <p:nvPr/>
            </p:nvSpPr>
            <p:spPr bwMode="auto">
              <a:xfrm>
                <a:off x="1253" y="6349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2" name="Line 20005"/>
              <p:cNvSpPr>
                <a:spLocks noChangeShapeType="1"/>
              </p:cNvSpPr>
              <p:nvPr/>
            </p:nvSpPr>
            <p:spPr bwMode="auto">
              <a:xfrm flipH="1">
                <a:off x="1652" y="94982"/>
                <a:ext cx="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3" name="Line 20006"/>
              <p:cNvSpPr>
                <a:spLocks noChangeShapeType="1"/>
              </p:cNvSpPr>
              <p:nvPr/>
            </p:nvSpPr>
            <p:spPr bwMode="auto">
              <a:xfrm flipV="1">
                <a:off x="1652" y="94850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4" name="Line 20007"/>
              <p:cNvSpPr>
                <a:spLocks noChangeShapeType="1"/>
              </p:cNvSpPr>
              <p:nvPr/>
            </p:nvSpPr>
            <p:spPr bwMode="auto">
              <a:xfrm flipH="1">
                <a:off x="1652" y="94719"/>
                <a:ext cx="2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5" name="Line 20008"/>
              <p:cNvSpPr>
                <a:spLocks noChangeShapeType="1"/>
              </p:cNvSpPr>
              <p:nvPr/>
            </p:nvSpPr>
            <p:spPr bwMode="auto">
              <a:xfrm>
                <a:off x="1652" y="94719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6" name="Line 20009"/>
              <p:cNvSpPr>
                <a:spLocks noChangeShapeType="1"/>
              </p:cNvSpPr>
              <p:nvPr/>
            </p:nvSpPr>
            <p:spPr bwMode="auto">
              <a:xfrm flipH="1">
                <a:off x="1342" y="72504"/>
                <a:ext cx="19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7" name="Line 20010"/>
              <p:cNvSpPr>
                <a:spLocks noChangeShapeType="1"/>
              </p:cNvSpPr>
              <p:nvPr/>
            </p:nvSpPr>
            <p:spPr bwMode="auto">
              <a:xfrm flipV="1">
                <a:off x="1342" y="7238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8" name="Line 20011"/>
              <p:cNvSpPr>
                <a:spLocks noChangeShapeType="1"/>
              </p:cNvSpPr>
              <p:nvPr/>
            </p:nvSpPr>
            <p:spPr bwMode="auto">
              <a:xfrm flipH="1">
                <a:off x="1935" y="94633"/>
                <a:ext cx="9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19" name="Line 20012"/>
              <p:cNvSpPr>
                <a:spLocks noChangeShapeType="1"/>
              </p:cNvSpPr>
              <p:nvPr/>
            </p:nvSpPr>
            <p:spPr bwMode="auto">
              <a:xfrm>
                <a:off x="1935" y="9463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0" name="Line 20013"/>
              <p:cNvSpPr>
                <a:spLocks noChangeShapeType="1"/>
              </p:cNvSpPr>
              <p:nvPr/>
            </p:nvSpPr>
            <p:spPr bwMode="auto">
              <a:xfrm flipH="1">
                <a:off x="2593" y="94046"/>
                <a:ext cx="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1" name="Line 20014"/>
              <p:cNvSpPr>
                <a:spLocks noChangeShapeType="1"/>
              </p:cNvSpPr>
              <p:nvPr/>
            </p:nvSpPr>
            <p:spPr bwMode="auto">
              <a:xfrm flipV="1">
                <a:off x="2593" y="9390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2" name="Line 20015"/>
              <p:cNvSpPr>
                <a:spLocks noChangeShapeType="1"/>
              </p:cNvSpPr>
              <p:nvPr/>
            </p:nvSpPr>
            <p:spPr bwMode="auto">
              <a:xfrm flipH="1">
                <a:off x="2364" y="22550"/>
                <a:ext cx="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3" name="Line 20016"/>
              <p:cNvSpPr>
                <a:spLocks noChangeShapeType="1"/>
              </p:cNvSpPr>
              <p:nvPr/>
            </p:nvSpPr>
            <p:spPr bwMode="auto">
              <a:xfrm>
                <a:off x="2364" y="22550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4" name="Line 20017"/>
              <p:cNvSpPr>
                <a:spLocks noChangeShapeType="1"/>
              </p:cNvSpPr>
              <p:nvPr/>
            </p:nvSpPr>
            <p:spPr bwMode="auto">
              <a:xfrm flipH="1">
                <a:off x="3612" y="193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5" name="Line 20018"/>
              <p:cNvSpPr>
                <a:spLocks noChangeShapeType="1"/>
              </p:cNvSpPr>
              <p:nvPr/>
            </p:nvSpPr>
            <p:spPr bwMode="auto">
              <a:xfrm>
                <a:off x="3612" y="1934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6" name="Line 20019"/>
              <p:cNvSpPr>
                <a:spLocks noChangeShapeType="1"/>
              </p:cNvSpPr>
              <p:nvPr/>
            </p:nvSpPr>
            <p:spPr bwMode="auto">
              <a:xfrm flipH="1">
                <a:off x="3033" y="-22690"/>
                <a:ext cx="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7" name="Line 20020"/>
              <p:cNvSpPr>
                <a:spLocks noChangeShapeType="1"/>
              </p:cNvSpPr>
              <p:nvPr/>
            </p:nvSpPr>
            <p:spPr bwMode="auto">
              <a:xfrm>
                <a:off x="3033" y="-2269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8" name="Line 20021"/>
              <p:cNvSpPr>
                <a:spLocks noChangeShapeType="1"/>
              </p:cNvSpPr>
              <p:nvPr/>
            </p:nvSpPr>
            <p:spPr bwMode="auto">
              <a:xfrm flipH="1">
                <a:off x="3163" y="685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29" name="Line 20022"/>
              <p:cNvSpPr>
                <a:spLocks noChangeShapeType="1"/>
              </p:cNvSpPr>
              <p:nvPr/>
            </p:nvSpPr>
            <p:spPr bwMode="auto">
              <a:xfrm>
                <a:off x="3163" y="6859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0" name="Line 20023"/>
              <p:cNvSpPr>
                <a:spLocks noChangeShapeType="1"/>
              </p:cNvSpPr>
              <p:nvPr/>
            </p:nvSpPr>
            <p:spPr bwMode="auto">
              <a:xfrm flipH="1">
                <a:off x="3857" y="11208"/>
                <a:ext cx="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1" name="Line 20024"/>
              <p:cNvSpPr>
                <a:spLocks noChangeShapeType="1"/>
              </p:cNvSpPr>
              <p:nvPr/>
            </p:nvSpPr>
            <p:spPr bwMode="auto">
              <a:xfrm flipV="1">
                <a:off x="3857" y="10799"/>
                <a:ext cx="0" cy="4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2" name="Line 20025"/>
              <p:cNvSpPr>
                <a:spLocks noChangeShapeType="1"/>
              </p:cNvSpPr>
              <p:nvPr/>
            </p:nvSpPr>
            <p:spPr bwMode="auto">
              <a:xfrm flipH="1">
                <a:off x="3143" y="66649"/>
                <a:ext cx="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3" name="Line 20026"/>
              <p:cNvSpPr>
                <a:spLocks noChangeShapeType="1"/>
              </p:cNvSpPr>
              <p:nvPr/>
            </p:nvSpPr>
            <p:spPr bwMode="auto">
              <a:xfrm>
                <a:off x="3143" y="6664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4" name="Line 20027"/>
              <p:cNvSpPr>
                <a:spLocks noChangeShapeType="1"/>
              </p:cNvSpPr>
              <p:nvPr/>
            </p:nvSpPr>
            <p:spPr bwMode="auto">
              <a:xfrm flipH="1">
                <a:off x="1592" y="67117"/>
                <a:ext cx="16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5" name="Line 20028"/>
              <p:cNvSpPr>
                <a:spLocks noChangeShapeType="1"/>
              </p:cNvSpPr>
              <p:nvPr/>
            </p:nvSpPr>
            <p:spPr bwMode="auto">
              <a:xfrm flipV="1">
                <a:off x="1592" y="66926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6" name="Line 20029"/>
              <p:cNvSpPr>
                <a:spLocks noChangeShapeType="1"/>
              </p:cNvSpPr>
              <p:nvPr/>
            </p:nvSpPr>
            <p:spPr bwMode="auto">
              <a:xfrm flipH="1">
                <a:off x="3042" y="83832"/>
                <a:ext cx="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7" name="Line 20030"/>
              <p:cNvSpPr>
                <a:spLocks noChangeShapeType="1"/>
              </p:cNvSpPr>
              <p:nvPr/>
            </p:nvSpPr>
            <p:spPr bwMode="auto">
              <a:xfrm>
                <a:off x="3042" y="8383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8" name="Line 20031"/>
              <p:cNvSpPr>
                <a:spLocks noChangeShapeType="1"/>
              </p:cNvSpPr>
              <p:nvPr/>
            </p:nvSpPr>
            <p:spPr bwMode="auto">
              <a:xfrm flipH="1">
                <a:off x="919" y="63807"/>
                <a:ext cx="2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39" name="Line 20032"/>
              <p:cNvSpPr>
                <a:spLocks noChangeShapeType="1"/>
              </p:cNvSpPr>
              <p:nvPr/>
            </p:nvSpPr>
            <p:spPr bwMode="auto">
              <a:xfrm flipV="1">
                <a:off x="919" y="63583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0" name="Line 20033"/>
              <p:cNvSpPr>
                <a:spLocks noChangeShapeType="1"/>
              </p:cNvSpPr>
              <p:nvPr/>
            </p:nvSpPr>
            <p:spPr bwMode="auto">
              <a:xfrm>
                <a:off x="3397" y="640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1" name="Line 20034"/>
              <p:cNvSpPr>
                <a:spLocks noChangeShapeType="1"/>
              </p:cNvSpPr>
              <p:nvPr/>
            </p:nvSpPr>
            <p:spPr bwMode="auto">
              <a:xfrm>
                <a:off x="3397" y="6407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2" name="Line 20035"/>
              <p:cNvSpPr>
                <a:spLocks noChangeShapeType="1"/>
              </p:cNvSpPr>
              <p:nvPr/>
            </p:nvSpPr>
            <p:spPr bwMode="auto">
              <a:xfrm flipH="1">
                <a:off x="2900" y="-4571"/>
                <a:ext cx="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3" name="Line 20036"/>
              <p:cNvSpPr>
                <a:spLocks noChangeShapeType="1"/>
              </p:cNvSpPr>
              <p:nvPr/>
            </p:nvSpPr>
            <p:spPr bwMode="auto">
              <a:xfrm>
                <a:off x="2900" y="-4571"/>
                <a:ext cx="0" cy="2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4" name="Line 20037"/>
              <p:cNvSpPr>
                <a:spLocks noChangeShapeType="1"/>
              </p:cNvSpPr>
              <p:nvPr/>
            </p:nvSpPr>
            <p:spPr bwMode="auto">
              <a:xfrm>
                <a:off x="2827" y="487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5" name="Line 20038"/>
              <p:cNvSpPr>
                <a:spLocks noChangeShapeType="1"/>
              </p:cNvSpPr>
              <p:nvPr/>
            </p:nvSpPr>
            <p:spPr bwMode="auto">
              <a:xfrm>
                <a:off x="2827" y="48799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6" name="Line 20039"/>
              <p:cNvSpPr>
                <a:spLocks noChangeShapeType="1"/>
              </p:cNvSpPr>
              <p:nvPr/>
            </p:nvSpPr>
            <p:spPr bwMode="auto">
              <a:xfrm flipH="1">
                <a:off x="915" y="102011"/>
                <a:ext cx="5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7" name="Line 20040"/>
              <p:cNvSpPr>
                <a:spLocks noChangeShapeType="1"/>
              </p:cNvSpPr>
              <p:nvPr/>
            </p:nvSpPr>
            <p:spPr bwMode="auto">
              <a:xfrm flipV="1">
                <a:off x="915" y="10186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8" name="Line 20041"/>
              <p:cNvSpPr>
                <a:spLocks noChangeShapeType="1"/>
              </p:cNvSpPr>
              <p:nvPr/>
            </p:nvSpPr>
            <p:spPr bwMode="auto">
              <a:xfrm flipH="1">
                <a:off x="2143" y="35724"/>
                <a:ext cx="2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49" name="Line 20042"/>
              <p:cNvSpPr>
                <a:spLocks noChangeShapeType="1"/>
              </p:cNvSpPr>
              <p:nvPr/>
            </p:nvSpPr>
            <p:spPr bwMode="auto">
              <a:xfrm>
                <a:off x="2143" y="35724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0" name="Line 20043"/>
              <p:cNvSpPr>
                <a:spLocks noChangeShapeType="1"/>
              </p:cNvSpPr>
              <p:nvPr/>
            </p:nvSpPr>
            <p:spPr bwMode="auto">
              <a:xfrm flipH="1">
                <a:off x="1311" y="17420"/>
                <a:ext cx="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1" name="Line 20044"/>
              <p:cNvSpPr>
                <a:spLocks noChangeShapeType="1"/>
              </p:cNvSpPr>
              <p:nvPr/>
            </p:nvSpPr>
            <p:spPr bwMode="auto">
              <a:xfrm>
                <a:off x="1311" y="17420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2" name="Line 20045"/>
              <p:cNvSpPr>
                <a:spLocks noChangeShapeType="1"/>
              </p:cNvSpPr>
              <p:nvPr/>
            </p:nvSpPr>
            <p:spPr bwMode="auto">
              <a:xfrm flipH="1">
                <a:off x="1384" y="24732"/>
                <a:ext cx="13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3" name="Line 20046"/>
              <p:cNvSpPr>
                <a:spLocks noChangeShapeType="1"/>
              </p:cNvSpPr>
              <p:nvPr/>
            </p:nvSpPr>
            <p:spPr bwMode="auto">
              <a:xfrm>
                <a:off x="1384" y="2473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4" name="Line 20047"/>
              <p:cNvSpPr>
                <a:spLocks noChangeShapeType="1"/>
              </p:cNvSpPr>
              <p:nvPr/>
            </p:nvSpPr>
            <p:spPr bwMode="auto">
              <a:xfrm flipH="1">
                <a:off x="380" y="102829"/>
                <a:ext cx="11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5" name="Line 20048"/>
              <p:cNvSpPr>
                <a:spLocks noChangeShapeType="1"/>
              </p:cNvSpPr>
              <p:nvPr/>
            </p:nvSpPr>
            <p:spPr bwMode="auto">
              <a:xfrm flipV="1">
                <a:off x="380" y="10271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6" name="Line 20049"/>
              <p:cNvSpPr>
                <a:spLocks noChangeShapeType="1"/>
              </p:cNvSpPr>
              <p:nvPr/>
            </p:nvSpPr>
            <p:spPr bwMode="auto">
              <a:xfrm flipH="1">
                <a:off x="2203" y="94283"/>
                <a:ext cx="12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7" name="Line 20050"/>
              <p:cNvSpPr>
                <a:spLocks noChangeShapeType="1"/>
              </p:cNvSpPr>
              <p:nvPr/>
            </p:nvSpPr>
            <p:spPr bwMode="auto">
              <a:xfrm flipV="1">
                <a:off x="2203" y="94092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8" name="Line 20051"/>
              <p:cNvSpPr>
                <a:spLocks noChangeShapeType="1"/>
              </p:cNvSpPr>
              <p:nvPr/>
            </p:nvSpPr>
            <p:spPr bwMode="auto">
              <a:xfrm flipH="1">
                <a:off x="2066" y="35935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59" name="Line 20052"/>
              <p:cNvSpPr>
                <a:spLocks noChangeShapeType="1"/>
              </p:cNvSpPr>
              <p:nvPr/>
            </p:nvSpPr>
            <p:spPr bwMode="auto">
              <a:xfrm>
                <a:off x="2066" y="35935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0" name="Line 20053"/>
              <p:cNvSpPr>
                <a:spLocks noChangeShapeType="1"/>
              </p:cNvSpPr>
              <p:nvPr/>
            </p:nvSpPr>
            <p:spPr bwMode="auto">
              <a:xfrm flipH="1">
                <a:off x="3327" y="11736"/>
                <a:ext cx="11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1" name="Line 20054"/>
              <p:cNvSpPr>
                <a:spLocks noChangeShapeType="1"/>
              </p:cNvSpPr>
              <p:nvPr/>
            </p:nvSpPr>
            <p:spPr bwMode="auto">
              <a:xfrm flipV="1">
                <a:off x="3327" y="11538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2" name="Line 20055"/>
              <p:cNvSpPr>
                <a:spLocks noChangeShapeType="1"/>
              </p:cNvSpPr>
              <p:nvPr/>
            </p:nvSpPr>
            <p:spPr bwMode="auto">
              <a:xfrm flipH="1">
                <a:off x="1357" y="-11250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3" name="Line 20056"/>
              <p:cNvSpPr>
                <a:spLocks noChangeShapeType="1"/>
              </p:cNvSpPr>
              <p:nvPr/>
            </p:nvSpPr>
            <p:spPr bwMode="auto">
              <a:xfrm>
                <a:off x="1357" y="-11250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4" name="Line 20057"/>
              <p:cNvSpPr>
                <a:spLocks noChangeShapeType="1"/>
              </p:cNvSpPr>
              <p:nvPr/>
            </p:nvSpPr>
            <p:spPr bwMode="auto">
              <a:xfrm flipH="1">
                <a:off x="3173" y="742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5" name="Line 20058"/>
              <p:cNvSpPr>
                <a:spLocks noChangeShapeType="1"/>
              </p:cNvSpPr>
              <p:nvPr/>
            </p:nvSpPr>
            <p:spPr bwMode="auto">
              <a:xfrm>
                <a:off x="3173" y="7425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6" name="Line 20059"/>
              <p:cNvSpPr>
                <a:spLocks noChangeShapeType="1"/>
              </p:cNvSpPr>
              <p:nvPr/>
            </p:nvSpPr>
            <p:spPr bwMode="auto">
              <a:xfrm flipH="1">
                <a:off x="2014" y="-12200"/>
                <a:ext cx="1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7" name="Line 20060"/>
              <p:cNvSpPr>
                <a:spLocks noChangeShapeType="1"/>
              </p:cNvSpPr>
              <p:nvPr/>
            </p:nvSpPr>
            <p:spPr bwMode="auto">
              <a:xfrm>
                <a:off x="2014" y="-12200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8" name="Line 20061"/>
              <p:cNvSpPr>
                <a:spLocks noChangeShapeType="1"/>
              </p:cNvSpPr>
              <p:nvPr/>
            </p:nvSpPr>
            <p:spPr bwMode="auto">
              <a:xfrm flipH="1">
                <a:off x="1048" y="91943"/>
                <a:ext cx="3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69" name="Line 20062"/>
              <p:cNvSpPr>
                <a:spLocks noChangeShapeType="1"/>
              </p:cNvSpPr>
              <p:nvPr/>
            </p:nvSpPr>
            <p:spPr bwMode="auto">
              <a:xfrm flipV="1">
                <a:off x="1048" y="91679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0" name="Line 20063"/>
              <p:cNvSpPr>
                <a:spLocks noChangeShapeType="1"/>
              </p:cNvSpPr>
              <p:nvPr/>
            </p:nvSpPr>
            <p:spPr bwMode="auto">
              <a:xfrm flipH="1">
                <a:off x="2942" y="80232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1" name="Line 20064"/>
              <p:cNvSpPr>
                <a:spLocks noChangeShapeType="1"/>
              </p:cNvSpPr>
              <p:nvPr/>
            </p:nvSpPr>
            <p:spPr bwMode="auto">
              <a:xfrm flipV="1">
                <a:off x="2942" y="80100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2" name="Line 20065"/>
              <p:cNvSpPr>
                <a:spLocks noChangeShapeType="1"/>
              </p:cNvSpPr>
              <p:nvPr/>
            </p:nvSpPr>
            <p:spPr bwMode="auto">
              <a:xfrm flipH="1">
                <a:off x="2593" y="93756"/>
                <a:ext cx="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3" name="Line 20066"/>
              <p:cNvSpPr>
                <a:spLocks noChangeShapeType="1"/>
              </p:cNvSpPr>
              <p:nvPr/>
            </p:nvSpPr>
            <p:spPr bwMode="auto">
              <a:xfrm>
                <a:off x="2593" y="9375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4" name="Line 20067"/>
              <p:cNvSpPr>
                <a:spLocks noChangeShapeType="1"/>
              </p:cNvSpPr>
              <p:nvPr/>
            </p:nvSpPr>
            <p:spPr bwMode="auto">
              <a:xfrm>
                <a:off x="3298" y="-31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5" name="Line 20068"/>
              <p:cNvSpPr>
                <a:spLocks noChangeShapeType="1"/>
              </p:cNvSpPr>
              <p:nvPr/>
            </p:nvSpPr>
            <p:spPr bwMode="auto">
              <a:xfrm>
                <a:off x="3298" y="-3133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6" name="Line 20069"/>
              <p:cNvSpPr>
                <a:spLocks noChangeShapeType="1"/>
              </p:cNvSpPr>
              <p:nvPr/>
            </p:nvSpPr>
            <p:spPr bwMode="auto">
              <a:xfrm flipH="1">
                <a:off x="1896" y="62501"/>
                <a:ext cx="2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7" name="Line 20070"/>
              <p:cNvSpPr>
                <a:spLocks noChangeShapeType="1"/>
              </p:cNvSpPr>
              <p:nvPr/>
            </p:nvSpPr>
            <p:spPr bwMode="auto">
              <a:xfrm>
                <a:off x="1896" y="6250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8" name="Line 20071"/>
              <p:cNvSpPr>
                <a:spLocks noChangeShapeType="1"/>
              </p:cNvSpPr>
              <p:nvPr/>
            </p:nvSpPr>
            <p:spPr bwMode="auto">
              <a:xfrm flipH="1">
                <a:off x="3117" y="1618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79" name="Line 20072"/>
              <p:cNvSpPr>
                <a:spLocks noChangeShapeType="1"/>
              </p:cNvSpPr>
              <p:nvPr/>
            </p:nvSpPr>
            <p:spPr bwMode="auto">
              <a:xfrm>
                <a:off x="3117" y="16187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0" name="Line 20073"/>
              <p:cNvSpPr>
                <a:spLocks noChangeShapeType="1"/>
              </p:cNvSpPr>
              <p:nvPr/>
            </p:nvSpPr>
            <p:spPr bwMode="auto">
              <a:xfrm>
                <a:off x="2965" y="880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1" name="Line 20074"/>
              <p:cNvSpPr>
                <a:spLocks noChangeShapeType="1"/>
              </p:cNvSpPr>
              <p:nvPr/>
            </p:nvSpPr>
            <p:spPr bwMode="auto">
              <a:xfrm>
                <a:off x="2965" y="88079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2" name="Line 20075"/>
              <p:cNvSpPr>
                <a:spLocks noChangeShapeType="1"/>
              </p:cNvSpPr>
              <p:nvPr/>
            </p:nvSpPr>
            <p:spPr bwMode="auto">
              <a:xfrm flipH="1">
                <a:off x="953" y="1092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3" name="Line 20076"/>
              <p:cNvSpPr>
                <a:spLocks noChangeShapeType="1"/>
              </p:cNvSpPr>
              <p:nvPr/>
            </p:nvSpPr>
            <p:spPr bwMode="auto">
              <a:xfrm>
                <a:off x="953" y="10921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4" name="Line 20077"/>
              <p:cNvSpPr>
                <a:spLocks noChangeShapeType="1"/>
              </p:cNvSpPr>
              <p:nvPr/>
            </p:nvSpPr>
            <p:spPr bwMode="auto">
              <a:xfrm flipH="1">
                <a:off x="952" y="1093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5" name="Line 20078"/>
              <p:cNvSpPr>
                <a:spLocks noChangeShapeType="1"/>
              </p:cNvSpPr>
              <p:nvPr/>
            </p:nvSpPr>
            <p:spPr bwMode="auto">
              <a:xfrm>
                <a:off x="952" y="109330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6" name="Line 20079"/>
              <p:cNvSpPr>
                <a:spLocks noChangeShapeType="1"/>
              </p:cNvSpPr>
              <p:nvPr/>
            </p:nvSpPr>
            <p:spPr bwMode="auto">
              <a:xfrm flipH="1">
                <a:off x="2964" y="8816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7" name="Line 20080"/>
              <p:cNvSpPr>
                <a:spLocks noChangeShapeType="1"/>
              </p:cNvSpPr>
              <p:nvPr/>
            </p:nvSpPr>
            <p:spPr bwMode="auto">
              <a:xfrm>
                <a:off x="2964" y="8816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8" name="Line 20081"/>
              <p:cNvSpPr>
                <a:spLocks noChangeShapeType="1"/>
              </p:cNvSpPr>
              <p:nvPr/>
            </p:nvSpPr>
            <p:spPr bwMode="auto">
              <a:xfrm flipH="1">
                <a:off x="955" y="92259"/>
                <a:ext cx="2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89" name="Line 20082"/>
              <p:cNvSpPr>
                <a:spLocks noChangeShapeType="1"/>
              </p:cNvSpPr>
              <p:nvPr/>
            </p:nvSpPr>
            <p:spPr bwMode="auto">
              <a:xfrm>
                <a:off x="955" y="9225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0" name="Line 20083"/>
              <p:cNvSpPr>
                <a:spLocks noChangeShapeType="1"/>
              </p:cNvSpPr>
              <p:nvPr/>
            </p:nvSpPr>
            <p:spPr bwMode="auto">
              <a:xfrm>
                <a:off x="3370" y="-128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1" name="Line 20084"/>
              <p:cNvSpPr>
                <a:spLocks noChangeShapeType="1"/>
              </p:cNvSpPr>
              <p:nvPr/>
            </p:nvSpPr>
            <p:spPr bwMode="auto">
              <a:xfrm>
                <a:off x="3370" y="-1285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2" name="Line 20085"/>
              <p:cNvSpPr>
                <a:spLocks noChangeShapeType="1"/>
              </p:cNvSpPr>
              <p:nvPr/>
            </p:nvSpPr>
            <p:spPr bwMode="auto">
              <a:xfrm flipH="1">
                <a:off x="3282" y="-12767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3" name="Line 20086"/>
              <p:cNvSpPr>
                <a:spLocks noChangeShapeType="1"/>
              </p:cNvSpPr>
              <p:nvPr/>
            </p:nvSpPr>
            <p:spPr bwMode="auto">
              <a:xfrm>
                <a:off x="3282" y="-1276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4" name="Line 20087"/>
              <p:cNvSpPr>
                <a:spLocks noChangeShapeType="1"/>
              </p:cNvSpPr>
              <p:nvPr/>
            </p:nvSpPr>
            <p:spPr bwMode="auto">
              <a:xfrm flipH="1">
                <a:off x="3139" y="-711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5" name="Line 20088"/>
              <p:cNvSpPr>
                <a:spLocks noChangeShapeType="1"/>
              </p:cNvSpPr>
              <p:nvPr/>
            </p:nvSpPr>
            <p:spPr bwMode="auto">
              <a:xfrm>
                <a:off x="3139" y="-711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6" name="Line 20089"/>
              <p:cNvSpPr>
                <a:spLocks noChangeShapeType="1"/>
              </p:cNvSpPr>
              <p:nvPr/>
            </p:nvSpPr>
            <p:spPr bwMode="auto">
              <a:xfrm flipH="1">
                <a:off x="2803" y="-101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7" name="Line 20090"/>
              <p:cNvSpPr>
                <a:spLocks noChangeShapeType="1"/>
              </p:cNvSpPr>
              <p:nvPr/>
            </p:nvSpPr>
            <p:spPr bwMode="auto">
              <a:xfrm>
                <a:off x="2803" y="-10189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8" name="Line 20091"/>
              <p:cNvSpPr>
                <a:spLocks noChangeShapeType="1"/>
              </p:cNvSpPr>
              <p:nvPr/>
            </p:nvSpPr>
            <p:spPr bwMode="auto">
              <a:xfrm flipH="1">
                <a:off x="3308" y="7282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799" name="Line 20092"/>
              <p:cNvSpPr>
                <a:spLocks noChangeShapeType="1"/>
              </p:cNvSpPr>
              <p:nvPr/>
            </p:nvSpPr>
            <p:spPr bwMode="auto">
              <a:xfrm>
                <a:off x="3308" y="7282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0" name="Line 20093"/>
              <p:cNvSpPr>
                <a:spLocks noChangeShapeType="1"/>
              </p:cNvSpPr>
              <p:nvPr/>
            </p:nvSpPr>
            <p:spPr bwMode="auto">
              <a:xfrm flipH="1">
                <a:off x="3172" y="743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1" name="Line 20094"/>
              <p:cNvSpPr>
                <a:spLocks noChangeShapeType="1"/>
              </p:cNvSpPr>
              <p:nvPr/>
            </p:nvSpPr>
            <p:spPr bwMode="auto">
              <a:xfrm>
                <a:off x="3172" y="7435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2" name="Line 20095"/>
              <p:cNvSpPr>
                <a:spLocks noChangeShapeType="1"/>
              </p:cNvSpPr>
              <p:nvPr/>
            </p:nvSpPr>
            <p:spPr bwMode="auto">
              <a:xfrm flipH="1">
                <a:off x="2964" y="882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3" name="Line 20096"/>
              <p:cNvSpPr>
                <a:spLocks noChangeShapeType="1"/>
              </p:cNvSpPr>
              <p:nvPr/>
            </p:nvSpPr>
            <p:spPr bwMode="auto">
              <a:xfrm>
                <a:off x="2964" y="8827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4" name="Line 20097"/>
              <p:cNvSpPr>
                <a:spLocks noChangeShapeType="1"/>
              </p:cNvSpPr>
              <p:nvPr/>
            </p:nvSpPr>
            <p:spPr bwMode="auto">
              <a:xfrm flipH="1">
                <a:off x="1363" y="88758"/>
                <a:ext cx="13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5" name="Line 20098"/>
              <p:cNvSpPr>
                <a:spLocks noChangeShapeType="1"/>
              </p:cNvSpPr>
              <p:nvPr/>
            </p:nvSpPr>
            <p:spPr bwMode="auto">
              <a:xfrm>
                <a:off x="1363" y="88758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6" name="Line 20099"/>
              <p:cNvSpPr>
                <a:spLocks noChangeShapeType="1"/>
              </p:cNvSpPr>
              <p:nvPr/>
            </p:nvSpPr>
            <p:spPr bwMode="auto">
              <a:xfrm flipH="1">
                <a:off x="2862" y="88375"/>
                <a:ext cx="1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7" name="Line 20100"/>
              <p:cNvSpPr>
                <a:spLocks noChangeShapeType="1"/>
              </p:cNvSpPr>
              <p:nvPr/>
            </p:nvSpPr>
            <p:spPr bwMode="auto">
              <a:xfrm>
                <a:off x="2862" y="88375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8" name="Line 20101"/>
              <p:cNvSpPr>
                <a:spLocks noChangeShapeType="1"/>
              </p:cNvSpPr>
              <p:nvPr/>
            </p:nvSpPr>
            <p:spPr bwMode="auto">
              <a:xfrm flipH="1">
                <a:off x="1246" y="83160"/>
                <a:ext cx="2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09" name="Line 20102"/>
              <p:cNvSpPr>
                <a:spLocks noChangeShapeType="1"/>
              </p:cNvSpPr>
              <p:nvPr/>
            </p:nvSpPr>
            <p:spPr bwMode="auto">
              <a:xfrm>
                <a:off x="1246" y="8316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0" name="Line 20103"/>
              <p:cNvSpPr>
                <a:spLocks noChangeShapeType="1"/>
              </p:cNvSpPr>
              <p:nvPr/>
            </p:nvSpPr>
            <p:spPr bwMode="auto">
              <a:xfrm flipH="1">
                <a:off x="3498" y="20341"/>
                <a:ext cx="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1" name="Line 20104"/>
              <p:cNvSpPr>
                <a:spLocks noChangeShapeType="1"/>
              </p:cNvSpPr>
              <p:nvPr/>
            </p:nvSpPr>
            <p:spPr bwMode="auto">
              <a:xfrm>
                <a:off x="3498" y="2034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2" name="Line 20105"/>
              <p:cNvSpPr>
                <a:spLocks noChangeShapeType="1"/>
              </p:cNvSpPr>
              <p:nvPr/>
            </p:nvSpPr>
            <p:spPr bwMode="auto">
              <a:xfrm>
                <a:off x="3172" y="744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3" name="Line 20106"/>
              <p:cNvSpPr>
                <a:spLocks noChangeShapeType="1"/>
              </p:cNvSpPr>
              <p:nvPr/>
            </p:nvSpPr>
            <p:spPr bwMode="auto">
              <a:xfrm>
                <a:off x="3172" y="7444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4" name="Line 20107"/>
              <p:cNvSpPr>
                <a:spLocks noChangeShapeType="1"/>
              </p:cNvSpPr>
              <p:nvPr/>
            </p:nvSpPr>
            <p:spPr bwMode="auto">
              <a:xfrm flipH="1">
                <a:off x="952" y="10956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5" name="Line 20108"/>
              <p:cNvSpPr>
                <a:spLocks noChangeShapeType="1"/>
              </p:cNvSpPr>
              <p:nvPr/>
            </p:nvSpPr>
            <p:spPr bwMode="auto">
              <a:xfrm>
                <a:off x="952" y="10956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6" name="Line 20109"/>
              <p:cNvSpPr>
                <a:spLocks noChangeShapeType="1"/>
              </p:cNvSpPr>
              <p:nvPr/>
            </p:nvSpPr>
            <p:spPr bwMode="auto">
              <a:xfrm>
                <a:off x="3035" y="-260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7" name="Line 20110"/>
              <p:cNvSpPr>
                <a:spLocks noChangeShapeType="1"/>
              </p:cNvSpPr>
              <p:nvPr/>
            </p:nvSpPr>
            <p:spPr bwMode="auto">
              <a:xfrm>
                <a:off x="3035" y="-2602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8" name="Line 20111"/>
              <p:cNvSpPr>
                <a:spLocks noChangeShapeType="1"/>
              </p:cNvSpPr>
              <p:nvPr/>
            </p:nvSpPr>
            <p:spPr bwMode="auto">
              <a:xfrm flipH="1">
                <a:off x="3298" y="-304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19" name="Line 20112"/>
              <p:cNvSpPr>
                <a:spLocks noChangeShapeType="1"/>
              </p:cNvSpPr>
              <p:nvPr/>
            </p:nvSpPr>
            <p:spPr bwMode="auto">
              <a:xfrm>
                <a:off x="3298" y="-304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820" name="Line 20113"/>
              <p:cNvSpPr>
                <a:spLocks noChangeShapeType="1"/>
              </p:cNvSpPr>
              <p:nvPr/>
            </p:nvSpPr>
            <p:spPr bwMode="auto">
              <a:xfrm flipH="1">
                <a:off x="-303" y="105994"/>
                <a:ext cx="13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0" name="Group 20315"/>
            <p:cNvGrpSpPr>
              <a:grpSpLocks/>
            </p:cNvGrpSpPr>
            <p:nvPr/>
          </p:nvGrpSpPr>
          <p:grpSpPr bwMode="auto">
            <a:xfrm>
              <a:off x="904534" y="-9340921"/>
              <a:ext cx="7123113" cy="222657988"/>
              <a:chOff x="-303" y="-25559"/>
              <a:chExt cx="4487" cy="140257"/>
            </a:xfrm>
          </p:grpSpPr>
          <p:sp>
            <p:nvSpPr>
              <p:cNvPr id="17421" name="Line 20115"/>
              <p:cNvSpPr>
                <a:spLocks noChangeShapeType="1"/>
              </p:cNvSpPr>
              <p:nvPr/>
            </p:nvSpPr>
            <p:spPr bwMode="auto">
              <a:xfrm flipV="1">
                <a:off x="-303" y="105677"/>
                <a:ext cx="0" cy="3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2" name="Line 20116"/>
              <p:cNvSpPr>
                <a:spLocks noChangeShapeType="1"/>
              </p:cNvSpPr>
              <p:nvPr/>
            </p:nvSpPr>
            <p:spPr bwMode="auto">
              <a:xfrm flipH="1">
                <a:off x="2942" y="79968"/>
                <a:ext cx="1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3" name="Line 20117"/>
              <p:cNvSpPr>
                <a:spLocks noChangeShapeType="1"/>
              </p:cNvSpPr>
              <p:nvPr/>
            </p:nvSpPr>
            <p:spPr bwMode="auto">
              <a:xfrm>
                <a:off x="2942" y="79968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4" name="Line 20118"/>
              <p:cNvSpPr>
                <a:spLocks noChangeShapeType="1"/>
              </p:cNvSpPr>
              <p:nvPr/>
            </p:nvSpPr>
            <p:spPr bwMode="auto">
              <a:xfrm flipH="1">
                <a:off x="1065" y="1318"/>
                <a:ext cx="4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5" name="Line 20119"/>
              <p:cNvSpPr>
                <a:spLocks noChangeShapeType="1"/>
              </p:cNvSpPr>
              <p:nvPr/>
            </p:nvSpPr>
            <p:spPr bwMode="auto">
              <a:xfrm>
                <a:off x="1065" y="13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6" name="Line 20120"/>
              <p:cNvSpPr>
                <a:spLocks noChangeShapeType="1"/>
              </p:cNvSpPr>
              <p:nvPr/>
            </p:nvSpPr>
            <p:spPr bwMode="auto">
              <a:xfrm flipH="1">
                <a:off x="991" y="98497"/>
                <a:ext cx="10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7" name="Line 20121"/>
              <p:cNvSpPr>
                <a:spLocks noChangeShapeType="1"/>
              </p:cNvSpPr>
              <p:nvPr/>
            </p:nvSpPr>
            <p:spPr bwMode="auto">
              <a:xfrm>
                <a:off x="991" y="9849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8" name="Line 20122"/>
              <p:cNvSpPr>
                <a:spLocks noChangeShapeType="1"/>
              </p:cNvSpPr>
              <p:nvPr/>
            </p:nvSpPr>
            <p:spPr bwMode="auto">
              <a:xfrm flipH="1">
                <a:off x="1223" y="16510"/>
                <a:ext cx="1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9" name="Line 20123"/>
              <p:cNvSpPr>
                <a:spLocks noChangeShapeType="1"/>
              </p:cNvSpPr>
              <p:nvPr/>
            </p:nvSpPr>
            <p:spPr bwMode="auto">
              <a:xfrm>
                <a:off x="1223" y="16510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0" name="Line 20124"/>
              <p:cNvSpPr>
                <a:spLocks noChangeShapeType="1"/>
              </p:cNvSpPr>
              <p:nvPr/>
            </p:nvSpPr>
            <p:spPr bwMode="auto">
              <a:xfrm flipH="1">
                <a:off x="2878" y="374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1" name="Line 20125"/>
              <p:cNvSpPr>
                <a:spLocks noChangeShapeType="1"/>
              </p:cNvSpPr>
              <p:nvPr/>
            </p:nvSpPr>
            <p:spPr bwMode="auto">
              <a:xfrm>
                <a:off x="2878" y="374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2" name="Line 20126"/>
              <p:cNvSpPr>
                <a:spLocks noChangeShapeType="1"/>
              </p:cNvSpPr>
              <p:nvPr/>
            </p:nvSpPr>
            <p:spPr bwMode="auto">
              <a:xfrm flipH="1">
                <a:off x="2887" y="77542"/>
                <a:ext cx="1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3" name="Line 20127"/>
              <p:cNvSpPr>
                <a:spLocks noChangeShapeType="1"/>
              </p:cNvSpPr>
              <p:nvPr/>
            </p:nvSpPr>
            <p:spPr bwMode="auto">
              <a:xfrm>
                <a:off x="2887" y="77542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4" name="Line 20128"/>
              <p:cNvSpPr>
                <a:spLocks noChangeShapeType="1"/>
              </p:cNvSpPr>
              <p:nvPr/>
            </p:nvSpPr>
            <p:spPr bwMode="auto">
              <a:xfrm flipH="1">
                <a:off x="951" y="10968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5" name="Line 20129"/>
              <p:cNvSpPr>
                <a:spLocks noChangeShapeType="1"/>
              </p:cNvSpPr>
              <p:nvPr/>
            </p:nvSpPr>
            <p:spPr bwMode="auto">
              <a:xfrm>
                <a:off x="951" y="10968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6" name="Line 20130"/>
              <p:cNvSpPr>
                <a:spLocks noChangeShapeType="1"/>
              </p:cNvSpPr>
              <p:nvPr/>
            </p:nvSpPr>
            <p:spPr bwMode="auto">
              <a:xfrm flipH="1">
                <a:off x="3222" y="-12661"/>
                <a:ext cx="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7" name="Line 20131"/>
              <p:cNvSpPr>
                <a:spLocks noChangeShapeType="1"/>
              </p:cNvSpPr>
              <p:nvPr/>
            </p:nvSpPr>
            <p:spPr bwMode="auto">
              <a:xfrm>
                <a:off x="3222" y="-12661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8" name="Line 20132"/>
              <p:cNvSpPr>
                <a:spLocks noChangeShapeType="1"/>
              </p:cNvSpPr>
              <p:nvPr/>
            </p:nvSpPr>
            <p:spPr bwMode="auto">
              <a:xfrm flipH="1">
                <a:off x="950" y="11002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39" name="Line 20133"/>
              <p:cNvSpPr>
                <a:spLocks noChangeShapeType="1"/>
              </p:cNvSpPr>
              <p:nvPr/>
            </p:nvSpPr>
            <p:spPr bwMode="auto">
              <a:xfrm>
                <a:off x="950" y="11002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0" name="Line 20134"/>
              <p:cNvSpPr>
                <a:spLocks noChangeShapeType="1"/>
              </p:cNvSpPr>
              <p:nvPr/>
            </p:nvSpPr>
            <p:spPr bwMode="auto">
              <a:xfrm flipH="1">
                <a:off x="1474" y="80608"/>
                <a:ext cx="3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1" name="Line 20135"/>
              <p:cNvSpPr>
                <a:spLocks noChangeShapeType="1"/>
              </p:cNvSpPr>
              <p:nvPr/>
            </p:nvSpPr>
            <p:spPr bwMode="auto">
              <a:xfrm>
                <a:off x="1474" y="80608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2" name="Line 20136"/>
              <p:cNvSpPr>
                <a:spLocks noChangeShapeType="1"/>
              </p:cNvSpPr>
              <p:nvPr/>
            </p:nvSpPr>
            <p:spPr bwMode="auto">
              <a:xfrm flipH="1">
                <a:off x="2982" y="8865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3" name="Line 20137"/>
              <p:cNvSpPr>
                <a:spLocks noChangeShapeType="1"/>
              </p:cNvSpPr>
              <p:nvPr/>
            </p:nvSpPr>
            <p:spPr bwMode="auto">
              <a:xfrm>
                <a:off x="2982" y="8865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4" name="Line 20138"/>
              <p:cNvSpPr>
                <a:spLocks noChangeShapeType="1"/>
              </p:cNvSpPr>
              <p:nvPr/>
            </p:nvSpPr>
            <p:spPr bwMode="auto">
              <a:xfrm flipH="1">
                <a:off x="899" y="-7347"/>
                <a:ext cx="3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5" name="Line 20139"/>
              <p:cNvSpPr>
                <a:spLocks noChangeShapeType="1"/>
              </p:cNvSpPr>
              <p:nvPr/>
            </p:nvSpPr>
            <p:spPr bwMode="auto">
              <a:xfrm flipV="1">
                <a:off x="899" y="-7479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6" name="Line 20140"/>
              <p:cNvSpPr>
                <a:spLocks noChangeShapeType="1"/>
              </p:cNvSpPr>
              <p:nvPr/>
            </p:nvSpPr>
            <p:spPr bwMode="auto">
              <a:xfrm flipH="1">
                <a:off x="1275" y="62554"/>
                <a:ext cx="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7" name="Line 20141"/>
              <p:cNvSpPr>
                <a:spLocks noChangeShapeType="1"/>
              </p:cNvSpPr>
              <p:nvPr/>
            </p:nvSpPr>
            <p:spPr bwMode="auto">
              <a:xfrm>
                <a:off x="1275" y="62554"/>
                <a:ext cx="0" cy="20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8" name="Line 20142"/>
              <p:cNvSpPr>
                <a:spLocks noChangeShapeType="1"/>
              </p:cNvSpPr>
              <p:nvPr/>
            </p:nvSpPr>
            <p:spPr bwMode="auto">
              <a:xfrm>
                <a:off x="3992" y="74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49" name="Line 20143"/>
              <p:cNvSpPr>
                <a:spLocks noChangeShapeType="1"/>
              </p:cNvSpPr>
              <p:nvPr/>
            </p:nvSpPr>
            <p:spPr bwMode="auto">
              <a:xfrm>
                <a:off x="3992" y="740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0" name="Line 20144"/>
              <p:cNvSpPr>
                <a:spLocks noChangeShapeType="1"/>
              </p:cNvSpPr>
              <p:nvPr/>
            </p:nvSpPr>
            <p:spPr bwMode="auto">
              <a:xfrm flipH="1">
                <a:off x="3343" y="-1604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1" name="Line 20145"/>
              <p:cNvSpPr>
                <a:spLocks noChangeShapeType="1"/>
              </p:cNvSpPr>
              <p:nvPr/>
            </p:nvSpPr>
            <p:spPr bwMode="auto">
              <a:xfrm>
                <a:off x="3343" y="-1604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2" name="Line 20146"/>
              <p:cNvSpPr>
                <a:spLocks noChangeShapeType="1"/>
              </p:cNvSpPr>
              <p:nvPr/>
            </p:nvSpPr>
            <p:spPr bwMode="auto">
              <a:xfrm>
                <a:off x="949" y="1102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3" name="Line 20147"/>
              <p:cNvSpPr>
                <a:spLocks noChangeShapeType="1"/>
              </p:cNvSpPr>
              <p:nvPr/>
            </p:nvSpPr>
            <p:spPr bwMode="auto">
              <a:xfrm>
                <a:off x="949" y="11026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4" name="Line 20148"/>
              <p:cNvSpPr>
                <a:spLocks noChangeShapeType="1"/>
              </p:cNvSpPr>
              <p:nvPr/>
            </p:nvSpPr>
            <p:spPr bwMode="auto">
              <a:xfrm flipH="1">
                <a:off x="3982" y="1068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5" name="Line 20149"/>
              <p:cNvSpPr>
                <a:spLocks noChangeShapeType="1"/>
              </p:cNvSpPr>
              <p:nvPr/>
            </p:nvSpPr>
            <p:spPr bwMode="auto">
              <a:xfrm>
                <a:off x="3982" y="10681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6" name="Line 20150"/>
              <p:cNvSpPr>
                <a:spLocks noChangeShapeType="1"/>
              </p:cNvSpPr>
              <p:nvPr/>
            </p:nvSpPr>
            <p:spPr bwMode="auto">
              <a:xfrm flipH="1">
                <a:off x="3308" y="7292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7" name="Line 20151"/>
              <p:cNvSpPr>
                <a:spLocks noChangeShapeType="1"/>
              </p:cNvSpPr>
              <p:nvPr/>
            </p:nvSpPr>
            <p:spPr bwMode="auto">
              <a:xfrm>
                <a:off x="3308" y="729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8" name="Line 20152"/>
              <p:cNvSpPr>
                <a:spLocks noChangeShapeType="1"/>
              </p:cNvSpPr>
              <p:nvPr/>
            </p:nvSpPr>
            <p:spPr bwMode="auto">
              <a:xfrm flipH="1">
                <a:off x="1141" y="16668"/>
                <a:ext cx="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59" name="Line 20153"/>
              <p:cNvSpPr>
                <a:spLocks noChangeShapeType="1"/>
              </p:cNvSpPr>
              <p:nvPr/>
            </p:nvSpPr>
            <p:spPr bwMode="auto">
              <a:xfrm>
                <a:off x="1141" y="16668"/>
                <a:ext cx="0" cy="49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0" name="Line 20154"/>
              <p:cNvSpPr>
                <a:spLocks noChangeShapeType="1"/>
              </p:cNvSpPr>
              <p:nvPr/>
            </p:nvSpPr>
            <p:spPr bwMode="auto">
              <a:xfrm flipH="1">
                <a:off x="1578" y="46452"/>
                <a:ext cx="3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1" name="Line 20155"/>
              <p:cNvSpPr>
                <a:spLocks noChangeShapeType="1"/>
              </p:cNvSpPr>
              <p:nvPr/>
            </p:nvSpPr>
            <p:spPr bwMode="auto">
              <a:xfrm>
                <a:off x="1578" y="464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2" name="Line 20156"/>
              <p:cNvSpPr>
                <a:spLocks noChangeShapeType="1"/>
              </p:cNvSpPr>
              <p:nvPr/>
            </p:nvSpPr>
            <p:spPr bwMode="auto">
              <a:xfrm flipH="1">
                <a:off x="2671" y="50995"/>
                <a:ext cx="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3" name="Line 20157"/>
              <p:cNvSpPr>
                <a:spLocks noChangeShapeType="1"/>
              </p:cNvSpPr>
              <p:nvPr/>
            </p:nvSpPr>
            <p:spPr bwMode="auto">
              <a:xfrm>
                <a:off x="2671" y="5099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4" name="Line 20158"/>
              <p:cNvSpPr>
                <a:spLocks noChangeShapeType="1"/>
              </p:cNvSpPr>
              <p:nvPr/>
            </p:nvSpPr>
            <p:spPr bwMode="auto">
              <a:xfrm flipH="1">
                <a:off x="3019" y="-220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5" name="Line 20159"/>
              <p:cNvSpPr>
                <a:spLocks noChangeShapeType="1"/>
              </p:cNvSpPr>
              <p:nvPr/>
            </p:nvSpPr>
            <p:spPr bwMode="auto">
              <a:xfrm>
                <a:off x="3019" y="-2201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6" name="Line 20160"/>
              <p:cNvSpPr>
                <a:spLocks noChangeShapeType="1"/>
              </p:cNvSpPr>
              <p:nvPr/>
            </p:nvSpPr>
            <p:spPr bwMode="auto">
              <a:xfrm flipH="1">
                <a:off x="2686" y="6990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7" name="Line 20161"/>
              <p:cNvSpPr>
                <a:spLocks noChangeShapeType="1"/>
              </p:cNvSpPr>
              <p:nvPr/>
            </p:nvSpPr>
            <p:spPr bwMode="auto">
              <a:xfrm>
                <a:off x="2686" y="69900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8" name="Line 20162"/>
              <p:cNvSpPr>
                <a:spLocks noChangeShapeType="1"/>
              </p:cNvSpPr>
              <p:nvPr/>
            </p:nvSpPr>
            <p:spPr bwMode="auto">
              <a:xfrm flipH="1">
                <a:off x="1495" y="76368"/>
                <a:ext cx="2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69" name="Line 20163"/>
              <p:cNvSpPr>
                <a:spLocks noChangeShapeType="1"/>
              </p:cNvSpPr>
              <p:nvPr/>
            </p:nvSpPr>
            <p:spPr bwMode="auto">
              <a:xfrm>
                <a:off x="1495" y="7636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0" name="Line 20164"/>
              <p:cNvSpPr>
                <a:spLocks noChangeShapeType="1"/>
              </p:cNvSpPr>
              <p:nvPr/>
            </p:nvSpPr>
            <p:spPr bwMode="auto">
              <a:xfrm flipH="1">
                <a:off x="1134" y="5294"/>
                <a:ext cx="15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1" name="Line 20165"/>
              <p:cNvSpPr>
                <a:spLocks noChangeShapeType="1"/>
              </p:cNvSpPr>
              <p:nvPr/>
            </p:nvSpPr>
            <p:spPr bwMode="auto">
              <a:xfrm flipV="1">
                <a:off x="1134" y="5129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2" name="Line 20166"/>
              <p:cNvSpPr>
                <a:spLocks noChangeShapeType="1"/>
              </p:cNvSpPr>
              <p:nvPr/>
            </p:nvSpPr>
            <p:spPr bwMode="auto">
              <a:xfrm flipH="1">
                <a:off x="1258" y="60286"/>
                <a:ext cx="3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3" name="Line 20167"/>
              <p:cNvSpPr>
                <a:spLocks noChangeShapeType="1"/>
              </p:cNvSpPr>
              <p:nvPr/>
            </p:nvSpPr>
            <p:spPr bwMode="auto">
              <a:xfrm flipV="1">
                <a:off x="1258" y="60042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4" name="Line 20168"/>
              <p:cNvSpPr>
                <a:spLocks noChangeShapeType="1"/>
              </p:cNvSpPr>
              <p:nvPr/>
            </p:nvSpPr>
            <p:spPr bwMode="auto">
              <a:xfrm flipH="1">
                <a:off x="3611" y="1943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5" name="Line 20169"/>
              <p:cNvSpPr>
                <a:spLocks noChangeShapeType="1"/>
              </p:cNvSpPr>
              <p:nvPr/>
            </p:nvSpPr>
            <p:spPr bwMode="auto">
              <a:xfrm>
                <a:off x="3611" y="1943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6" name="Line 20170"/>
              <p:cNvSpPr>
                <a:spLocks noChangeShapeType="1"/>
              </p:cNvSpPr>
              <p:nvPr/>
            </p:nvSpPr>
            <p:spPr bwMode="auto">
              <a:xfrm flipH="1">
                <a:off x="1144" y="54951"/>
                <a:ext cx="2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7" name="Line 20171"/>
              <p:cNvSpPr>
                <a:spLocks noChangeShapeType="1"/>
              </p:cNvSpPr>
              <p:nvPr/>
            </p:nvSpPr>
            <p:spPr bwMode="auto">
              <a:xfrm>
                <a:off x="1144" y="54951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8" name="Line 20172"/>
              <p:cNvSpPr>
                <a:spLocks noChangeShapeType="1"/>
              </p:cNvSpPr>
              <p:nvPr/>
            </p:nvSpPr>
            <p:spPr bwMode="auto">
              <a:xfrm flipH="1">
                <a:off x="2473" y="84914"/>
                <a:ext cx="1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79" name="Line 20173"/>
              <p:cNvSpPr>
                <a:spLocks noChangeShapeType="1"/>
              </p:cNvSpPr>
              <p:nvPr/>
            </p:nvSpPr>
            <p:spPr bwMode="auto">
              <a:xfrm flipV="1">
                <a:off x="2473" y="8479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0" name="Line 20174"/>
              <p:cNvSpPr>
                <a:spLocks noChangeShapeType="1"/>
              </p:cNvSpPr>
              <p:nvPr/>
            </p:nvSpPr>
            <p:spPr bwMode="auto">
              <a:xfrm flipH="1">
                <a:off x="3346" y="-173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1" name="Line 20175"/>
              <p:cNvSpPr>
                <a:spLocks noChangeShapeType="1"/>
              </p:cNvSpPr>
              <p:nvPr/>
            </p:nvSpPr>
            <p:spPr bwMode="auto">
              <a:xfrm>
                <a:off x="3346" y="-1730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2" name="Line 20176"/>
              <p:cNvSpPr>
                <a:spLocks noChangeShapeType="1"/>
              </p:cNvSpPr>
              <p:nvPr/>
            </p:nvSpPr>
            <p:spPr bwMode="auto">
              <a:xfrm flipH="1">
                <a:off x="-33" y="1145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3" name="Line 20177"/>
              <p:cNvSpPr>
                <a:spLocks noChangeShapeType="1"/>
              </p:cNvSpPr>
              <p:nvPr/>
            </p:nvSpPr>
            <p:spPr bwMode="auto">
              <a:xfrm>
                <a:off x="-33" y="114566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4" name="Line 20178"/>
              <p:cNvSpPr>
                <a:spLocks noChangeShapeType="1"/>
              </p:cNvSpPr>
              <p:nvPr/>
            </p:nvSpPr>
            <p:spPr bwMode="auto">
              <a:xfrm>
                <a:off x="2826" y="491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5" name="Line 20179"/>
              <p:cNvSpPr>
                <a:spLocks noChangeShapeType="1"/>
              </p:cNvSpPr>
              <p:nvPr/>
            </p:nvSpPr>
            <p:spPr bwMode="auto">
              <a:xfrm>
                <a:off x="2826" y="4914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6" name="Line 20180"/>
              <p:cNvSpPr>
                <a:spLocks noChangeShapeType="1"/>
              </p:cNvSpPr>
              <p:nvPr/>
            </p:nvSpPr>
            <p:spPr bwMode="auto">
              <a:xfrm flipH="1">
                <a:off x="2710" y="969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7" name="Line 20181"/>
              <p:cNvSpPr>
                <a:spLocks noChangeShapeType="1"/>
              </p:cNvSpPr>
              <p:nvPr/>
            </p:nvSpPr>
            <p:spPr bwMode="auto">
              <a:xfrm>
                <a:off x="2710" y="96974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8" name="Line 20182"/>
              <p:cNvSpPr>
                <a:spLocks noChangeShapeType="1"/>
              </p:cNvSpPr>
              <p:nvPr/>
            </p:nvSpPr>
            <p:spPr bwMode="auto">
              <a:xfrm flipH="1">
                <a:off x="948" y="1104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89" name="Line 20183"/>
              <p:cNvSpPr>
                <a:spLocks noChangeShapeType="1"/>
              </p:cNvSpPr>
              <p:nvPr/>
            </p:nvSpPr>
            <p:spPr bwMode="auto">
              <a:xfrm>
                <a:off x="948" y="11049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0" name="Line 20184"/>
              <p:cNvSpPr>
                <a:spLocks noChangeShapeType="1"/>
              </p:cNvSpPr>
              <p:nvPr/>
            </p:nvSpPr>
            <p:spPr bwMode="auto">
              <a:xfrm>
                <a:off x="948" y="11061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1" name="Line 20185"/>
              <p:cNvSpPr>
                <a:spLocks noChangeShapeType="1"/>
              </p:cNvSpPr>
              <p:nvPr/>
            </p:nvSpPr>
            <p:spPr bwMode="auto">
              <a:xfrm>
                <a:off x="948" y="1106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2" name="Line 20186"/>
              <p:cNvSpPr>
                <a:spLocks noChangeShapeType="1"/>
              </p:cNvSpPr>
              <p:nvPr/>
            </p:nvSpPr>
            <p:spPr bwMode="auto">
              <a:xfrm flipH="1">
                <a:off x="3033" y="-255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3" name="Line 20187"/>
              <p:cNvSpPr>
                <a:spLocks noChangeShapeType="1"/>
              </p:cNvSpPr>
              <p:nvPr/>
            </p:nvSpPr>
            <p:spPr bwMode="auto">
              <a:xfrm>
                <a:off x="3033" y="-2555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4" name="Line 20188"/>
              <p:cNvSpPr>
                <a:spLocks noChangeShapeType="1"/>
              </p:cNvSpPr>
              <p:nvPr/>
            </p:nvSpPr>
            <p:spPr bwMode="auto">
              <a:xfrm flipH="1">
                <a:off x="3173" y="-1367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5" name="Line 20189"/>
              <p:cNvSpPr>
                <a:spLocks noChangeShapeType="1"/>
              </p:cNvSpPr>
              <p:nvPr/>
            </p:nvSpPr>
            <p:spPr bwMode="auto">
              <a:xfrm>
                <a:off x="3173" y="-1367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6" name="Line 20190"/>
              <p:cNvSpPr>
                <a:spLocks noChangeShapeType="1"/>
              </p:cNvSpPr>
              <p:nvPr/>
            </p:nvSpPr>
            <p:spPr bwMode="auto">
              <a:xfrm>
                <a:off x="3343" y="-159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7" name="Line 20191"/>
              <p:cNvSpPr>
                <a:spLocks noChangeShapeType="1"/>
              </p:cNvSpPr>
              <p:nvPr/>
            </p:nvSpPr>
            <p:spPr bwMode="auto">
              <a:xfrm>
                <a:off x="3343" y="-15938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8" name="Line 20192"/>
              <p:cNvSpPr>
                <a:spLocks noChangeShapeType="1"/>
              </p:cNvSpPr>
              <p:nvPr/>
            </p:nvSpPr>
            <p:spPr bwMode="auto">
              <a:xfrm flipH="1">
                <a:off x="1339" y="13668"/>
                <a:ext cx="1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99" name="Line 20193"/>
              <p:cNvSpPr>
                <a:spLocks noChangeShapeType="1"/>
              </p:cNvSpPr>
              <p:nvPr/>
            </p:nvSpPr>
            <p:spPr bwMode="auto">
              <a:xfrm>
                <a:off x="1339" y="1366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0" name="Line 20194"/>
              <p:cNvSpPr>
                <a:spLocks noChangeShapeType="1"/>
              </p:cNvSpPr>
              <p:nvPr/>
            </p:nvSpPr>
            <p:spPr bwMode="auto">
              <a:xfrm flipH="1">
                <a:off x="946" y="11084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1" name="Line 20195"/>
              <p:cNvSpPr>
                <a:spLocks noChangeShapeType="1"/>
              </p:cNvSpPr>
              <p:nvPr/>
            </p:nvSpPr>
            <p:spPr bwMode="auto">
              <a:xfrm>
                <a:off x="946" y="11084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2" name="Line 20196"/>
              <p:cNvSpPr>
                <a:spLocks noChangeShapeType="1"/>
              </p:cNvSpPr>
              <p:nvPr/>
            </p:nvSpPr>
            <p:spPr bwMode="auto">
              <a:xfrm flipH="1">
                <a:off x="1167" y="-10512"/>
                <a:ext cx="6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3" name="Line 20197"/>
              <p:cNvSpPr>
                <a:spLocks noChangeShapeType="1"/>
              </p:cNvSpPr>
              <p:nvPr/>
            </p:nvSpPr>
            <p:spPr bwMode="auto">
              <a:xfrm flipV="1">
                <a:off x="1167" y="-10762"/>
                <a:ext cx="0" cy="2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4" name="Line 20198"/>
              <p:cNvSpPr>
                <a:spLocks noChangeShapeType="1"/>
              </p:cNvSpPr>
              <p:nvPr/>
            </p:nvSpPr>
            <p:spPr bwMode="auto">
              <a:xfrm flipH="1">
                <a:off x="2711" y="1700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5" name="Line 20199"/>
              <p:cNvSpPr>
                <a:spLocks noChangeShapeType="1"/>
              </p:cNvSpPr>
              <p:nvPr/>
            </p:nvSpPr>
            <p:spPr bwMode="auto">
              <a:xfrm>
                <a:off x="2711" y="1700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6" name="Line 20200"/>
              <p:cNvSpPr>
                <a:spLocks noChangeShapeType="1"/>
              </p:cNvSpPr>
              <p:nvPr/>
            </p:nvSpPr>
            <p:spPr bwMode="auto">
              <a:xfrm>
                <a:off x="2847" y="69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7" name="Line 20201"/>
              <p:cNvSpPr>
                <a:spLocks noChangeShapeType="1"/>
              </p:cNvSpPr>
              <p:nvPr/>
            </p:nvSpPr>
            <p:spPr bwMode="auto">
              <a:xfrm>
                <a:off x="2847" y="693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8" name="Line 20202"/>
              <p:cNvSpPr>
                <a:spLocks noChangeShapeType="1"/>
              </p:cNvSpPr>
              <p:nvPr/>
            </p:nvSpPr>
            <p:spPr bwMode="auto">
              <a:xfrm flipH="1">
                <a:off x="3496" y="1314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09" name="Line 20203"/>
              <p:cNvSpPr>
                <a:spLocks noChangeShapeType="1"/>
              </p:cNvSpPr>
              <p:nvPr/>
            </p:nvSpPr>
            <p:spPr bwMode="auto">
              <a:xfrm>
                <a:off x="3496" y="1314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0" name="Line 20204"/>
              <p:cNvSpPr>
                <a:spLocks noChangeShapeType="1"/>
              </p:cNvSpPr>
              <p:nvPr/>
            </p:nvSpPr>
            <p:spPr bwMode="auto">
              <a:xfrm flipH="1">
                <a:off x="1586" y="77627"/>
                <a:ext cx="13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1" name="Line 20205"/>
              <p:cNvSpPr>
                <a:spLocks noChangeShapeType="1"/>
              </p:cNvSpPr>
              <p:nvPr/>
            </p:nvSpPr>
            <p:spPr bwMode="auto">
              <a:xfrm>
                <a:off x="1586" y="7762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2" name="Line 20206"/>
              <p:cNvSpPr>
                <a:spLocks noChangeShapeType="1"/>
              </p:cNvSpPr>
              <p:nvPr/>
            </p:nvSpPr>
            <p:spPr bwMode="auto">
              <a:xfrm flipH="1">
                <a:off x="3991" y="74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3" name="Line 20207"/>
              <p:cNvSpPr>
                <a:spLocks noChangeShapeType="1"/>
              </p:cNvSpPr>
              <p:nvPr/>
            </p:nvSpPr>
            <p:spPr bwMode="auto">
              <a:xfrm>
                <a:off x="3991" y="748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4" name="Line 20208"/>
              <p:cNvSpPr>
                <a:spLocks noChangeShapeType="1"/>
              </p:cNvSpPr>
              <p:nvPr/>
            </p:nvSpPr>
            <p:spPr bwMode="auto">
              <a:xfrm flipH="1">
                <a:off x="2357" y="39693"/>
                <a:ext cx="18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5" name="Line 20209"/>
              <p:cNvSpPr>
                <a:spLocks noChangeShapeType="1"/>
              </p:cNvSpPr>
              <p:nvPr/>
            </p:nvSpPr>
            <p:spPr bwMode="auto">
              <a:xfrm>
                <a:off x="2357" y="39693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6" name="Line 20210"/>
              <p:cNvSpPr>
                <a:spLocks noChangeShapeType="1"/>
              </p:cNvSpPr>
              <p:nvPr/>
            </p:nvSpPr>
            <p:spPr bwMode="auto">
              <a:xfrm flipH="1">
                <a:off x="1507" y="13556"/>
                <a:ext cx="2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7" name="Line 20211"/>
              <p:cNvSpPr>
                <a:spLocks noChangeShapeType="1"/>
              </p:cNvSpPr>
              <p:nvPr/>
            </p:nvSpPr>
            <p:spPr bwMode="auto">
              <a:xfrm>
                <a:off x="1507" y="1355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8" name="Line 20212"/>
              <p:cNvSpPr>
                <a:spLocks noChangeShapeType="1"/>
              </p:cNvSpPr>
              <p:nvPr/>
            </p:nvSpPr>
            <p:spPr bwMode="auto">
              <a:xfrm flipH="1">
                <a:off x="3162" y="687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19" name="Line 20213"/>
              <p:cNvSpPr>
                <a:spLocks noChangeShapeType="1"/>
              </p:cNvSpPr>
              <p:nvPr/>
            </p:nvSpPr>
            <p:spPr bwMode="auto">
              <a:xfrm>
                <a:off x="3162" y="6870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0" name="Line 20214"/>
              <p:cNvSpPr>
                <a:spLocks noChangeShapeType="1"/>
              </p:cNvSpPr>
              <p:nvPr/>
            </p:nvSpPr>
            <p:spPr bwMode="auto">
              <a:xfrm flipH="1">
                <a:off x="2629" y="581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1" name="Line 20215"/>
              <p:cNvSpPr>
                <a:spLocks noChangeShapeType="1"/>
              </p:cNvSpPr>
              <p:nvPr/>
            </p:nvSpPr>
            <p:spPr bwMode="auto">
              <a:xfrm>
                <a:off x="2629" y="5816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2" name="Line 20216"/>
              <p:cNvSpPr>
                <a:spLocks noChangeShapeType="1"/>
              </p:cNvSpPr>
              <p:nvPr/>
            </p:nvSpPr>
            <p:spPr bwMode="auto">
              <a:xfrm flipH="1">
                <a:off x="2996" y="2135"/>
                <a:ext cx="1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3" name="Line 20217"/>
              <p:cNvSpPr>
                <a:spLocks noChangeShapeType="1"/>
              </p:cNvSpPr>
              <p:nvPr/>
            </p:nvSpPr>
            <p:spPr bwMode="auto">
              <a:xfrm>
                <a:off x="2996" y="213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4" name="Line 20218"/>
              <p:cNvSpPr>
                <a:spLocks noChangeShapeType="1"/>
              </p:cNvSpPr>
              <p:nvPr/>
            </p:nvSpPr>
            <p:spPr bwMode="auto">
              <a:xfrm flipH="1">
                <a:off x="1703" y="52954"/>
                <a:ext cx="1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5" name="Line 20219"/>
              <p:cNvSpPr>
                <a:spLocks noChangeShapeType="1"/>
              </p:cNvSpPr>
              <p:nvPr/>
            </p:nvSpPr>
            <p:spPr bwMode="auto">
              <a:xfrm flipV="1">
                <a:off x="1703" y="52802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6" name="Line 20220"/>
              <p:cNvSpPr>
                <a:spLocks noChangeShapeType="1"/>
              </p:cNvSpPr>
              <p:nvPr/>
            </p:nvSpPr>
            <p:spPr bwMode="auto">
              <a:xfrm flipH="1">
                <a:off x="1488" y="-11244"/>
                <a:ext cx="14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7" name="Line 20221"/>
              <p:cNvSpPr>
                <a:spLocks noChangeShapeType="1"/>
              </p:cNvSpPr>
              <p:nvPr/>
            </p:nvSpPr>
            <p:spPr bwMode="auto">
              <a:xfrm flipV="1">
                <a:off x="1488" y="-11461"/>
                <a:ext cx="0" cy="2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8" name="Line 20222"/>
              <p:cNvSpPr>
                <a:spLocks noChangeShapeType="1"/>
              </p:cNvSpPr>
              <p:nvPr/>
            </p:nvSpPr>
            <p:spPr bwMode="auto">
              <a:xfrm flipH="1">
                <a:off x="2825" y="492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29" name="Line 20223"/>
              <p:cNvSpPr>
                <a:spLocks noChangeShapeType="1"/>
              </p:cNvSpPr>
              <p:nvPr/>
            </p:nvSpPr>
            <p:spPr bwMode="auto">
              <a:xfrm>
                <a:off x="2825" y="4926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0" name="Line 20224"/>
              <p:cNvSpPr>
                <a:spLocks noChangeShapeType="1"/>
              </p:cNvSpPr>
              <p:nvPr/>
            </p:nvSpPr>
            <p:spPr bwMode="auto">
              <a:xfrm flipH="1">
                <a:off x="98" y="103884"/>
                <a:ext cx="16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1" name="Line 20225"/>
              <p:cNvSpPr>
                <a:spLocks noChangeShapeType="1"/>
              </p:cNvSpPr>
              <p:nvPr/>
            </p:nvSpPr>
            <p:spPr bwMode="auto">
              <a:xfrm>
                <a:off x="98" y="10388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2" name="Line 20226"/>
              <p:cNvSpPr>
                <a:spLocks noChangeShapeType="1"/>
              </p:cNvSpPr>
              <p:nvPr/>
            </p:nvSpPr>
            <p:spPr bwMode="auto">
              <a:xfrm flipH="1">
                <a:off x="2158" y="-19044"/>
                <a:ext cx="1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3" name="Line 20227"/>
              <p:cNvSpPr>
                <a:spLocks noChangeShapeType="1"/>
              </p:cNvSpPr>
              <p:nvPr/>
            </p:nvSpPr>
            <p:spPr bwMode="auto">
              <a:xfrm>
                <a:off x="2158" y="-19044"/>
                <a:ext cx="0" cy="35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4" name="Line 20228"/>
              <p:cNvSpPr>
                <a:spLocks noChangeShapeType="1"/>
              </p:cNvSpPr>
              <p:nvPr/>
            </p:nvSpPr>
            <p:spPr bwMode="auto">
              <a:xfrm flipH="1">
                <a:off x="2455" y="98029"/>
                <a:ext cx="1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5" name="Line 20229"/>
              <p:cNvSpPr>
                <a:spLocks noChangeShapeType="1"/>
              </p:cNvSpPr>
              <p:nvPr/>
            </p:nvSpPr>
            <p:spPr bwMode="auto">
              <a:xfrm flipV="1">
                <a:off x="2455" y="97897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6" name="Line 20230"/>
              <p:cNvSpPr>
                <a:spLocks noChangeShapeType="1"/>
              </p:cNvSpPr>
              <p:nvPr/>
            </p:nvSpPr>
            <p:spPr bwMode="auto">
              <a:xfrm flipH="1">
                <a:off x="3990" y="759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7" name="Line 20231"/>
              <p:cNvSpPr>
                <a:spLocks noChangeShapeType="1"/>
              </p:cNvSpPr>
              <p:nvPr/>
            </p:nvSpPr>
            <p:spPr bwMode="auto">
              <a:xfrm>
                <a:off x="3990" y="759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8" name="Line 20232"/>
              <p:cNvSpPr>
                <a:spLocks noChangeShapeType="1"/>
              </p:cNvSpPr>
              <p:nvPr/>
            </p:nvSpPr>
            <p:spPr bwMode="auto">
              <a:xfrm flipH="1">
                <a:off x="744" y="101075"/>
                <a:ext cx="3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39" name="Line 20233"/>
              <p:cNvSpPr>
                <a:spLocks noChangeShapeType="1"/>
              </p:cNvSpPr>
              <p:nvPr/>
            </p:nvSpPr>
            <p:spPr bwMode="auto">
              <a:xfrm>
                <a:off x="744" y="10107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0" name="Line 20234"/>
              <p:cNvSpPr>
                <a:spLocks noChangeShapeType="1"/>
              </p:cNvSpPr>
              <p:nvPr/>
            </p:nvSpPr>
            <p:spPr bwMode="auto">
              <a:xfrm flipH="1">
                <a:off x="1385" y="12791"/>
                <a:ext cx="17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1" name="Line 20235"/>
              <p:cNvSpPr>
                <a:spLocks noChangeShapeType="1"/>
              </p:cNvSpPr>
              <p:nvPr/>
            </p:nvSpPr>
            <p:spPr bwMode="auto">
              <a:xfrm>
                <a:off x="1385" y="12791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2" name="Line 20236"/>
              <p:cNvSpPr>
                <a:spLocks noChangeShapeType="1"/>
              </p:cNvSpPr>
              <p:nvPr/>
            </p:nvSpPr>
            <p:spPr bwMode="auto">
              <a:xfrm flipH="1">
                <a:off x="1150" y="14452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3" name="Line 20237"/>
              <p:cNvSpPr>
                <a:spLocks noChangeShapeType="1"/>
              </p:cNvSpPr>
              <p:nvPr/>
            </p:nvSpPr>
            <p:spPr bwMode="auto">
              <a:xfrm>
                <a:off x="1150" y="14452"/>
                <a:ext cx="0" cy="2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4" name="Line 20238"/>
              <p:cNvSpPr>
                <a:spLocks noChangeShapeType="1"/>
              </p:cNvSpPr>
              <p:nvPr/>
            </p:nvSpPr>
            <p:spPr bwMode="auto">
              <a:xfrm>
                <a:off x="3033" y="-2532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5" name="Line 20239"/>
              <p:cNvSpPr>
                <a:spLocks noChangeShapeType="1"/>
              </p:cNvSpPr>
              <p:nvPr/>
            </p:nvSpPr>
            <p:spPr bwMode="auto">
              <a:xfrm>
                <a:off x="3033" y="-2532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6" name="Line 20240"/>
              <p:cNvSpPr>
                <a:spLocks noChangeShapeType="1"/>
              </p:cNvSpPr>
              <p:nvPr/>
            </p:nvSpPr>
            <p:spPr bwMode="auto">
              <a:xfrm flipH="1">
                <a:off x="2878" y="38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7" name="Line 20241"/>
              <p:cNvSpPr>
                <a:spLocks noChangeShapeType="1"/>
              </p:cNvSpPr>
              <p:nvPr/>
            </p:nvSpPr>
            <p:spPr bwMode="auto">
              <a:xfrm>
                <a:off x="2878" y="385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8" name="Line 20242"/>
              <p:cNvSpPr>
                <a:spLocks noChangeShapeType="1"/>
              </p:cNvSpPr>
              <p:nvPr/>
            </p:nvSpPr>
            <p:spPr bwMode="auto">
              <a:xfrm flipH="1">
                <a:off x="3235" y="814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49" name="Line 20243"/>
              <p:cNvSpPr>
                <a:spLocks noChangeShapeType="1"/>
              </p:cNvSpPr>
              <p:nvPr/>
            </p:nvSpPr>
            <p:spPr bwMode="auto">
              <a:xfrm>
                <a:off x="3235" y="81406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0" name="Line 20244"/>
              <p:cNvSpPr>
                <a:spLocks noChangeShapeType="1"/>
              </p:cNvSpPr>
              <p:nvPr/>
            </p:nvSpPr>
            <p:spPr bwMode="auto">
              <a:xfrm flipH="1">
                <a:off x="2722" y="-8758"/>
                <a:ext cx="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1" name="Line 20245"/>
              <p:cNvSpPr>
                <a:spLocks noChangeShapeType="1"/>
              </p:cNvSpPr>
              <p:nvPr/>
            </p:nvSpPr>
            <p:spPr bwMode="auto">
              <a:xfrm>
                <a:off x="2722" y="-8758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2" name="Line 20246"/>
              <p:cNvSpPr>
                <a:spLocks noChangeShapeType="1"/>
              </p:cNvSpPr>
              <p:nvPr/>
            </p:nvSpPr>
            <p:spPr bwMode="auto">
              <a:xfrm flipH="1">
                <a:off x="1041" y="62758"/>
                <a:ext cx="2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3" name="Line 20247"/>
              <p:cNvSpPr>
                <a:spLocks noChangeShapeType="1"/>
              </p:cNvSpPr>
              <p:nvPr/>
            </p:nvSpPr>
            <p:spPr bwMode="auto">
              <a:xfrm flipV="1">
                <a:off x="1041" y="61611"/>
                <a:ext cx="0" cy="114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4" name="Line 20248"/>
              <p:cNvSpPr>
                <a:spLocks noChangeShapeType="1"/>
              </p:cNvSpPr>
              <p:nvPr/>
            </p:nvSpPr>
            <p:spPr bwMode="auto">
              <a:xfrm flipH="1">
                <a:off x="943" y="1116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5" name="Line 20249"/>
              <p:cNvSpPr>
                <a:spLocks noChangeShapeType="1"/>
              </p:cNvSpPr>
              <p:nvPr/>
            </p:nvSpPr>
            <p:spPr bwMode="auto">
              <a:xfrm>
                <a:off x="943" y="1116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6" name="Line 20250"/>
              <p:cNvSpPr>
                <a:spLocks noChangeShapeType="1"/>
              </p:cNvSpPr>
              <p:nvPr/>
            </p:nvSpPr>
            <p:spPr bwMode="auto">
              <a:xfrm flipH="1">
                <a:off x="1910" y="102242"/>
                <a:ext cx="6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7" name="Line 20251"/>
              <p:cNvSpPr>
                <a:spLocks noChangeShapeType="1"/>
              </p:cNvSpPr>
              <p:nvPr/>
            </p:nvSpPr>
            <p:spPr bwMode="auto">
              <a:xfrm>
                <a:off x="1910" y="102242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8" name="Line 20252"/>
              <p:cNvSpPr>
                <a:spLocks noChangeShapeType="1"/>
              </p:cNvSpPr>
              <p:nvPr/>
            </p:nvSpPr>
            <p:spPr bwMode="auto">
              <a:xfrm>
                <a:off x="3990" y="77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59" name="Line 20253"/>
              <p:cNvSpPr>
                <a:spLocks noChangeShapeType="1"/>
              </p:cNvSpPr>
              <p:nvPr/>
            </p:nvSpPr>
            <p:spPr bwMode="auto">
              <a:xfrm>
                <a:off x="3990" y="770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0" name="Line 20254"/>
              <p:cNvSpPr>
                <a:spLocks noChangeShapeType="1"/>
              </p:cNvSpPr>
              <p:nvPr/>
            </p:nvSpPr>
            <p:spPr bwMode="auto">
              <a:xfrm flipH="1">
                <a:off x="2822" y="80463"/>
                <a:ext cx="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1" name="Line 20255"/>
              <p:cNvSpPr>
                <a:spLocks noChangeShapeType="1"/>
              </p:cNvSpPr>
              <p:nvPr/>
            </p:nvSpPr>
            <p:spPr bwMode="auto">
              <a:xfrm flipV="1">
                <a:off x="2822" y="80285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2" name="Line 20256"/>
              <p:cNvSpPr>
                <a:spLocks noChangeShapeType="1"/>
              </p:cNvSpPr>
              <p:nvPr/>
            </p:nvSpPr>
            <p:spPr bwMode="auto">
              <a:xfrm flipH="1">
                <a:off x="3611" y="1953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3" name="Line 20257"/>
              <p:cNvSpPr>
                <a:spLocks noChangeShapeType="1"/>
              </p:cNvSpPr>
              <p:nvPr/>
            </p:nvSpPr>
            <p:spPr bwMode="auto">
              <a:xfrm>
                <a:off x="3611" y="1953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4" name="Line 20258"/>
              <p:cNvSpPr>
                <a:spLocks noChangeShapeType="1"/>
              </p:cNvSpPr>
              <p:nvPr/>
            </p:nvSpPr>
            <p:spPr bwMode="auto">
              <a:xfrm flipH="1">
                <a:off x="1704" y="87314"/>
                <a:ext cx="6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5" name="Line 20259"/>
              <p:cNvSpPr>
                <a:spLocks noChangeShapeType="1"/>
              </p:cNvSpPr>
              <p:nvPr/>
            </p:nvSpPr>
            <p:spPr bwMode="auto">
              <a:xfrm>
                <a:off x="1704" y="87314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6" name="Line 20260"/>
              <p:cNvSpPr>
                <a:spLocks noChangeShapeType="1"/>
              </p:cNvSpPr>
              <p:nvPr/>
            </p:nvSpPr>
            <p:spPr bwMode="auto">
              <a:xfrm flipH="1">
                <a:off x="1712" y="101510"/>
                <a:ext cx="3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7" name="Line 20261"/>
              <p:cNvSpPr>
                <a:spLocks noChangeShapeType="1"/>
              </p:cNvSpPr>
              <p:nvPr/>
            </p:nvSpPr>
            <p:spPr bwMode="auto">
              <a:xfrm>
                <a:off x="1712" y="10151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8" name="Line 20262"/>
              <p:cNvSpPr>
                <a:spLocks noChangeShapeType="1"/>
              </p:cNvSpPr>
              <p:nvPr/>
            </p:nvSpPr>
            <p:spPr bwMode="auto">
              <a:xfrm flipH="1">
                <a:off x="2803" y="-997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69" name="Line 20263"/>
              <p:cNvSpPr>
                <a:spLocks noChangeShapeType="1"/>
              </p:cNvSpPr>
              <p:nvPr/>
            </p:nvSpPr>
            <p:spPr bwMode="auto">
              <a:xfrm>
                <a:off x="2803" y="-99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0" name="Line 20264"/>
              <p:cNvSpPr>
                <a:spLocks noChangeShapeType="1"/>
              </p:cNvSpPr>
              <p:nvPr/>
            </p:nvSpPr>
            <p:spPr bwMode="auto">
              <a:xfrm flipH="1">
                <a:off x="3032" y="-2520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1" name="Line 20265"/>
              <p:cNvSpPr>
                <a:spLocks noChangeShapeType="1"/>
              </p:cNvSpPr>
              <p:nvPr/>
            </p:nvSpPr>
            <p:spPr bwMode="auto">
              <a:xfrm>
                <a:off x="3032" y="-2520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2" name="Line 20266"/>
              <p:cNvSpPr>
                <a:spLocks noChangeShapeType="1"/>
              </p:cNvSpPr>
              <p:nvPr/>
            </p:nvSpPr>
            <p:spPr bwMode="auto">
              <a:xfrm flipH="1">
                <a:off x="3171" y="745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3" name="Line 20267"/>
              <p:cNvSpPr>
                <a:spLocks noChangeShapeType="1"/>
              </p:cNvSpPr>
              <p:nvPr/>
            </p:nvSpPr>
            <p:spPr bwMode="auto">
              <a:xfrm>
                <a:off x="3171" y="7456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4" name="Line 20268"/>
              <p:cNvSpPr>
                <a:spLocks noChangeShapeType="1"/>
              </p:cNvSpPr>
              <p:nvPr/>
            </p:nvSpPr>
            <p:spPr bwMode="auto">
              <a:xfrm flipH="1">
                <a:off x="2782" y="-23086"/>
                <a:ext cx="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5" name="Line 20269"/>
              <p:cNvSpPr>
                <a:spLocks noChangeShapeType="1"/>
              </p:cNvSpPr>
              <p:nvPr/>
            </p:nvSpPr>
            <p:spPr bwMode="auto">
              <a:xfrm>
                <a:off x="2782" y="-23086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6" name="Line 20270"/>
              <p:cNvSpPr>
                <a:spLocks noChangeShapeType="1"/>
              </p:cNvSpPr>
              <p:nvPr/>
            </p:nvSpPr>
            <p:spPr bwMode="auto">
              <a:xfrm flipH="1">
                <a:off x="1011" y="27660"/>
                <a:ext cx="6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7" name="Line 20271"/>
              <p:cNvSpPr>
                <a:spLocks noChangeShapeType="1"/>
              </p:cNvSpPr>
              <p:nvPr/>
            </p:nvSpPr>
            <p:spPr bwMode="auto">
              <a:xfrm flipV="1">
                <a:off x="1011" y="27403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8" name="Line 20272"/>
              <p:cNvSpPr>
                <a:spLocks noChangeShapeType="1"/>
              </p:cNvSpPr>
              <p:nvPr/>
            </p:nvSpPr>
            <p:spPr bwMode="auto">
              <a:xfrm flipH="1">
                <a:off x="1301" y="81050"/>
                <a:ext cx="3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79" name="Line 20273"/>
              <p:cNvSpPr>
                <a:spLocks noChangeShapeType="1"/>
              </p:cNvSpPr>
              <p:nvPr/>
            </p:nvSpPr>
            <p:spPr bwMode="auto">
              <a:xfrm flipV="1">
                <a:off x="1301" y="80898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0" name="Line 20274"/>
              <p:cNvSpPr>
                <a:spLocks noChangeShapeType="1"/>
              </p:cNvSpPr>
              <p:nvPr/>
            </p:nvSpPr>
            <p:spPr bwMode="auto">
              <a:xfrm>
                <a:off x="2878" y="395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1" name="Line 20275"/>
              <p:cNvSpPr>
                <a:spLocks noChangeShapeType="1"/>
              </p:cNvSpPr>
              <p:nvPr/>
            </p:nvSpPr>
            <p:spPr bwMode="auto">
              <a:xfrm>
                <a:off x="2878" y="395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2" name="Line 20276"/>
              <p:cNvSpPr>
                <a:spLocks noChangeShapeType="1"/>
              </p:cNvSpPr>
              <p:nvPr/>
            </p:nvSpPr>
            <p:spPr bwMode="auto">
              <a:xfrm>
                <a:off x="942" y="1121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3" name="Line 20277"/>
              <p:cNvSpPr>
                <a:spLocks noChangeShapeType="1"/>
              </p:cNvSpPr>
              <p:nvPr/>
            </p:nvSpPr>
            <p:spPr bwMode="auto">
              <a:xfrm>
                <a:off x="942" y="11213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4" name="Line 20278"/>
              <p:cNvSpPr>
                <a:spLocks noChangeShapeType="1"/>
              </p:cNvSpPr>
              <p:nvPr/>
            </p:nvSpPr>
            <p:spPr bwMode="auto">
              <a:xfrm flipH="1">
                <a:off x="2892" y="-11329"/>
                <a:ext cx="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5" name="Line 20279"/>
              <p:cNvSpPr>
                <a:spLocks noChangeShapeType="1"/>
              </p:cNvSpPr>
              <p:nvPr/>
            </p:nvSpPr>
            <p:spPr bwMode="auto">
              <a:xfrm>
                <a:off x="2892" y="-11329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6" name="Line 20280"/>
              <p:cNvSpPr>
                <a:spLocks noChangeShapeType="1"/>
              </p:cNvSpPr>
              <p:nvPr/>
            </p:nvSpPr>
            <p:spPr bwMode="auto">
              <a:xfrm flipH="1">
                <a:off x="912" y="6652"/>
                <a:ext cx="1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7" name="Line 20281"/>
              <p:cNvSpPr>
                <a:spLocks noChangeShapeType="1"/>
              </p:cNvSpPr>
              <p:nvPr/>
            </p:nvSpPr>
            <p:spPr bwMode="auto">
              <a:xfrm>
                <a:off x="912" y="6652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8" name="Line 20282"/>
              <p:cNvSpPr>
                <a:spLocks noChangeShapeType="1"/>
              </p:cNvSpPr>
              <p:nvPr/>
            </p:nvSpPr>
            <p:spPr bwMode="auto">
              <a:xfrm flipH="1">
                <a:off x="3297" y="-29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89" name="Line 20283"/>
              <p:cNvSpPr>
                <a:spLocks noChangeShapeType="1"/>
              </p:cNvSpPr>
              <p:nvPr/>
            </p:nvSpPr>
            <p:spPr bwMode="auto">
              <a:xfrm>
                <a:off x="3297" y="-2942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0" name="Line 20284"/>
              <p:cNvSpPr>
                <a:spLocks noChangeShapeType="1"/>
              </p:cNvSpPr>
              <p:nvPr/>
            </p:nvSpPr>
            <p:spPr bwMode="auto">
              <a:xfrm flipH="1">
                <a:off x="2502" y="13331"/>
                <a:ext cx="8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1" name="Line 20285"/>
              <p:cNvSpPr>
                <a:spLocks noChangeShapeType="1"/>
              </p:cNvSpPr>
              <p:nvPr/>
            </p:nvSpPr>
            <p:spPr bwMode="auto">
              <a:xfrm>
                <a:off x="2502" y="13331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2" name="Line 20286"/>
              <p:cNvSpPr>
                <a:spLocks noChangeShapeType="1"/>
              </p:cNvSpPr>
              <p:nvPr/>
            </p:nvSpPr>
            <p:spPr bwMode="auto">
              <a:xfrm flipH="1">
                <a:off x="3138" y="-70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3" name="Line 20287"/>
              <p:cNvSpPr>
                <a:spLocks noChangeShapeType="1"/>
              </p:cNvSpPr>
              <p:nvPr/>
            </p:nvSpPr>
            <p:spPr bwMode="auto">
              <a:xfrm>
                <a:off x="3138" y="-703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4" name="Line 20288"/>
              <p:cNvSpPr>
                <a:spLocks noChangeShapeType="1"/>
              </p:cNvSpPr>
              <p:nvPr/>
            </p:nvSpPr>
            <p:spPr bwMode="auto">
              <a:xfrm flipH="1">
                <a:off x="2899" y="-23066"/>
                <a:ext cx="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5" name="Line 20289"/>
              <p:cNvSpPr>
                <a:spLocks noChangeShapeType="1"/>
              </p:cNvSpPr>
              <p:nvPr/>
            </p:nvSpPr>
            <p:spPr bwMode="auto">
              <a:xfrm flipV="1">
                <a:off x="2899" y="-23317"/>
                <a:ext cx="0" cy="2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6" name="Line 20290"/>
              <p:cNvSpPr>
                <a:spLocks noChangeShapeType="1"/>
              </p:cNvSpPr>
              <p:nvPr/>
            </p:nvSpPr>
            <p:spPr bwMode="auto">
              <a:xfrm flipH="1">
                <a:off x="3171" y="7467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7" name="Line 20291"/>
              <p:cNvSpPr>
                <a:spLocks noChangeShapeType="1"/>
              </p:cNvSpPr>
              <p:nvPr/>
            </p:nvSpPr>
            <p:spPr bwMode="auto">
              <a:xfrm>
                <a:off x="3171" y="7467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8" name="Line 20292"/>
              <p:cNvSpPr>
                <a:spLocks noChangeShapeType="1"/>
              </p:cNvSpPr>
              <p:nvPr/>
            </p:nvSpPr>
            <p:spPr bwMode="auto">
              <a:xfrm flipH="1">
                <a:off x="3142" y="-492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599" name="Line 20293"/>
              <p:cNvSpPr>
                <a:spLocks noChangeShapeType="1"/>
              </p:cNvSpPr>
              <p:nvPr/>
            </p:nvSpPr>
            <p:spPr bwMode="auto">
              <a:xfrm>
                <a:off x="3142" y="-492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0" name="Line 20294"/>
              <p:cNvSpPr>
                <a:spLocks noChangeShapeType="1"/>
              </p:cNvSpPr>
              <p:nvPr/>
            </p:nvSpPr>
            <p:spPr bwMode="auto">
              <a:xfrm flipH="1">
                <a:off x="980" y="81063"/>
                <a:ext cx="2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1" name="Line 20295"/>
              <p:cNvSpPr>
                <a:spLocks noChangeShapeType="1"/>
              </p:cNvSpPr>
              <p:nvPr/>
            </p:nvSpPr>
            <p:spPr bwMode="auto">
              <a:xfrm flipV="1">
                <a:off x="980" y="80278"/>
                <a:ext cx="0" cy="7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2" name="Line 20296"/>
              <p:cNvSpPr>
                <a:spLocks noChangeShapeType="1"/>
              </p:cNvSpPr>
              <p:nvPr/>
            </p:nvSpPr>
            <p:spPr bwMode="auto">
              <a:xfrm flipH="1">
                <a:off x="1175" y="82289"/>
                <a:ext cx="2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3" name="Line 20297"/>
              <p:cNvSpPr>
                <a:spLocks noChangeShapeType="1"/>
              </p:cNvSpPr>
              <p:nvPr/>
            </p:nvSpPr>
            <p:spPr bwMode="auto">
              <a:xfrm>
                <a:off x="1175" y="82289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4" name="Line 20298"/>
              <p:cNvSpPr>
                <a:spLocks noChangeShapeType="1"/>
              </p:cNvSpPr>
              <p:nvPr/>
            </p:nvSpPr>
            <p:spPr bwMode="auto">
              <a:xfrm>
                <a:off x="3138" y="-692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5" name="Line 20299"/>
              <p:cNvSpPr>
                <a:spLocks noChangeShapeType="1"/>
              </p:cNvSpPr>
              <p:nvPr/>
            </p:nvSpPr>
            <p:spPr bwMode="auto">
              <a:xfrm>
                <a:off x="3138" y="-692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6" name="Line 20300"/>
              <p:cNvSpPr>
                <a:spLocks noChangeShapeType="1"/>
              </p:cNvSpPr>
              <p:nvPr/>
            </p:nvSpPr>
            <p:spPr bwMode="auto">
              <a:xfrm flipH="1">
                <a:off x="943" y="6085"/>
                <a:ext cx="2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7" name="Line 20301"/>
              <p:cNvSpPr>
                <a:spLocks noChangeShapeType="1"/>
              </p:cNvSpPr>
              <p:nvPr/>
            </p:nvSpPr>
            <p:spPr bwMode="auto">
              <a:xfrm flipV="1">
                <a:off x="943" y="5755"/>
                <a:ext cx="0" cy="33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8" name="Line 20302"/>
              <p:cNvSpPr>
                <a:spLocks noChangeShapeType="1"/>
              </p:cNvSpPr>
              <p:nvPr/>
            </p:nvSpPr>
            <p:spPr bwMode="auto">
              <a:xfrm flipH="1">
                <a:off x="2981" y="-18622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09" name="Line 20303"/>
              <p:cNvSpPr>
                <a:spLocks noChangeShapeType="1"/>
              </p:cNvSpPr>
              <p:nvPr/>
            </p:nvSpPr>
            <p:spPr bwMode="auto">
              <a:xfrm>
                <a:off x="2981" y="-1862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0" name="Line 20304"/>
              <p:cNvSpPr>
                <a:spLocks noChangeShapeType="1"/>
              </p:cNvSpPr>
              <p:nvPr/>
            </p:nvSpPr>
            <p:spPr bwMode="auto">
              <a:xfrm flipH="1">
                <a:off x="3026" y="-447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1" name="Line 20305"/>
              <p:cNvSpPr>
                <a:spLocks noChangeShapeType="1"/>
              </p:cNvSpPr>
              <p:nvPr/>
            </p:nvSpPr>
            <p:spPr bwMode="auto">
              <a:xfrm flipV="1">
                <a:off x="3026" y="-4887"/>
                <a:ext cx="0" cy="4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2" name="Line 20306"/>
              <p:cNvSpPr>
                <a:spLocks noChangeShapeType="1"/>
              </p:cNvSpPr>
              <p:nvPr/>
            </p:nvSpPr>
            <p:spPr bwMode="auto">
              <a:xfrm flipH="1">
                <a:off x="3990" y="781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3" name="Line 20307"/>
              <p:cNvSpPr>
                <a:spLocks noChangeShapeType="1"/>
              </p:cNvSpPr>
              <p:nvPr/>
            </p:nvSpPr>
            <p:spPr bwMode="auto">
              <a:xfrm>
                <a:off x="3990" y="781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4" name="Line 20308"/>
              <p:cNvSpPr>
                <a:spLocks noChangeShapeType="1"/>
              </p:cNvSpPr>
              <p:nvPr/>
            </p:nvSpPr>
            <p:spPr bwMode="auto">
              <a:xfrm flipH="1">
                <a:off x="3012" y="-195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5" name="Line 20309"/>
              <p:cNvSpPr>
                <a:spLocks noChangeShapeType="1"/>
              </p:cNvSpPr>
              <p:nvPr/>
            </p:nvSpPr>
            <p:spPr bwMode="auto">
              <a:xfrm>
                <a:off x="3012" y="-19572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6" name="Line 20310"/>
              <p:cNvSpPr>
                <a:spLocks noChangeShapeType="1"/>
              </p:cNvSpPr>
              <p:nvPr/>
            </p:nvSpPr>
            <p:spPr bwMode="auto">
              <a:xfrm flipH="1">
                <a:off x="1855" y="14782"/>
                <a:ext cx="16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7" name="Line 20311"/>
              <p:cNvSpPr>
                <a:spLocks noChangeShapeType="1"/>
              </p:cNvSpPr>
              <p:nvPr/>
            </p:nvSpPr>
            <p:spPr bwMode="auto">
              <a:xfrm>
                <a:off x="1855" y="14782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8" name="Line 20312"/>
              <p:cNvSpPr>
                <a:spLocks noChangeShapeType="1"/>
              </p:cNvSpPr>
              <p:nvPr/>
            </p:nvSpPr>
            <p:spPr bwMode="auto">
              <a:xfrm flipH="1">
                <a:off x="1232" y="-1610"/>
                <a:ext cx="2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19" name="Line 20313"/>
              <p:cNvSpPr>
                <a:spLocks noChangeShapeType="1"/>
              </p:cNvSpPr>
              <p:nvPr/>
            </p:nvSpPr>
            <p:spPr bwMode="auto">
              <a:xfrm flipV="1">
                <a:off x="1232" y="-1821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620" name="Line 20314"/>
              <p:cNvSpPr>
                <a:spLocks noChangeShapeType="1"/>
              </p:cNvSpPr>
              <p:nvPr/>
            </p:nvSpPr>
            <p:spPr bwMode="auto">
              <a:xfrm flipH="1">
                <a:off x="-292" y="105638"/>
                <a:ext cx="10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1" name="Group 20516"/>
            <p:cNvGrpSpPr>
              <a:grpSpLocks/>
            </p:cNvGrpSpPr>
            <p:nvPr/>
          </p:nvGrpSpPr>
          <p:grpSpPr bwMode="auto">
            <a:xfrm>
              <a:off x="707684" y="-7853434"/>
              <a:ext cx="7011988" cy="222405575"/>
              <a:chOff x="-427" y="-24622"/>
              <a:chExt cx="4417" cy="140098"/>
            </a:xfrm>
          </p:grpSpPr>
          <p:sp>
            <p:nvSpPr>
              <p:cNvPr id="17221" name="Line 20316"/>
              <p:cNvSpPr>
                <a:spLocks noChangeShapeType="1"/>
              </p:cNvSpPr>
              <p:nvPr/>
            </p:nvSpPr>
            <p:spPr bwMode="auto">
              <a:xfrm>
                <a:off x="-292" y="10563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2" name="Line 20317"/>
              <p:cNvSpPr>
                <a:spLocks noChangeShapeType="1"/>
              </p:cNvSpPr>
              <p:nvPr/>
            </p:nvSpPr>
            <p:spPr bwMode="auto">
              <a:xfrm flipH="1">
                <a:off x="-427" y="115476"/>
                <a:ext cx="2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3" name="Line 20318"/>
              <p:cNvSpPr>
                <a:spLocks noChangeShapeType="1"/>
              </p:cNvSpPr>
              <p:nvPr/>
            </p:nvSpPr>
            <p:spPr bwMode="auto">
              <a:xfrm flipV="1">
                <a:off x="-427" y="111012"/>
                <a:ext cx="0" cy="44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4" name="Line 20319"/>
              <p:cNvSpPr>
                <a:spLocks noChangeShapeType="1"/>
              </p:cNvSpPr>
              <p:nvPr/>
            </p:nvSpPr>
            <p:spPr bwMode="auto">
              <a:xfrm flipH="1">
                <a:off x="1034" y="3421"/>
                <a:ext cx="7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5" name="Line 20320"/>
              <p:cNvSpPr>
                <a:spLocks noChangeShapeType="1"/>
              </p:cNvSpPr>
              <p:nvPr/>
            </p:nvSpPr>
            <p:spPr bwMode="auto">
              <a:xfrm flipV="1">
                <a:off x="1034" y="33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6" name="Line 20321"/>
              <p:cNvSpPr>
                <a:spLocks noChangeShapeType="1"/>
              </p:cNvSpPr>
              <p:nvPr/>
            </p:nvSpPr>
            <p:spPr bwMode="auto">
              <a:xfrm>
                <a:off x="3384" y="2566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7" name="Line 20322"/>
              <p:cNvSpPr>
                <a:spLocks noChangeShapeType="1"/>
              </p:cNvSpPr>
              <p:nvPr/>
            </p:nvSpPr>
            <p:spPr bwMode="auto">
              <a:xfrm>
                <a:off x="3384" y="2566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8" name="Line 20323"/>
              <p:cNvSpPr>
                <a:spLocks noChangeShapeType="1"/>
              </p:cNvSpPr>
              <p:nvPr/>
            </p:nvSpPr>
            <p:spPr bwMode="auto">
              <a:xfrm flipH="1">
                <a:off x="3018" y="-218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9" name="Line 20324"/>
              <p:cNvSpPr>
                <a:spLocks noChangeShapeType="1"/>
              </p:cNvSpPr>
              <p:nvPr/>
            </p:nvSpPr>
            <p:spPr bwMode="auto">
              <a:xfrm>
                <a:off x="3018" y="-2180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0" name="Line 20325"/>
              <p:cNvSpPr>
                <a:spLocks noChangeShapeType="1"/>
              </p:cNvSpPr>
              <p:nvPr/>
            </p:nvSpPr>
            <p:spPr bwMode="auto">
              <a:xfrm flipH="1">
                <a:off x="3192" y="73731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1" name="Line 20326"/>
              <p:cNvSpPr>
                <a:spLocks noChangeShapeType="1"/>
              </p:cNvSpPr>
              <p:nvPr/>
            </p:nvSpPr>
            <p:spPr bwMode="auto">
              <a:xfrm>
                <a:off x="3192" y="7373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2" name="Line 20327"/>
              <p:cNvSpPr>
                <a:spLocks noChangeShapeType="1"/>
              </p:cNvSpPr>
              <p:nvPr/>
            </p:nvSpPr>
            <p:spPr bwMode="auto">
              <a:xfrm flipH="1">
                <a:off x="1433" y="86318"/>
                <a:ext cx="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3" name="Line 20328"/>
              <p:cNvSpPr>
                <a:spLocks noChangeShapeType="1"/>
              </p:cNvSpPr>
              <p:nvPr/>
            </p:nvSpPr>
            <p:spPr bwMode="auto">
              <a:xfrm flipV="1">
                <a:off x="1433" y="8617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4" name="Line 20329"/>
              <p:cNvSpPr>
                <a:spLocks noChangeShapeType="1"/>
              </p:cNvSpPr>
              <p:nvPr/>
            </p:nvSpPr>
            <p:spPr bwMode="auto">
              <a:xfrm flipH="1">
                <a:off x="1284" y="67935"/>
                <a:ext cx="3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5" name="Line 20330"/>
              <p:cNvSpPr>
                <a:spLocks noChangeShapeType="1"/>
              </p:cNvSpPr>
              <p:nvPr/>
            </p:nvSpPr>
            <p:spPr bwMode="auto">
              <a:xfrm>
                <a:off x="1284" y="6793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6" name="Line 20331"/>
              <p:cNvSpPr>
                <a:spLocks noChangeShapeType="1"/>
              </p:cNvSpPr>
              <p:nvPr/>
            </p:nvSpPr>
            <p:spPr bwMode="auto">
              <a:xfrm>
                <a:off x="3982" y="107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7" name="Line 20332"/>
              <p:cNvSpPr>
                <a:spLocks noChangeShapeType="1"/>
              </p:cNvSpPr>
              <p:nvPr/>
            </p:nvSpPr>
            <p:spPr bwMode="auto">
              <a:xfrm>
                <a:off x="3982" y="10766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8" name="Line 20333"/>
              <p:cNvSpPr>
                <a:spLocks noChangeShapeType="1"/>
              </p:cNvSpPr>
              <p:nvPr/>
            </p:nvSpPr>
            <p:spPr bwMode="auto">
              <a:xfrm flipH="1">
                <a:off x="2923" y="16272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39" name="Line 20334"/>
              <p:cNvSpPr>
                <a:spLocks noChangeShapeType="1"/>
              </p:cNvSpPr>
              <p:nvPr/>
            </p:nvSpPr>
            <p:spPr bwMode="auto">
              <a:xfrm flipV="1">
                <a:off x="2923" y="16081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0" name="Line 20335"/>
              <p:cNvSpPr>
                <a:spLocks noChangeShapeType="1"/>
              </p:cNvSpPr>
              <p:nvPr/>
            </p:nvSpPr>
            <p:spPr bwMode="auto">
              <a:xfrm flipH="1">
                <a:off x="3073" y="1407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1" name="Line 20336"/>
              <p:cNvSpPr>
                <a:spLocks noChangeShapeType="1"/>
              </p:cNvSpPr>
              <p:nvPr/>
            </p:nvSpPr>
            <p:spPr bwMode="auto">
              <a:xfrm>
                <a:off x="3073" y="14077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2" name="Line 20337"/>
              <p:cNvSpPr>
                <a:spLocks noChangeShapeType="1"/>
              </p:cNvSpPr>
              <p:nvPr/>
            </p:nvSpPr>
            <p:spPr bwMode="auto">
              <a:xfrm flipH="1">
                <a:off x="1168" y="90011"/>
                <a:ext cx="3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3" name="Line 20338"/>
              <p:cNvSpPr>
                <a:spLocks noChangeShapeType="1"/>
              </p:cNvSpPr>
              <p:nvPr/>
            </p:nvSpPr>
            <p:spPr bwMode="auto">
              <a:xfrm flipV="1">
                <a:off x="1168" y="89477"/>
                <a:ext cx="0" cy="53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4" name="Line 20339"/>
              <p:cNvSpPr>
                <a:spLocks noChangeShapeType="1"/>
              </p:cNvSpPr>
              <p:nvPr/>
            </p:nvSpPr>
            <p:spPr bwMode="auto">
              <a:xfrm flipH="1">
                <a:off x="3461" y="20862"/>
                <a:ext cx="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5" name="Line 20340"/>
              <p:cNvSpPr>
                <a:spLocks noChangeShapeType="1"/>
              </p:cNvSpPr>
              <p:nvPr/>
            </p:nvSpPr>
            <p:spPr bwMode="auto">
              <a:xfrm>
                <a:off x="3461" y="20862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6" name="Line 20341"/>
              <p:cNvSpPr>
                <a:spLocks noChangeShapeType="1"/>
              </p:cNvSpPr>
              <p:nvPr/>
            </p:nvSpPr>
            <p:spPr bwMode="auto">
              <a:xfrm flipH="1">
                <a:off x="1344" y="-87"/>
                <a:ext cx="14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7" name="Line 20342"/>
              <p:cNvSpPr>
                <a:spLocks noChangeShapeType="1"/>
              </p:cNvSpPr>
              <p:nvPr/>
            </p:nvSpPr>
            <p:spPr bwMode="auto">
              <a:xfrm>
                <a:off x="1344" y="-87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8" name="Line 20343"/>
              <p:cNvSpPr>
                <a:spLocks noChangeShapeType="1"/>
              </p:cNvSpPr>
              <p:nvPr/>
            </p:nvSpPr>
            <p:spPr bwMode="auto">
              <a:xfrm flipH="1">
                <a:off x="2839" y="-20521"/>
                <a:ext cx="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49" name="Line 20344"/>
              <p:cNvSpPr>
                <a:spLocks noChangeShapeType="1"/>
              </p:cNvSpPr>
              <p:nvPr/>
            </p:nvSpPr>
            <p:spPr bwMode="auto">
              <a:xfrm>
                <a:off x="2839" y="-2052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0" name="Line 20345"/>
              <p:cNvSpPr>
                <a:spLocks noChangeShapeType="1"/>
              </p:cNvSpPr>
              <p:nvPr/>
            </p:nvSpPr>
            <p:spPr bwMode="auto">
              <a:xfrm flipH="1">
                <a:off x="3989" y="79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1" name="Line 20346"/>
              <p:cNvSpPr>
                <a:spLocks noChangeShapeType="1"/>
              </p:cNvSpPr>
              <p:nvPr/>
            </p:nvSpPr>
            <p:spPr bwMode="auto">
              <a:xfrm>
                <a:off x="3989" y="793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2" name="Line 20347"/>
              <p:cNvSpPr>
                <a:spLocks noChangeShapeType="1"/>
              </p:cNvSpPr>
              <p:nvPr/>
            </p:nvSpPr>
            <p:spPr bwMode="auto">
              <a:xfrm>
                <a:off x="3308" y="730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3" name="Line 20348"/>
              <p:cNvSpPr>
                <a:spLocks noChangeShapeType="1"/>
              </p:cNvSpPr>
              <p:nvPr/>
            </p:nvSpPr>
            <p:spPr bwMode="auto">
              <a:xfrm>
                <a:off x="3308" y="7303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4" name="Line 20349"/>
              <p:cNvSpPr>
                <a:spLocks noChangeShapeType="1"/>
              </p:cNvSpPr>
              <p:nvPr/>
            </p:nvSpPr>
            <p:spPr bwMode="auto">
              <a:xfrm flipH="1">
                <a:off x="1060" y="68027"/>
                <a:ext cx="2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5" name="Line 20350"/>
              <p:cNvSpPr>
                <a:spLocks noChangeShapeType="1"/>
              </p:cNvSpPr>
              <p:nvPr/>
            </p:nvSpPr>
            <p:spPr bwMode="auto">
              <a:xfrm>
                <a:off x="1060" y="6802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6" name="Line 20351"/>
              <p:cNvSpPr>
                <a:spLocks noChangeShapeType="1"/>
              </p:cNvSpPr>
              <p:nvPr/>
            </p:nvSpPr>
            <p:spPr bwMode="auto">
              <a:xfrm flipH="1">
                <a:off x="722" y="77674"/>
                <a:ext cx="1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7" name="Line 20352"/>
              <p:cNvSpPr>
                <a:spLocks noChangeShapeType="1"/>
              </p:cNvSpPr>
              <p:nvPr/>
            </p:nvSpPr>
            <p:spPr bwMode="auto">
              <a:xfrm>
                <a:off x="722" y="77674"/>
                <a:ext cx="0" cy="21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8" name="Line 20353"/>
              <p:cNvSpPr>
                <a:spLocks noChangeShapeType="1"/>
              </p:cNvSpPr>
              <p:nvPr/>
            </p:nvSpPr>
            <p:spPr bwMode="auto">
              <a:xfrm flipH="1">
                <a:off x="974" y="78122"/>
                <a:ext cx="20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59" name="Line 20354"/>
              <p:cNvSpPr>
                <a:spLocks noChangeShapeType="1"/>
              </p:cNvSpPr>
              <p:nvPr/>
            </p:nvSpPr>
            <p:spPr bwMode="auto">
              <a:xfrm flipV="1">
                <a:off x="974" y="77832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0" name="Line 20355"/>
              <p:cNvSpPr>
                <a:spLocks noChangeShapeType="1"/>
              </p:cNvSpPr>
              <p:nvPr/>
            </p:nvSpPr>
            <p:spPr bwMode="auto">
              <a:xfrm flipH="1">
                <a:off x="-387" y="114942"/>
                <a:ext cx="2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1" name="Line 20356"/>
              <p:cNvSpPr>
                <a:spLocks noChangeShapeType="1"/>
              </p:cNvSpPr>
              <p:nvPr/>
            </p:nvSpPr>
            <p:spPr bwMode="auto">
              <a:xfrm>
                <a:off x="-387" y="11494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2" name="Line 20357"/>
              <p:cNvSpPr>
                <a:spLocks noChangeShapeType="1"/>
              </p:cNvSpPr>
              <p:nvPr/>
            </p:nvSpPr>
            <p:spPr bwMode="auto">
              <a:xfrm>
                <a:off x="3989" y="805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3" name="Line 20358"/>
              <p:cNvSpPr>
                <a:spLocks noChangeShapeType="1"/>
              </p:cNvSpPr>
              <p:nvPr/>
            </p:nvSpPr>
            <p:spPr bwMode="auto">
              <a:xfrm>
                <a:off x="3989" y="805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4" name="Line 20359"/>
              <p:cNvSpPr>
                <a:spLocks noChangeShapeType="1"/>
              </p:cNvSpPr>
              <p:nvPr/>
            </p:nvSpPr>
            <p:spPr bwMode="auto">
              <a:xfrm>
                <a:off x="3171" y="7479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5" name="Line 20360"/>
              <p:cNvSpPr>
                <a:spLocks noChangeShapeType="1"/>
              </p:cNvSpPr>
              <p:nvPr/>
            </p:nvSpPr>
            <p:spPr bwMode="auto">
              <a:xfrm>
                <a:off x="3171" y="7479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6" name="Line 20361"/>
              <p:cNvSpPr>
                <a:spLocks noChangeShapeType="1"/>
              </p:cNvSpPr>
              <p:nvPr/>
            </p:nvSpPr>
            <p:spPr bwMode="auto">
              <a:xfrm flipH="1">
                <a:off x="2473" y="84683"/>
                <a:ext cx="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7" name="Line 20362"/>
              <p:cNvSpPr>
                <a:spLocks noChangeShapeType="1"/>
              </p:cNvSpPr>
              <p:nvPr/>
            </p:nvSpPr>
            <p:spPr bwMode="auto">
              <a:xfrm>
                <a:off x="2473" y="846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8" name="Line 20363"/>
              <p:cNvSpPr>
                <a:spLocks noChangeShapeType="1"/>
              </p:cNvSpPr>
              <p:nvPr/>
            </p:nvSpPr>
            <p:spPr bwMode="auto">
              <a:xfrm flipH="1">
                <a:off x="132" y="104820"/>
                <a:ext cx="12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69" name="Line 20364"/>
              <p:cNvSpPr>
                <a:spLocks noChangeShapeType="1"/>
              </p:cNvSpPr>
              <p:nvPr/>
            </p:nvSpPr>
            <p:spPr bwMode="auto">
              <a:xfrm>
                <a:off x="132" y="10482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0" name="Line 20365"/>
              <p:cNvSpPr>
                <a:spLocks noChangeShapeType="1"/>
              </p:cNvSpPr>
              <p:nvPr/>
            </p:nvSpPr>
            <p:spPr bwMode="auto">
              <a:xfrm flipH="1">
                <a:off x="3162" y="6893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1" name="Line 20366"/>
              <p:cNvSpPr>
                <a:spLocks noChangeShapeType="1"/>
              </p:cNvSpPr>
              <p:nvPr/>
            </p:nvSpPr>
            <p:spPr bwMode="auto">
              <a:xfrm>
                <a:off x="3162" y="6893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2" name="Line 20367"/>
              <p:cNvSpPr>
                <a:spLocks noChangeShapeType="1"/>
              </p:cNvSpPr>
              <p:nvPr/>
            </p:nvSpPr>
            <p:spPr bwMode="auto">
              <a:xfrm flipH="1">
                <a:off x="3988" y="81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3" name="Line 20368"/>
              <p:cNvSpPr>
                <a:spLocks noChangeShapeType="1"/>
              </p:cNvSpPr>
              <p:nvPr/>
            </p:nvSpPr>
            <p:spPr bwMode="auto">
              <a:xfrm>
                <a:off x="3988" y="816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4" name="Line 20369"/>
              <p:cNvSpPr>
                <a:spLocks noChangeShapeType="1"/>
              </p:cNvSpPr>
              <p:nvPr/>
            </p:nvSpPr>
            <p:spPr bwMode="auto">
              <a:xfrm flipH="1">
                <a:off x="2939" y="24145"/>
                <a:ext cx="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5" name="Line 20370"/>
              <p:cNvSpPr>
                <a:spLocks noChangeShapeType="1"/>
              </p:cNvSpPr>
              <p:nvPr/>
            </p:nvSpPr>
            <p:spPr bwMode="auto">
              <a:xfrm>
                <a:off x="2939" y="24145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6" name="Line 20371"/>
              <p:cNvSpPr>
                <a:spLocks noChangeShapeType="1"/>
              </p:cNvSpPr>
              <p:nvPr/>
            </p:nvSpPr>
            <p:spPr bwMode="auto">
              <a:xfrm flipH="1">
                <a:off x="3002" y="-11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7" name="Line 20372"/>
              <p:cNvSpPr>
                <a:spLocks noChangeShapeType="1"/>
              </p:cNvSpPr>
              <p:nvPr/>
            </p:nvSpPr>
            <p:spPr bwMode="auto">
              <a:xfrm>
                <a:off x="3002" y="-11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8" name="Line 20373"/>
              <p:cNvSpPr>
                <a:spLocks noChangeShapeType="1"/>
              </p:cNvSpPr>
              <p:nvPr/>
            </p:nvSpPr>
            <p:spPr bwMode="auto">
              <a:xfrm flipH="1">
                <a:off x="1091" y="27891"/>
                <a:ext cx="4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79" name="Line 20374"/>
              <p:cNvSpPr>
                <a:spLocks noChangeShapeType="1"/>
              </p:cNvSpPr>
              <p:nvPr/>
            </p:nvSpPr>
            <p:spPr bwMode="auto">
              <a:xfrm>
                <a:off x="1091" y="2789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0" name="Line 20375"/>
              <p:cNvSpPr>
                <a:spLocks noChangeShapeType="1"/>
              </p:cNvSpPr>
              <p:nvPr/>
            </p:nvSpPr>
            <p:spPr bwMode="auto">
              <a:xfrm flipH="1">
                <a:off x="2414" y="69998"/>
                <a:ext cx="2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1" name="Line 20376"/>
              <p:cNvSpPr>
                <a:spLocks noChangeShapeType="1"/>
              </p:cNvSpPr>
              <p:nvPr/>
            </p:nvSpPr>
            <p:spPr bwMode="auto">
              <a:xfrm>
                <a:off x="2414" y="69998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2" name="Line 20377"/>
              <p:cNvSpPr>
                <a:spLocks noChangeShapeType="1"/>
              </p:cNvSpPr>
              <p:nvPr/>
            </p:nvSpPr>
            <p:spPr bwMode="auto">
              <a:xfrm flipH="1">
                <a:off x="3988" y="828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3" name="Line 20378"/>
              <p:cNvSpPr>
                <a:spLocks noChangeShapeType="1"/>
              </p:cNvSpPr>
              <p:nvPr/>
            </p:nvSpPr>
            <p:spPr bwMode="auto">
              <a:xfrm>
                <a:off x="3988" y="828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4" name="Line 20379"/>
              <p:cNvSpPr>
                <a:spLocks noChangeShapeType="1"/>
              </p:cNvSpPr>
              <p:nvPr/>
            </p:nvSpPr>
            <p:spPr bwMode="auto">
              <a:xfrm flipH="1">
                <a:off x="2861" y="471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5" name="Line 20380"/>
              <p:cNvSpPr>
                <a:spLocks noChangeShapeType="1"/>
              </p:cNvSpPr>
              <p:nvPr/>
            </p:nvSpPr>
            <p:spPr bwMode="auto">
              <a:xfrm>
                <a:off x="2861" y="471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6" name="Line 20381"/>
              <p:cNvSpPr>
                <a:spLocks noChangeShapeType="1"/>
              </p:cNvSpPr>
              <p:nvPr/>
            </p:nvSpPr>
            <p:spPr bwMode="auto">
              <a:xfrm flipH="1">
                <a:off x="941" y="1123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7" name="Line 20382"/>
              <p:cNvSpPr>
                <a:spLocks noChangeShapeType="1"/>
              </p:cNvSpPr>
              <p:nvPr/>
            </p:nvSpPr>
            <p:spPr bwMode="auto">
              <a:xfrm>
                <a:off x="941" y="11237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8" name="Line 20383"/>
              <p:cNvSpPr>
                <a:spLocks noChangeShapeType="1"/>
              </p:cNvSpPr>
              <p:nvPr/>
            </p:nvSpPr>
            <p:spPr bwMode="auto">
              <a:xfrm flipH="1">
                <a:off x="1233" y="92173"/>
                <a:ext cx="8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89" name="Line 20384"/>
              <p:cNvSpPr>
                <a:spLocks noChangeShapeType="1"/>
              </p:cNvSpPr>
              <p:nvPr/>
            </p:nvSpPr>
            <p:spPr bwMode="auto">
              <a:xfrm>
                <a:off x="1233" y="9217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0" name="Line 20385"/>
              <p:cNvSpPr>
                <a:spLocks noChangeShapeType="1"/>
              </p:cNvSpPr>
              <p:nvPr/>
            </p:nvSpPr>
            <p:spPr bwMode="auto">
              <a:xfrm flipH="1">
                <a:off x="3483" y="20868"/>
                <a:ext cx="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1" name="Line 20386"/>
              <p:cNvSpPr>
                <a:spLocks noChangeShapeType="1"/>
              </p:cNvSpPr>
              <p:nvPr/>
            </p:nvSpPr>
            <p:spPr bwMode="auto">
              <a:xfrm flipV="1">
                <a:off x="3483" y="20677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2" name="Line 20387"/>
              <p:cNvSpPr>
                <a:spLocks noChangeShapeType="1"/>
              </p:cNvSpPr>
              <p:nvPr/>
            </p:nvSpPr>
            <p:spPr bwMode="auto">
              <a:xfrm>
                <a:off x="802" y="1136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3" name="Line 20388"/>
              <p:cNvSpPr>
                <a:spLocks noChangeShapeType="1"/>
              </p:cNvSpPr>
              <p:nvPr/>
            </p:nvSpPr>
            <p:spPr bwMode="auto">
              <a:xfrm>
                <a:off x="802" y="113603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4" name="Line 20389"/>
              <p:cNvSpPr>
                <a:spLocks noChangeShapeType="1"/>
              </p:cNvSpPr>
              <p:nvPr/>
            </p:nvSpPr>
            <p:spPr bwMode="auto">
              <a:xfrm flipH="1">
                <a:off x="2444" y="867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5" name="Line 20390"/>
              <p:cNvSpPr>
                <a:spLocks noChangeShapeType="1"/>
              </p:cNvSpPr>
              <p:nvPr/>
            </p:nvSpPr>
            <p:spPr bwMode="auto">
              <a:xfrm>
                <a:off x="2444" y="86760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6" name="Line 20391"/>
              <p:cNvSpPr>
                <a:spLocks noChangeShapeType="1"/>
              </p:cNvSpPr>
              <p:nvPr/>
            </p:nvSpPr>
            <p:spPr bwMode="auto">
              <a:xfrm flipH="1">
                <a:off x="-36" y="104583"/>
                <a:ext cx="4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7" name="Line 20392"/>
              <p:cNvSpPr>
                <a:spLocks noChangeShapeType="1"/>
              </p:cNvSpPr>
              <p:nvPr/>
            </p:nvSpPr>
            <p:spPr bwMode="auto">
              <a:xfrm flipV="1">
                <a:off x="-36" y="1044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8" name="Line 20393"/>
              <p:cNvSpPr>
                <a:spLocks noChangeShapeType="1"/>
              </p:cNvSpPr>
              <p:nvPr/>
            </p:nvSpPr>
            <p:spPr bwMode="auto">
              <a:xfrm>
                <a:off x="3018" y="-216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99" name="Line 20394"/>
              <p:cNvSpPr>
                <a:spLocks noChangeShapeType="1"/>
              </p:cNvSpPr>
              <p:nvPr/>
            </p:nvSpPr>
            <p:spPr bwMode="auto">
              <a:xfrm>
                <a:off x="3018" y="-216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0" name="Line 20395"/>
              <p:cNvSpPr>
                <a:spLocks noChangeShapeType="1"/>
              </p:cNvSpPr>
              <p:nvPr/>
            </p:nvSpPr>
            <p:spPr bwMode="auto">
              <a:xfrm flipH="1">
                <a:off x="2877" y="41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1" name="Line 20396"/>
              <p:cNvSpPr>
                <a:spLocks noChangeShapeType="1"/>
              </p:cNvSpPr>
              <p:nvPr/>
            </p:nvSpPr>
            <p:spPr bwMode="auto">
              <a:xfrm>
                <a:off x="2877" y="418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2" name="Line 20397"/>
              <p:cNvSpPr>
                <a:spLocks noChangeShapeType="1"/>
              </p:cNvSpPr>
              <p:nvPr/>
            </p:nvSpPr>
            <p:spPr bwMode="auto">
              <a:xfrm flipH="1">
                <a:off x="943" y="85355"/>
                <a:ext cx="1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3" name="Line 20398"/>
              <p:cNvSpPr>
                <a:spLocks noChangeShapeType="1"/>
              </p:cNvSpPr>
              <p:nvPr/>
            </p:nvSpPr>
            <p:spPr bwMode="auto">
              <a:xfrm flipV="1">
                <a:off x="943" y="84986"/>
                <a:ext cx="0" cy="3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4" name="Line 20399"/>
              <p:cNvSpPr>
                <a:spLocks noChangeShapeType="1"/>
              </p:cNvSpPr>
              <p:nvPr/>
            </p:nvSpPr>
            <p:spPr bwMode="auto">
              <a:xfrm flipH="1">
                <a:off x="863" y="112489"/>
                <a:ext cx="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5" name="Line 20400"/>
              <p:cNvSpPr>
                <a:spLocks noChangeShapeType="1"/>
              </p:cNvSpPr>
              <p:nvPr/>
            </p:nvSpPr>
            <p:spPr bwMode="auto">
              <a:xfrm>
                <a:off x="863" y="11248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6" name="Line 20401"/>
              <p:cNvSpPr>
                <a:spLocks noChangeShapeType="1"/>
              </p:cNvSpPr>
              <p:nvPr/>
            </p:nvSpPr>
            <p:spPr bwMode="auto">
              <a:xfrm flipH="1">
                <a:off x="1081" y="48265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7" name="Line 20402"/>
              <p:cNvSpPr>
                <a:spLocks noChangeShapeType="1"/>
              </p:cNvSpPr>
              <p:nvPr/>
            </p:nvSpPr>
            <p:spPr bwMode="auto">
              <a:xfrm flipV="1">
                <a:off x="1081" y="48133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8" name="Line 20403"/>
              <p:cNvSpPr>
                <a:spLocks noChangeShapeType="1"/>
              </p:cNvSpPr>
              <p:nvPr/>
            </p:nvSpPr>
            <p:spPr bwMode="auto">
              <a:xfrm flipH="1">
                <a:off x="1077" y="-7934"/>
                <a:ext cx="2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09" name="Line 20404"/>
              <p:cNvSpPr>
                <a:spLocks noChangeShapeType="1"/>
              </p:cNvSpPr>
              <p:nvPr/>
            </p:nvSpPr>
            <p:spPr bwMode="auto">
              <a:xfrm flipV="1">
                <a:off x="1077" y="-8112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0" name="Line 20405"/>
              <p:cNvSpPr>
                <a:spLocks noChangeShapeType="1"/>
              </p:cNvSpPr>
              <p:nvPr/>
            </p:nvSpPr>
            <p:spPr bwMode="auto">
              <a:xfrm flipH="1">
                <a:off x="988" y="47678"/>
                <a:ext cx="5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1" name="Line 20406"/>
              <p:cNvSpPr>
                <a:spLocks noChangeShapeType="1"/>
              </p:cNvSpPr>
              <p:nvPr/>
            </p:nvSpPr>
            <p:spPr bwMode="auto">
              <a:xfrm flipV="1">
                <a:off x="988" y="47547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2" name="Line 20407"/>
              <p:cNvSpPr>
                <a:spLocks noChangeShapeType="1"/>
              </p:cNvSpPr>
              <p:nvPr/>
            </p:nvSpPr>
            <p:spPr bwMode="auto">
              <a:xfrm flipH="1">
                <a:off x="3030" y="-246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3" name="Line 20408"/>
              <p:cNvSpPr>
                <a:spLocks noChangeShapeType="1"/>
              </p:cNvSpPr>
              <p:nvPr/>
            </p:nvSpPr>
            <p:spPr bwMode="auto">
              <a:xfrm>
                <a:off x="3030" y="-2462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4" name="Line 20409"/>
              <p:cNvSpPr>
                <a:spLocks noChangeShapeType="1"/>
              </p:cNvSpPr>
              <p:nvPr/>
            </p:nvSpPr>
            <p:spPr bwMode="auto">
              <a:xfrm flipH="1">
                <a:off x="3138" y="-681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5" name="Line 20410"/>
              <p:cNvSpPr>
                <a:spLocks noChangeShapeType="1"/>
              </p:cNvSpPr>
              <p:nvPr/>
            </p:nvSpPr>
            <p:spPr bwMode="auto">
              <a:xfrm>
                <a:off x="3138" y="-681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6" name="Line 20411"/>
              <p:cNvSpPr>
                <a:spLocks noChangeShapeType="1"/>
              </p:cNvSpPr>
              <p:nvPr/>
            </p:nvSpPr>
            <p:spPr bwMode="auto">
              <a:xfrm flipH="1">
                <a:off x="2075" y="54371"/>
                <a:ext cx="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7" name="Line 20412"/>
              <p:cNvSpPr>
                <a:spLocks noChangeShapeType="1"/>
              </p:cNvSpPr>
              <p:nvPr/>
            </p:nvSpPr>
            <p:spPr bwMode="auto">
              <a:xfrm>
                <a:off x="2075" y="54371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8" name="Line 20413"/>
              <p:cNvSpPr>
                <a:spLocks noChangeShapeType="1"/>
              </p:cNvSpPr>
              <p:nvPr/>
            </p:nvSpPr>
            <p:spPr bwMode="auto">
              <a:xfrm flipH="1">
                <a:off x="3176" y="73849"/>
                <a:ext cx="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19" name="Line 20414"/>
              <p:cNvSpPr>
                <a:spLocks noChangeShapeType="1"/>
              </p:cNvSpPr>
              <p:nvPr/>
            </p:nvSpPr>
            <p:spPr bwMode="auto">
              <a:xfrm>
                <a:off x="3176" y="7384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0" name="Line 20415"/>
              <p:cNvSpPr>
                <a:spLocks noChangeShapeType="1"/>
              </p:cNvSpPr>
              <p:nvPr/>
            </p:nvSpPr>
            <p:spPr bwMode="auto">
              <a:xfrm flipH="1">
                <a:off x="2936" y="5201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1" name="Line 20416"/>
              <p:cNvSpPr>
                <a:spLocks noChangeShapeType="1"/>
              </p:cNvSpPr>
              <p:nvPr/>
            </p:nvSpPr>
            <p:spPr bwMode="auto">
              <a:xfrm>
                <a:off x="2936" y="52011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2" name="Line 20417"/>
              <p:cNvSpPr>
                <a:spLocks noChangeShapeType="1"/>
              </p:cNvSpPr>
              <p:nvPr/>
            </p:nvSpPr>
            <p:spPr bwMode="auto">
              <a:xfrm flipH="1">
                <a:off x="2951" y="1542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3" name="Line 20418"/>
              <p:cNvSpPr>
                <a:spLocks noChangeShapeType="1"/>
              </p:cNvSpPr>
              <p:nvPr/>
            </p:nvSpPr>
            <p:spPr bwMode="auto">
              <a:xfrm>
                <a:off x="2951" y="1542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4" name="Line 20419"/>
              <p:cNvSpPr>
                <a:spLocks noChangeShapeType="1"/>
              </p:cNvSpPr>
              <p:nvPr/>
            </p:nvSpPr>
            <p:spPr bwMode="auto">
              <a:xfrm flipH="1">
                <a:off x="3001" y="-96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5" name="Line 20420"/>
              <p:cNvSpPr>
                <a:spLocks noChangeShapeType="1"/>
              </p:cNvSpPr>
              <p:nvPr/>
            </p:nvSpPr>
            <p:spPr bwMode="auto">
              <a:xfrm>
                <a:off x="3001" y="-96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6" name="Line 20421"/>
              <p:cNvSpPr>
                <a:spLocks noChangeShapeType="1"/>
              </p:cNvSpPr>
              <p:nvPr/>
            </p:nvSpPr>
            <p:spPr bwMode="auto">
              <a:xfrm flipH="1">
                <a:off x="1881" y="96624"/>
                <a:ext cx="14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7" name="Line 20422"/>
              <p:cNvSpPr>
                <a:spLocks noChangeShapeType="1"/>
              </p:cNvSpPr>
              <p:nvPr/>
            </p:nvSpPr>
            <p:spPr bwMode="auto">
              <a:xfrm flipV="1">
                <a:off x="1881" y="96446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8" name="Line 20423"/>
              <p:cNvSpPr>
                <a:spLocks noChangeShapeType="1"/>
              </p:cNvSpPr>
              <p:nvPr/>
            </p:nvSpPr>
            <p:spPr bwMode="auto">
              <a:xfrm>
                <a:off x="3226" y="-37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29" name="Line 20424"/>
              <p:cNvSpPr>
                <a:spLocks noChangeShapeType="1"/>
              </p:cNvSpPr>
              <p:nvPr/>
            </p:nvSpPr>
            <p:spPr bwMode="auto">
              <a:xfrm>
                <a:off x="3226" y="-3746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0" name="Line 20425"/>
              <p:cNvSpPr>
                <a:spLocks noChangeShapeType="1"/>
              </p:cNvSpPr>
              <p:nvPr/>
            </p:nvSpPr>
            <p:spPr bwMode="auto">
              <a:xfrm flipH="1">
                <a:off x="2756" y="61677"/>
                <a:ext cx="3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1" name="Line 20426"/>
              <p:cNvSpPr>
                <a:spLocks noChangeShapeType="1"/>
              </p:cNvSpPr>
              <p:nvPr/>
            </p:nvSpPr>
            <p:spPr bwMode="auto">
              <a:xfrm>
                <a:off x="2756" y="6167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2" name="Line 20427"/>
              <p:cNvSpPr>
                <a:spLocks noChangeShapeType="1"/>
              </p:cNvSpPr>
              <p:nvPr/>
            </p:nvSpPr>
            <p:spPr bwMode="auto">
              <a:xfrm flipH="1">
                <a:off x="1081" y="48002"/>
                <a:ext cx="2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3" name="Line 20428"/>
              <p:cNvSpPr>
                <a:spLocks noChangeShapeType="1"/>
              </p:cNvSpPr>
              <p:nvPr/>
            </p:nvSpPr>
            <p:spPr bwMode="auto">
              <a:xfrm>
                <a:off x="1081" y="48002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4" name="Line 20429"/>
              <p:cNvSpPr>
                <a:spLocks noChangeShapeType="1"/>
              </p:cNvSpPr>
              <p:nvPr/>
            </p:nvSpPr>
            <p:spPr bwMode="auto">
              <a:xfrm flipH="1">
                <a:off x="2710" y="-15516"/>
                <a:ext cx="4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5" name="Line 20430"/>
              <p:cNvSpPr>
                <a:spLocks noChangeShapeType="1"/>
              </p:cNvSpPr>
              <p:nvPr/>
            </p:nvSpPr>
            <p:spPr bwMode="auto">
              <a:xfrm>
                <a:off x="2710" y="-15516"/>
                <a:ext cx="0" cy="2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6" name="Line 20431"/>
              <p:cNvSpPr>
                <a:spLocks noChangeShapeType="1"/>
              </p:cNvSpPr>
              <p:nvPr/>
            </p:nvSpPr>
            <p:spPr bwMode="auto">
              <a:xfrm flipH="1">
                <a:off x="3105" y="66418"/>
                <a:ext cx="1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7" name="Line 20432"/>
              <p:cNvSpPr>
                <a:spLocks noChangeShapeType="1"/>
              </p:cNvSpPr>
              <p:nvPr/>
            </p:nvSpPr>
            <p:spPr bwMode="auto">
              <a:xfrm flipV="1">
                <a:off x="3105" y="662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8" name="Line 20433"/>
              <p:cNvSpPr>
                <a:spLocks noChangeShapeType="1"/>
              </p:cNvSpPr>
              <p:nvPr/>
            </p:nvSpPr>
            <p:spPr bwMode="auto">
              <a:xfrm>
                <a:off x="950" y="10991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39" name="Line 20434"/>
              <p:cNvSpPr>
                <a:spLocks noChangeShapeType="1"/>
              </p:cNvSpPr>
              <p:nvPr/>
            </p:nvSpPr>
            <p:spPr bwMode="auto">
              <a:xfrm>
                <a:off x="950" y="10991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0" name="Line 20435"/>
              <p:cNvSpPr>
                <a:spLocks noChangeShapeType="1"/>
              </p:cNvSpPr>
              <p:nvPr/>
            </p:nvSpPr>
            <p:spPr bwMode="auto">
              <a:xfrm flipH="1">
                <a:off x="1493" y="75926"/>
                <a:ext cx="1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1" name="Line 20436"/>
              <p:cNvSpPr>
                <a:spLocks noChangeShapeType="1"/>
              </p:cNvSpPr>
              <p:nvPr/>
            </p:nvSpPr>
            <p:spPr bwMode="auto">
              <a:xfrm>
                <a:off x="1493" y="75926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2" name="Line 20437"/>
              <p:cNvSpPr>
                <a:spLocks noChangeShapeType="1"/>
              </p:cNvSpPr>
              <p:nvPr/>
            </p:nvSpPr>
            <p:spPr bwMode="auto">
              <a:xfrm flipH="1">
                <a:off x="3067" y="-18708"/>
                <a:ext cx="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3" name="Line 20438"/>
              <p:cNvSpPr>
                <a:spLocks noChangeShapeType="1"/>
              </p:cNvSpPr>
              <p:nvPr/>
            </p:nvSpPr>
            <p:spPr bwMode="auto">
              <a:xfrm>
                <a:off x="3067" y="-1870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4" name="Line 20439"/>
              <p:cNvSpPr>
                <a:spLocks noChangeShapeType="1"/>
              </p:cNvSpPr>
              <p:nvPr/>
            </p:nvSpPr>
            <p:spPr bwMode="auto">
              <a:xfrm flipH="1">
                <a:off x="1678" y="75781"/>
                <a:ext cx="1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5" name="Line 20440"/>
              <p:cNvSpPr>
                <a:spLocks noChangeShapeType="1"/>
              </p:cNvSpPr>
              <p:nvPr/>
            </p:nvSpPr>
            <p:spPr bwMode="auto">
              <a:xfrm>
                <a:off x="1678" y="75781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6" name="Line 20441"/>
              <p:cNvSpPr>
                <a:spLocks noChangeShapeType="1"/>
              </p:cNvSpPr>
              <p:nvPr/>
            </p:nvSpPr>
            <p:spPr bwMode="auto">
              <a:xfrm flipH="1">
                <a:off x="2992" y="82810"/>
                <a:ext cx="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7" name="Line 20442"/>
              <p:cNvSpPr>
                <a:spLocks noChangeShapeType="1"/>
              </p:cNvSpPr>
              <p:nvPr/>
            </p:nvSpPr>
            <p:spPr bwMode="auto">
              <a:xfrm>
                <a:off x="2992" y="8281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8" name="Line 20443"/>
              <p:cNvSpPr>
                <a:spLocks noChangeShapeType="1"/>
              </p:cNvSpPr>
              <p:nvPr/>
            </p:nvSpPr>
            <p:spPr bwMode="auto">
              <a:xfrm flipH="1">
                <a:off x="2710" y="1709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49" name="Line 20444"/>
              <p:cNvSpPr>
                <a:spLocks noChangeShapeType="1"/>
              </p:cNvSpPr>
              <p:nvPr/>
            </p:nvSpPr>
            <p:spPr bwMode="auto">
              <a:xfrm>
                <a:off x="2710" y="17090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0" name="Line 20445"/>
              <p:cNvSpPr>
                <a:spLocks noChangeShapeType="1"/>
              </p:cNvSpPr>
              <p:nvPr/>
            </p:nvSpPr>
            <p:spPr bwMode="auto">
              <a:xfrm>
                <a:off x="3001" y="-85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1" name="Line 20446"/>
              <p:cNvSpPr>
                <a:spLocks noChangeShapeType="1"/>
              </p:cNvSpPr>
              <p:nvPr/>
            </p:nvSpPr>
            <p:spPr bwMode="auto">
              <a:xfrm>
                <a:off x="3001" y="-8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2" name="Line 20447"/>
              <p:cNvSpPr>
                <a:spLocks noChangeShapeType="1"/>
              </p:cNvSpPr>
              <p:nvPr/>
            </p:nvSpPr>
            <p:spPr bwMode="auto">
              <a:xfrm flipH="1">
                <a:off x="-421" y="115060"/>
                <a:ext cx="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3" name="Line 20448"/>
              <p:cNvSpPr>
                <a:spLocks noChangeShapeType="1"/>
              </p:cNvSpPr>
              <p:nvPr/>
            </p:nvSpPr>
            <p:spPr bwMode="auto">
              <a:xfrm>
                <a:off x="-421" y="11506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4" name="Line 20449"/>
              <p:cNvSpPr>
                <a:spLocks noChangeShapeType="1"/>
              </p:cNvSpPr>
              <p:nvPr/>
            </p:nvSpPr>
            <p:spPr bwMode="auto">
              <a:xfrm flipH="1">
                <a:off x="1617" y="78887"/>
                <a:ext cx="4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5" name="Line 20450"/>
              <p:cNvSpPr>
                <a:spLocks noChangeShapeType="1"/>
              </p:cNvSpPr>
              <p:nvPr/>
            </p:nvSpPr>
            <p:spPr bwMode="auto">
              <a:xfrm>
                <a:off x="1617" y="7888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6" name="Line 20451"/>
              <p:cNvSpPr>
                <a:spLocks noChangeShapeType="1"/>
              </p:cNvSpPr>
              <p:nvPr/>
            </p:nvSpPr>
            <p:spPr bwMode="auto">
              <a:xfrm flipH="1">
                <a:off x="3137" y="-670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7" name="Line 20452"/>
              <p:cNvSpPr>
                <a:spLocks noChangeShapeType="1"/>
              </p:cNvSpPr>
              <p:nvPr/>
            </p:nvSpPr>
            <p:spPr bwMode="auto">
              <a:xfrm>
                <a:off x="3137" y="-6701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8" name="Line 20453"/>
              <p:cNvSpPr>
                <a:spLocks noChangeShapeType="1"/>
              </p:cNvSpPr>
              <p:nvPr/>
            </p:nvSpPr>
            <p:spPr bwMode="auto">
              <a:xfrm flipH="1">
                <a:off x="63" y="103297"/>
                <a:ext cx="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59" name="Line 20454"/>
              <p:cNvSpPr>
                <a:spLocks noChangeShapeType="1"/>
              </p:cNvSpPr>
              <p:nvPr/>
            </p:nvSpPr>
            <p:spPr bwMode="auto">
              <a:xfrm flipV="1">
                <a:off x="63" y="102090"/>
                <a:ext cx="0" cy="120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0" name="Line 20455"/>
              <p:cNvSpPr>
                <a:spLocks noChangeShapeType="1"/>
              </p:cNvSpPr>
              <p:nvPr/>
            </p:nvSpPr>
            <p:spPr bwMode="auto">
              <a:xfrm flipH="1">
                <a:off x="2010" y="51246"/>
                <a:ext cx="5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1" name="Line 20456"/>
              <p:cNvSpPr>
                <a:spLocks noChangeShapeType="1"/>
              </p:cNvSpPr>
              <p:nvPr/>
            </p:nvSpPr>
            <p:spPr bwMode="auto">
              <a:xfrm>
                <a:off x="2010" y="5124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2" name="Line 20457"/>
              <p:cNvSpPr>
                <a:spLocks noChangeShapeType="1"/>
              </p:cNvSpPr>
              <p:nvPr/>
            </p:nvSpPr>
            <p:spPr bwMode="auto">
              <a:xfrm flipH="1">
                <a:off x="2040" y="101424"/>
                <a:ext cx="3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3" name="Line 20458"/>
              <p:cNvSpPr>
                <a:spLocks noChangeShapeType="1"/>
              </p:cNvSpPr>
              <p:nvPr/>
            </p:nvSpPr>
            <p:spPr bwMode="auto">
              <a:xfrm>
                <a:off x="2040" y="10142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4" name="Line 20459"/>
              <p:cNvSpPr>
                <a:spLocks noChangeShapeType="1"/>
              </p:cNvSpPr>
              <p:nvPr/>
            </p:nvSpPr>
            <p:spPr bwMode="auto">
              <a:xfrm flipH="1">
                <a:off x="1219" y="849"/>
                <a:ext cx="2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5" name="Line 20460"/>
              <p:cNvSpPr>
                <a:spLocks noChangeShapeType="1"/>
              </p:cNvSpPr>
              <p:nvPr/>
            </p:nvSpPr>
            <p:spPr bwMode="auto">
              <a:xfrm>
                <a:off x="1219" y="84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6" name="Line 20461"/>
              <p:cNvSpPr>
                <a:spLocks noChangeShapeType="1"/>
              </p:cNvSpPr>
              <p:nvPr/>
            </p:nvSpPr>
            <p:spPr bwMode="auto">
              <a:xfrm>
                <a:off x="3611" y="1964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7" name="Line 20462"/>
              <p:cNvSpPr>
                <a:spLocks noChangeShapeType="1"/>
              </p:cNvSpPr>
              <p:nvPr/>
            </p:nvSpPr>
            <p:spPr bwMode="auto">
              <a:xfrm>
                <a:off x="3611" y="1964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8" name="Line 20463"/>
              <p:cNvSpPr>
                <a:spLocks noChangeShapeType="1"/>
              </p:cNvSpPr>
              <p:nvPr/>
            </p:nvSpPr>
            <p:spPr bwMode="auto">
              <a:xfrm>
                <a:off x="3030" y="-245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69" name="Line 20464"/>
              <p:cNvSpPr>
                <a:spLocks noChangeShapeType="1"/>
              </p:cNvSpPr>
              <p:nvPr/>
            </p:nvSpPr>
            <p:spPr bwMode="auto">
              <a:xfrm>
                <a:off x="3030" y="-2450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0" name="Line 20465"/>
              <p:cNvSpPr>
                <a:spLocks noChangeShapeType="1"/>
              </p:cNvSpPr>
              <p:nvPr/>
            </p:nvSpPr>
            <p:spPr bwMode="auto">
              <a:xfrm flipH="1">
                <a:off x="802" y="11368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1" name="Line 20466"/>
              <p:cNvSpPr>
                <a:spLocks noChangeShapeType="1"/>
              </p:cNvSpPr>
              <p:nvPr/>
            </p:nvSpPr>
            <p:spPr bwMode="auto">
              <a:xfrm>
                <a:off x="802" y="11368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2" name="Line 20467"/>
              <p:cNvSpPr>
                <a:spLocks noChangeShapeType="1"/>
              </p:cNvSpPr>
              <p:nvPr/>
            </p:nvSpPr>
            <p:spPr bwMode="auto">
              <a:xfrm flipH="1">
                <a:off x="1158" y="56699"/>
                <a:ext cx="3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3" name="Line 20468"/>
              <p:cNvSpPr>
                <a:spLocks noChangeShapeType="1"/>
              </p:cNvSpPr>
              <p:nvPr/>
            </p:nvSpPr>
            <p:spPr bwMode="auto">
              <a:xfrm flipV="1">
                <a:off x="1158" y="56567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4" name="Line 20469"/>
              <p:cNvSpPr>
                <a:spLocks noChangeShapeType="1"/>
              </p:cNvSpPr>
              <p:nvPr/>
            </p:nvSpPr>
            <p:spPr bwMode="auto">
              <a:xfrm flipH="1">
                <a:off x="3170" y="7490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5" name="Line 20470"/>
              <p:cNvSpPr>
                <a:spLocks noChangeShapeType="1"/>
              </p:cNvSpPr>
              <p:nvPr/>
            </p:nvSpPr>
            <p:spPr bwMode="auto">
              <a:xfrm>
                <a:off x="3170" y="7490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6" name="Line 20471"/>
              <p:cNvSpPr>
                <a:spLocks noChangeShapeType="1"/>
              </p:cNvSpPr>
              <p:nvPr/>
            </p:nvSpPr>
            <p:spPr bwMode="auto">
              <a:xfrm flipH="1">
                <a:off x="3981" y="108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7" name="Line 20472"/>
              <p:cNvSpPr>
                <a:spLocks noChangeShapeType="1"/>
              </p:cNvSpPr>
              <p:nvPr/>
            </p:nvSpPr>
            <p:spPr bwMode="auto">
              <a:xfrm>
                <a:off x="3981" y="1087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8" name="Line 20473"/>
              <p:cNvSpPr>
                <a:spLocks noChangeShapeType="1"/>
              </p:cNvSpPr>
              <p:nvPr/>
            </p:nvSpPr>
            <p:spPr bwMode="auto">
              <a:xfrm flipH="1">
                <a:off x="3017" y="-2157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79" name="Line 20474"/>
              <p:cNvSpPr>
                <a:spLocks noChangeShapeType="1"/>
              </p:cNvSpPr>
              <p:nvPr/>
            </p:nvSpPr>
            <p:spPr bwMode="auto">
              <a:xfrm>
                <a:off x="3017" y="-2157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0" name="Line 20475"/>
              <p:cNvSpPr>
                <a:spLocks noChangeShapeType="1"/>
              </p:cNvSpPr>
              <p:nvPr/>
            </p:nvSpPr>
            <p:spPr bwMode="auto">
              <a:xfrm flipH="1">
                <a:off x="2984" y="-22598"/>
                <a:ext cx="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1" name="Line 20476"/>
              <p:cNvSpPr>
                <a:spLocks noChangeShapeType="1"/>
              </p:cNvSpPr>
              <p:nvPr/>
            </p:nvSpPr>
            <p:spPr bwMode="auto">
              <a:xfrm>
                <a:off x="2984" y="-22598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2" name="Line 20477"/>
              <p:cNvSpPr>
                <a:spLocks noChangeShapeType="1"/>
              </p:cNvSpPr>
              <p:nvPr/>
            </p:nvSpPr>
            <p:spPr bwMode="auto">
              <a:xfrm flipH="1">
                <a:off x="1564" y="18758"/>
                <a:ext cx="15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3" name="Line 20478"/>
              <p:cNvSpPr>
                <a:spLocks noChangeShapeType="1"/>
              </p:cNvSpPr>
              <p:nvPr/>
            </p:nvSpPr>
            <p:spPr bwMode="auto">
              <a:xfrm>
                <a:off x="1564" y="18758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4" name="Line 20479"/>
              <p:cNvSpPr>
                <a:spLocks noChangeShapeType="1"/>
              </p:cNvSpPr>
              <p:nvPr/>
            </p:nvSpPr>
            <p:spPr bwMode="auto">
              <a:xfrm>
                <a:off x="800" y="1140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5" name="Line 20480"/>
              <p:cNvSpPr>
                <a:spLocks noChangeShapeType="1"/>
              </p:cNvSpPr>
              <p:nvPr/>
            </p:nvSpPr>
            <p:spPr bwMode="auto">
              <a:xfrm>
                <a:off x="800" y="11401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6" name="Line 20481"/>
              <p:cNvSpPr>
                <a:spLocks noChangeShapeType="1"/>
              </p:cNvSpPr>
              <p:nvPr/>
            </p:nvSpPr>
            <p:spPr bwMode="auto">
              <a:xfrm flipH="1">
                <a:off x="662" y="102334"/>
                <a:ext cx="12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7" name="Line 20482"/>
              <p:cNvSpPr>
                <a:spLocks noChangeShapeType="1"/>
              </p:cNvSpPr>
              <p:nvPr/>
            </p:nvSpPr>
            <p:spPr bwMode="auto">
              <a:xfrm flipV="1">
                <a:off x="662" y="102097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8" name="Line 20483"/>
              <p:cNvSpPr>
                <a:spLocks noChangeShapeType="1"/>
              </p:cNvSpPr>
              <p:nvPr/>
            </p:nvSpPr>
            <p:spPr bwMode="auto">
              <a:xfrm flipH="1">
                <a:off x="2801" y="-951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89" name="Line 20484"/>
              <p:cNvSpPr>
                <a:spLocks noChangeShapeType="1"/>
              </p:cNvSpPr>
              <p:nvPr/>
            </p:nvSpPr>
            <p:spPr bwMode="auto">
              <a:xfrm>
                <a:off x="2801" y="-95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0" name="Line 20485"/>
              <p:cNvSpPr>
                <a:spLocks noChangeShapeType="1"/>
              </p:cNvSpPr>
              <p:nvPr/>
            </p:nvSpPr>
            <p:spPr bwMode="auto">
              <a:xfrm flipH="1">
                <a:off x="1260" y="27310"/>
                <a:ext cx="2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1" name="Line 20486"/>
              <p:cNvSpPr>
                <a:spLocks noChangeShapeType="1"/>
              </p:cNvSpPr>
              <p:nvPr/>
            </p:nvSpPr>
            <p:spPr bwMode="auto">
              <a:xfrm>
                <a:off x="1260" y="2731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2" name="Line 20487"/>
              <p:cNvSpPr>
                <a:spLocks noChangeShapeType="1"/>
              </p:cNvSpPr>
              <p:nvPr/>
            </p:nvSpPr>
            <p:spPr bwMode="auto">
              <a:xfrm flipH="1">
                <a:off x="2716" y="9283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3" name="Line 20488"/>
              <p:cNvSpPr>
                <a:spLocks noChangeShapeType="1"/>
              </p:cNvSpPr>
              <p:nvPr/>
            </p:nvSpPr>
            <p:spPr bwMode="auto">
              <a:xfrm>
                <a:off x="2716" y="928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4" name="Line 20489"/>
              <p:cNvSpPr>
                <a:spLocks noChangeShapeType="1"/>
              </p:cNvSpPr>
              <p:nvPr/>
            </p:nvSpPr>
            <p:spPr bwMode="auto">
              <a:xfrm flipH="1">
                <a:off x="776" y="96624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5" name="Line 20490"/>
              <p:cNvSpPr>
                <a:spLocks noChangeShapeType="1"/>
              </p:cNvSpPr>
              <p:nvPr/>
            </p:nvSpPr>
            <p:spPr bwMode="auto">
              <a:xfrm flipV="1">
                <a:off x="776" y="96242"/>
                <a:ext cx="0" cy="3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6" name="Line 20491"/>
              <p:cNvSpPr>
                <a:spLocks noChangeShapeType="1"/>
              </p:cNvSpPr>
              <p:nvPr/>
            </p:nvSpPr>
            <p:spPr bwMode="auto">
              <a:xfrm flipH="1">
                <a:off x="1495" y="76599"/>
                <a:ext cx="11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7" name="Line 20492"/>
              <p:cNvSpPr>
                <a:spLocks noChangeShapeType="1"/>
              </p:cNvSpPr>
              <p:nvPr/>
            </p:nvSpPr>
            <p:spPr bwMode="auto">
              <a:xfrm flipV="1">
                <a:off x="1495" y="7648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8" name="Line 20493"/>
              <p:cNvSpPr>
                <a:spLocks noChangeShapeType="1"/>
              </p:cNvSpPr>
              <p:nvPr/>
            </p:nvSpPr>
            <p:spPr bwMode="auto">
              <a:xfrm flipH="1">
                <a:off x="1067" y="81590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399" name="Line 20494"/>
              <p:cNvSpPr>
                <a:spLocks noChangeShapeType="1"/>
              </p:cNvSpPr>
              <p:nvPr/>
            </p:nvSpPr>
            <p:spPr bwMode="auto">
              <a:xfrm>
                <a:off x="1067" y="8159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0" name="Line 20495"/>
              <p:cNvSpPr>
                <a:spLocks noChangeShapeType="1"/>
              </p:cNvSpPr>
              <p:nvPr/>
            </p:nvSpPr>
            <p:spPr bwMode="auto">
              <a:xfrm flipH="1">
                <a:off x="3307" y="731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1" name="Line 20496"/>
              <p:cNvSpPr>
                <a:spLocks noChangeShapeType="1"/>
              </p:cNvSpPr>
              <p:nvPr/>
            </p:nvSpPr>
            <p:spPr bwMode="auto">
              <a:xfrm>
                <a:off x="3307" y="7315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2" name="Line 20497"/>
              <p:cNvSpPr>
                <a:spLocks noChangeShapeType="1"/>
              </p:cNvSpPr>
              <p:nvPr/>
            </p:nvSpPr>
            <p:spPr bwMode="auto">
              <a:xfrm flipH="1">
                <a:off x="1490" y="77726"/>
                <a:ext cx="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3" name="Line 20498"/>
              <p:cNvSpPr>
                <a:spLocks noChangeShapeType="1"/>
              </p:cNvSpPr>
              <p:nvPr/>
            </p:nvSpPr>
            <p:spPr bwMode="auto">
              <a:xfrm>
                <a:off x="1490" y="777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4" name="Line 20499"/>
              <p:cNvSpPr>
                <a:spLocks noChangeShapeType="1"/>
              </p:cNvSpPr>
              <p:nvPr/>
            </p:nvSpPr>
            <p:spPr bwMode="auto">
              <a:xfrm flipH="1">
                <a:off x="1496" y="79006"/>
                <a:ext cx="1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5" name="Line 20500"/>
              <p:cNvSpPr>
                <a:spLocks noChangeShapeType="1"/>
              </p:cNvSpPr>
              <p:nvPr/>
            </p:nvSpPr>
            <p:spPr bwMode="auto">
              <a:xfrm>
                <a:off x="1496" y="7900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6" name="Line 20501"/>
              <p:cNvSpPr>
                <a:spLocks noChangeShapeType="1"/>
              </p:cNvSpPr>
              <p:nvPr/>
            </p:nvSpPr>
            <p:spPr bwMode="auto">
              <a:xfrm flipH="1">
                <a:off x="3259" y="70981"/>
                <a:ext cx="1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7" name="Line 20502"/>
              <p:cNvSpPr>
                <a:spLocks noChangeShapeType="1"/>
              </p:cNvSpPr>
              <p:nvPr/>
            </p:nvSpPr>
            <p:spPr bwMode="auto">
              <a:xfrm>
                <a:off x="3259" y="7098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8" name="Line 20503"/>
              <p:cNvSpPr>
                <a:spLocks noChangeShapeType="1"/>
              </p:cNvSpPr>
              <p:nvPr/>
            </p:nvSpPr>
            <p:spPr bwMode="auto">
              <a:xfrm flipH="1">
                <a:off x="3029" y="-2438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09" name="Line 20504"/>
              <p:cNvSpPr>
                <a:spLocks noChangeShapeType="1"/>
              </p:cNvSpPr>
              <p:nvPr/>
            </p:nvSpPr>
            <p:spPr bwMode="auto">
              <a:xfrm>
                <a:off x="3029" y="-2438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0" name="Line 20505"/>
              <p:cNvSpPr>
                <a:spLocks noChangeShapeType="1"/>
              </p:cNvSpPr>
              <p:nvPr/>
            </p:nvSpPr>
            <p:spPr bwMode="auto">
              <a:xfrm flipH="1">
                <a:off x="2443" y="8708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1" name="Line 20506"/>
              <p:cNvSpPr>
                <a:spLocks noChangeShapeType="1"/>
              </p:cNvSpPr>
              <p:nvPr/>
            </p:nvSpPr>
            <p:spPr bwMode="auto">
              <a:xfrm>
                <a:off x="2443" y="8708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2" name="Line 20507"/>
              <p:cNvSpPr>
                <a:spLocks noChangeShapeType="1"/>
              </p:cNvSpPr>
              <p:nvPr/>
            </p:nvSpPr>
            <p:spPr bwMode="auto">
              <a:xfrm flipH="1">
                <a:off x="949" y="11014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3" name="Line 20508"/>
              <p:cNvSpPr>
                <a:spLocks noChangeShapeType="1"/>
              </p:cNvSpPr>
              <p:nvPr/>
            </p:nvSpPr>
            <p:spPr bwMode="auto">
              <a:xfrm>
                <a:off x="949" y="1101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4" name="Line 20509"/>
              <p:cNvSpPr>
                <a:spLocks noChangeShapeType="1"/>
              </p:cNvSpPr>
              <p:nvPr/>
            </p:nvSpPr>
            <p:spPr bwMode="auto">
              <a:xfrm flipH="1">
                <a:off x="944" y="11155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5" name="Line 20510"/>
              <p:cNvSpPr>
                <a:spLocks noChangeShapeType="1"/>
              </p:cNvSpPr>
              <p:nvPr/>
            </p:nvSpPr>
            <p:spPr bwMode="auto">
              <a:xfrm>
                <a:off x="944" y="11155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6" name="Line 20511"/>
              <p:cNvSpPr>
                <a:spLocks noChangeShapeType="1"/>
              </p:cNvSpPr>
              <p:nvPr/>
            </p:nvSpPr>
            <p:spPr bwMode="auto">
              <a:xfrm flipH="1">
                <a:off x="3431" y="6477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7" name="Line 20512"/>
              <p:cNvSpPr>
                <a:spLocks noChangeShapeType="1"/>
              </p:cNvSpPr>
              <p:nvPr/>
            </p:nvSpPr>
            <p:spPr bwMode="auto">
              <a:xfrm>
                <a:off x="3431" y="6477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8" name="Line 20513"/>
              <p:cNvSpPr>
                <a:spLocks noChangeShapeType="1"/>
              </p:cNvSpPr>
              <p:nvPr/>
            </p:nvSpPr>
            <p:spPr bwMode="auto">
              <a:xfrm flipH="1">
                <a:off x="3307" y="732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19" name="Line 20514"/>
              <p:cNvSpPr>
                <a:spLocks noChangeShapeType="1"/>
              </p:cNvSpPr>
              <p:nvPr/>
            </p:nvSpPr>
            <p:spPr bwMode="auto">
              <a:xfrm>
                <a:off x="3307" y="7326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420" name="Line 20515"/>
              <p:cNvSpPr>
                <a:spLocks noChangeShapeType="1"/>
              </p:cNvSpPr>
              <p:nvPr/>
            </p:nvSpPr>
            <p:spPr bwMode="auto">
              <a:xfrm flipH="1">
                <a:off x="3296" y="-283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2" name="Group 20717"/>
            <p:cNvGrpSpPr>
              <a:grpSpLocks/>
            </p:cNvGrpSpPr>
            <p:nvPr/>
          </p:nvGrpSpPr>
          <p:grpSpPr bwMode="auto">
            <a:xfrm>
              <a:off x="768009" y="-7110484"/>
              <a:ext cx="6948488" cy="217935175"/>
              <a:chOff x="-389" y="-24154"/>
              <a:chExt cx="4377" cy="137282"/>
            </a:xfrm>
          </p:grpSpPr>
          <p:sp>
            <p:nvSpPr>
              <p:cNvPr id="17021" name="Line 20517"/>
              <p:cNvSpPr>
                <a:spLocks noChangeShapeType="1"/>
              </p:cNvSpPr>
              <p:nvPr/>
            </p:nvSpPr>
            <p:spPr bwMode="auto">
              <a:xfrm>
                <a:off x="3296" y="-283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2" name="Line 20518"/>
              <p:cNvSpPr>
                <a:spLocks noChangeShapeType="1"/>
              </p:cNvSpPr>
              <p:nvPr/>
            </p:nvSpPr>
            <p:spPr bwMode="auto">
              <a:xfrm flipH="1">
                <a:off x="1488" y="-11679"/>
                <a:ext cx="1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3" name="Line 20519"/>
              <p:cNvSpPr>
                <a:spLocks noChangeShapeType="1"/>
              </p:cNvSpPr>
              <p:nvPr/>
            </p:nvSpPr>
            <p:spPr bwMode="auto">
              <a:xfrm>
                <a:off x="1488" y="-11679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4" name="Line 20520"/>
              <p:cNvSpPr>
                <a:spLocks noChangeShapeType="1"/>
              </p:cNvSpPr>
              <p:nvPr/>
            </p:nvSpPr>
            <p:spPr bwMode="auto">
              <a:xfrm>
                <a:off x="2877" y="430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5" name="Line 20521"/>
              <p:cNvSpPr>
                <a:spLocks noChangeShapeType="1"/>
              </p:cNvSpPr>
              <p:nvPr/>
            </p:nvSpPr>
            <p:spPr bwMode="auto">
              <a:xfrm>
                <a:off x="2877" y="430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6" name="Line 20522"/>
              <p:cNvSpPr>
                <a:spLocks noChangeShapeType="1"/>
              </p:cNvSpPr>
              <p:nvPr/>
            </p:nvSpPr>
            <p:spPr bwMode="auto">
              <a:xfrm>
                <a:off x="3137" y="-65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7" name="Line 20523"/>
              <p:cNvSpPr>
                <a:spLocks noChangeShapeType="1"/>
              </p:cNvSpPr>
              <p:nvPr/>
            </p:nvSpPr>
            <p:spPr bwMode="auto">
              <a:xfrm>
                <a:off x="3137" y="-658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8" name="Line 20524"/>
              <p:cNvSpPr>
                <a:spLocks noChangeShapeType="1"/>
              </p:cNvSpPr>
              <p:nvPr/>
            </p:nvSpPr>
            <p:spPr bwMode="auto">
              <a:xfrm flipH="1">
                <a:off x="2950" y="-24154"/>
                <a:ext cx="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9" name="Line 20525"/>
              <p:cNvSpPr>
                <a:spLocks noChangeShapeType="1"/>
              </p:cNvSpPr>
              <p:nvPr/>
            </p:nvSpPr>
            <p:spPr bwMode="auto">
              <a:xfrm>
                <a:off x="2950" y="-2415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0" name="Line 20526"/>
              <p:cNvSpPr>
                <a:spLocks noChangeShapeType="1"/>
              </p:cNvSpPr>
              <p:nvPr/>
            </p:nvSpPr>
            <p:spPr bwMode="auto">
              <a:xfrm flipH="1">
                <a:off x="1290" y="493"/>
                <a:ext cx="1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1" name="Line 20527"/>
              <p:cNvSpPr>
                <a:spLocks noChangeShapeType="1"/>
              </p:cNvSpPr>
              <p:nvPr/>
            </p:nvSpPr>
            <p:spPr bwMode="auto">
              <a:xfrm>
                <a:off x="1290" y="493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2" name="Line 20528"/>
              <p:cNvSpPr>
                <a:spLocks noChangeShapeType="1"/>
              </p:cNvSpPr>
              <p:nvPr/>
            </p:nvSpPr>
            <p:spPr bwMode="auto">
              <a:xfrm flipH="1">
                <a:off x="3610" y="197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3" name="Line 20529"/>
              <p:cNvSpPr>
                <a:spLocks noChangeShapeType="1"/>
              </p:cNvSpPr>
              <p:nvPr/>
            </p:nvSpPr>
            <p:spPr bwMode="auto">
              <a:xfrm>
                <a:off x="3610" y="1976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4" name="Line 20530"/>
              <p:cNvSpPr>
                <a:spLocks noChangeShapeType="1"/>
              </p:cNvSpPr>
              <p:nvPr/>
            </p:nvSpPr>
            <p:spPr bwMode="auto">
              <a:xfrm flipH="1">
                <a:off x="3136" y="-647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5" name="Line 20531"/>
              <p:cNvSpPr>
                <a:spLocks noChangeShapeType="1"/>
              </p:cNvSpPr>
              <p:nvPr/>
            </p:nvSpPr>
            <p:spPr bwMode="auto">
              <a:xfrm>
                <a:off x="3136" y="-647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6" name="Line 20532"/>
              <p:cNvSpPr>
                <a:spLocks noChangeShapeType="1"/>
              </p:cNvSpPr>
              <p:nvPr/>
            </p:nvSpPr>
            <p:spPr bwMode="auto">
              <a:xfrm flipH="1">
                <a:off x="1301" y="80740"/>
                <a:ext cx="1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7" name="Line 20533"/>
              <p:cNvSpPr>
                <a:spLocks noChangeShapeType="1"/>
              </p:cNvSpPr>
              <p:nvPr/>
            </p:nvSpPr>
            <p:spPr bwMode="auto">
              <a:xfrm>
                <a:off x="1301" y="80740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8" name="Line 20534"/>
              <p:cNvSpPr>
                <a:spLocks noChangeShapeType="1"/>
              </p:cNvSpPr>
              <p:nvPr/>
            </p:nvSpPr>
            <p:spPr bwMode="auto">
              <a:xfrm flipH="1">
                <a:off x="3345" y="-1721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39" name="Line 20535"/>
              <p:cNvSpPr>
                <a:spLocks noChangeShapeType="1"/>
              </p:cNvSpPr>
              <p:nvPr/>
            </p:nvSpPr>
            <p:spPr bwMode="auto">
              <a:xfrm>
                <a:off x="3345" y="-1721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0" name="Line 20536"/>
              <p:cNvSpPr>
                <a:spLocks noChangeShapeType="1"/>
              </p:cNvSpPr>
              <p:nvPr/>
            </p:nvSpPr>
            <p:spPr bwMode="auto">
              <a:xfrm flipH="1">
                <a:off x="3136" y="-635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1" name="Line 20537"/>
              <p:cNvSpPr>
                <a:spLocks noChangeShapeType="1"/>
              </p:cNvSpPr>
              <p:nvPr/>
            </p:nvSpPr>
            <p:spPr bwMode="auto">
              <a:xfrm>
                <a:off x="3136" y="-635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2" name="Line 20538"/>
              <p:cNvSpPr>
                <a:spLocks noChangeShapeType="1"/>
              </p:cNvSpPr>
              <p:nvPr/>
            </p:nvSpPr>
            <p:spPr bwMode="auto">
              <a:xfrm flipH="1">
                <a:off x="1903" y="23103"/>
                <a:ext cx="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3" name="Line 20539"/>
              <p:cNvSpPr>
                <a:spLocks noChangeShapeType="1"/>
              </p:cNvSpPr>
              <p:nvPr/>
            </p:nvSpPr>
            <p:spPr bwMode="auto">
              <a:xfrm>
                <a:off x="1903" y="2310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4" name="Line 20540"/>
              <p:cNvSpPr>
                <a:spLocks noChangeShapeType="1"/>
              </p:cNvSpPr>
              <p:nvPr/>
            </p:nvSpPr>
            <p:spPr bwMode="auto">
              <a:xfrm flipH="1">
                <a:off x="2823" y="4972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5" name="Line 20541"/>
              <p:cNvSpPr>
                <a:spLocks noChangeShapeType="1"/>
              </p:cNvSpPr>
              <p:nvPr/>
            </p:nvSpPr>
            <p:spPr bwMode="auto">
              <a:xfrm>
                <a:off x="2823" y="4972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6" name="Line 20542"/>
              <p:cNvSpPr>
                <a:spLocks noChangeShapeType="1"/>
              </p:cNvSpPr>
              <p:nvPr/>
            </p:nvSpPr>
            <p:spPr bwMode="auto">
              <a:xfrm flipH="1">
                <a:off x="960" y="10734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7" name="Line 20543"/>
              <p:cNvSpPr>
                <a:spLocks noChangeShapeType="1"/>
              </p:cNvSpPr>
              <p:nvPr/>
            </p:nvSpPr>
            <p:spPr bwMode="auto">
              <a:xfrm>
                <a:off x="960" y="10734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8" name="Line 20544"/>
              <p:cNvSpPr>
                <a:spLocks noChangeShapeType="1"/>
              </p:cNvSpPr>
              <p:nvPr/>
            </p:nvSpPr>
            <p:spPr bwMode="auto">
              <a:xfrm>
                <a:off x="960" y="1072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49" name="Line 20545"/>
              <p:cNvSpPr>
                <a:spLocks noChangeShapeType="1"/>
              </p:cNvSpPr>
              <p:nvPr/>
            </p:nvSpPr>
            <p:spPr bwMode="auto">
              <a:xfrm>
                <a:off x="960" y="10723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0" name="Line 20546"/>
              <p:cNvSpPr>
                <a:spLocks noChangeShapeType="1"/>
              </p:cNvSpPr>
              <p:nvPr/>
            </p:nvSpPr>
            <p:spPr bwMode="auto">
              <a:xfrm>
                <a:off x="3016" y="-213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1" name="Line 20547"/>
              <p:cNvSpPr>
                <a:spLocks noChangeShapeType="1"/>
              </p:cNvSpPr>
              <p:nvPr/>
            </p:nvSpPr>
            <p:spPr bwMode="auto">
              <a:xfrm>
                <a:off x="3016" y="-213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2" name="Line 20548"/>
              <p:cNvSpPr>
                <a:spLocks noChangeShapeType="1"/>
              </p:cNvSpPr>
              <p:nvPr/>
            </p:nvSpPr>
            <p:spPr bwMode="auto">
              <a:xfrm flipH="1">
                <a:off x="1804" y="59448"/>
                <a:ext cx="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3" name="Line 20549"/>
              <p:cNvSpPr>
                <a:spLocks noChangeShapeType="1"/>
              </p:cNvSpPr>
              <p:nvPr/>
            </p:nvSpPr>
            <p:spPr bwMode="auto">
              <a:xfrm>
                <a:off x="1804" y="594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4" name="Line 20550"/>
              <p:cNvSpPr>
                <a:spLocks noChangeShapeType="1"/>
              </p:cNvSpPr>
              <p:nvPr/>
            </p:nvSpPr>
            <p:spPr bwMode="auto">
              <a:xfrm flipH="1">
                <a:off x="1752" y="17195"/>
                <a:ext cx="9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5" name="Line 20551"/>
              <p:cNvSpPr>
                <a:spLocks noChangeShapeType="1"/>
              </p:cNvSpPr>
              <p:nvPr/>
            </p:nvSpPr>
            <p:spPr bwMode="auto">
              <a:xfrm>
                <a:off x="1752" y="1719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6" name="Line 20552"/>
              <p:cNvSpPr>
                <a:spLocks noChangeShapeType="1"/>
              </p:cNvSpPr>
              <p:nvPr/>
            </p:nvSpPr>
            <p:spPr bwMode="auto">
              <a:xfrm flipH="1">
                <a:off x="3016" y="-2122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7" name="Line 20553"/>
              <p:cNvSpPr>
                <a:spLocks noChangeShapeType="1"/>
              </p:cNvSpPr>
              <p:nvPr/>
            </p:nvSpPr>
            <p:spPr bwMode="auto">
              <a:xfrm>
                <a:off x="3016" y="-2122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8" name="Line 20554"/>
              <p:cNvSpPr>
                <a:spLocks noChangeShapeType="1"/>
              </p:cNvSpPr>
              <p:nvPr/>
            </p:nvSpPr>
            <p:spPr bwMode="auto">
              <a:xfrm flipH="1">
                <a:off x="959" y="1074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59" name="Line 20555"/>
              <p:cNvSpPr>
                <a:spLocks noChangeShapeType="1"/>
              </p:cNvSpPr>
              <p:nvPr/>
            </p:nvSpPr>
            <p:spPr bwMode="auto">
              <a:xfrm>
                <a:off x="959" y="10745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0" name="Line 20556"/>
              <p:cNvSpPr>
                <a:spLocks noChangeShapeType="1"/>
              </p:cNvSpPr>
              <p:nvPr/>
            </p:nvSpPr>
            <p:spPr bwMode="auto">
              <a:xfrm flipH="1">
                <a:off x="2841" y="16536"/>
                <a:ext cx="1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1" name="Line 20557"/>
              <p:cNvSpPr>
                <a:spLocks noChangeShapeType="1"/>
              </p:cNvSpPr>
              <p:nvPr/>
            </p:nvSpPr>
            <p:spPr bwMode="auto">
              <a:xfrm flipV="1">
                <a:off x="2841" y="16312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2" name="Line 20558"/>
              <p:cNvSpPr>
                <a:spLocks noChangeShapeType="1"/>
              </p:cNvSpPr>
              <p:nvPr/>
            </p:nvSpPr>
            <p:spPr bwMode="auto">
              <a:xfrm flipH="1">
                <a:off x="1855" y="23248"/>
                <a:ext cx="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3" name="Line 20559"/>
              <p:cNvSpPr>
                <a:spLocks noChangeShapeType="1"/>
              </p:cNvSpPr>
              <p:nvPr/>
            </p:nvSpPr>
            <p:spPr bwMode="auto">
              <a:xfrm>
                <a:off x="1855" y="23248"/>
                <a:ext cx="0" cy="12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4" name="Line 20560"/>
              <p:cNvSpPr>
                <a:spLocks noChangeShapeType="1"/>
              </p:cNvSpPr>
              <p:nvPr/>
            </p:nvSpPr>
            <p:spPr bwMode="auto">
              <a:xfrm flipH="1">
                <a:off x="865" y="95747"/>
                <a:ext cx="1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5" name="Line 20561"/>
              <p:cNvSpPr>
                <a:spLocks noChangeShapeType="1"/>
              </p:cNvSpPr>
              <p:nvPr/>
            </p:nvSpPr>
            <p:spPr bwMode="auto">
              <a:xfrm>
                <a:off x="865" y="9574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6" name="Line 20562"/>
              <p:cNvSpPr>
                <a:spLocks noChangeShapeType="1"/>
              </p:cNvSpPr>
              <p:nvPr/>
            </p:nvSpPr>
            <p:spPr bwMode="auto">
              <a:xfrm flipH="1">
                <a:off x="3343" y="-158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7" name="Line 20563"/>
              <p:cNvSpPr>
                <a:spLocks noChangeShapeType="1"/>
              </p:cNvSpPr>
              <p:nvPr/>
            </p:nvSpPr>
            <p:spPr bwMode="auto">
              <a:xfrm>
                <a:off x="3343" y="-158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8" name="Line 20564"/>
              <p:cNvSpPr>
                <a:spLocks noChangeShapeType="1"/>
              </p:cNvSpPr>
              <p:nvPr/>
            </p:nvSpPr>
            <p:spPr bwMode="auto">
              <a:xfrm flipH="1">
                <a:off x="2627" y="588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69" name="Line 20565"/>
              <p:cNvSpPr>
                <a:spLocks noChangeShapeType="1"/>
              </p:cNvSpPr>
              <p:nvPr/>
            </p:nvSpPr>
            <p:spPr bwMode="auto">
              <a:xfrm>
                <a:off x="2627" y="5886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0" name="Line 20566"/>
              <p:cNvSpPr>
                <a:spLocks noChangeShapeType="1"/>
              </p:cNvSpPr>
              <p:nvPr/>
            </p:nvSpPr>
            <p:spPr bwMode="auto">
              <a:xfrm flipH="1">
                <a:off x="1199" y="263"/>
                <a:ext cx="7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1" name="Line 20567"/>
              <p:cNvSpPr>
                <a:spLocks noChangeShapeType="1"/>
              </p:cNvSpPr>
              <p:nvPr/>
            </p:nvSpPr>
            <p:spPr bwMode="auto">
              <a:xfrm flipV="1">
                <a:off x="1199" y="131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2" name="Line 20568"/>
              <p:cNvSpPr>
                <a:spLocks noChangeShapeType="1"/>
              </p:cNvSpPr>
              <p:nvPr/>
            </p:nvSpPr>
            <p:spPr bwMode="auto">
              <a:xfrm flipH="1">
                <a:off x="3104" y="73968"/>
                <a:ext cx="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3" name="Line 20569"/>
              <p:cNvSpPr>
                <a:spLocks noChangeShapeType="1"/>
              </p:cNvSpPr>
              <p:nvPr/>
            </p:nvSpPr>
            <p:spPr bwMode="auto">
              <a:xfrm>
                <a:off x="3104" y="73968"/>
                <a:ext cx="0" cy="58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4" name="Line 20570"/>
              <p:cNvSpPr>
                <a:spLocks noChangeShapeType="1"/>
              </p:cNvSpPr>
              <p:nvPr/>
            </p:nvSpPr>
            <p:spPr bwMode="auto">
              <a:xfrm flipH="1">
                <a:off x="2942" y="14426"/>
                <a:ext cx="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5" name="Line 20571"/>
              <p:cNvSpPr>
                <a:spLocks noChangeShapeType="1"/>
              </p:cNvSpPr>
              <p:nvPr/>
            </p:nvSpPr>
            <p:spPr bwMode="auto">
              <a:xfrm flipV="1">
                <a:off x="2942" y="14294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6" name="Line 20572"/>
              <p:cNvSpPr>
                <a:spLocks noChangeShapeType="1"/>
              </p:cNvSpPr>
              <p:nvPr/>
            </p:nvSpPr>
            <p:spPr bwMode="auto">
              <a:xfrm>
                <a:off x="943" y="11178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7" name="Line 20573"/>
              <p:cNvSpPr>
                <a:spLocks noChangeShapeType="1"/>
              </p:cNvSpPr>
              <p:nvPr/>
            </p:nvSpPr>
            <p:spPr bwMode="auto">
              <a:xfrm>
                <a:off x="943" y="11178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8" name="Line 20574"/>
              <p:cNvSpPr>
                <a:spLocks noChangeShapeType="1"/>
              </p:cNvSpPr>
              <p:nvPr/>
            </p:nvSpPr>
            <p:spPr bwMode="auto">
              <a:xfrm flipH="1">
                <a:off x="2942" y="14162"/>
                <a:ext cx="1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79" name="Line 20575"/>
              <p:cNvSpPr>
                <a:spLocks noChangeShapeType="1"/>
              </p:cNvSpPr>
              <p:nvPr/>
            </p:nvSpPr>
            <p:spPr bwMode="auto">
              <a:xfrm>
                <a:off x="2942" y="1416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0" name="Line 20576"/>
              <p:cNvSpPr>
                <a:spLocks noChangeShapeType="1"/>
              </p:cNvSpPr>
              <p:nvPr/>
            </p:nvSpPr>
            <p:spPr bwMode="auto">
              <a:xfrm flipH="1">
                <a:off x="-389" y="106812"/>
                <a:ext cx="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1" name="Line 20577"/>
              <p:cNvSpPr>
                <a:spLocks noChangeShapeType="1"/>
              </p:cNvSpPr>
              <p:nvPr/>
            </p:nvSpPr>
            <p:spPr bwMode="auto">
              <a:xfrm flipV="1">
                <a:off x="-389" y="106548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2" name="Line 20578"/>
              <p:cNvSpPr>
                <a:spLocks noChangeShapeType="1"/>
              </p:cNvSpPr>
              <p:nvPr/>
            </p:nvSpPr>
            <p:spPr bwMode="auto">
              <a:xfrm>
                <a:off x="3136" y="-623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3" name="Line 20579"/>
              <p:cNvSpPr>
                <a:spLocks noChangeShapeType="1"/>
              </p:cNvSpPr>
              <p:nvPr/>
            </p:nvSpPr>
            <p:spPr bwMode="auto">
              <a:xfrm>
                <a:off x="3136" y="-623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4" name="Line 20580"/>
              <p:cNvSpPr>
                <a:spLocks noChangeShapeType="1"/>
              </p:cNvSpPr>
              <p:nvPr/>
            </p:nvSpPr>
            <p:spPr bwMode="auto">
              <a:xfrm flipH="1">
                <a:off x="1970" y="-3621"/>
                <a:ext cx="1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5" name="Line 20581"/>
              <p:cNvSpPr>
                <a:spLocks noChangeShapeType="1"/>
              </p:cNvSpPr>
              <p:nvPr/>
            </p:nvSpPr>
            <p:spPr bwMode="auto">
              <a:xfrm>
                <a:off x="1970" y="-3621"/>
                <a:ext cx="0" cy="5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6" name="Line 20582"/>
              <p:cNvSpPr>
                <a:spLocks noChangeShapeType="1"/>
              </p:cNvSpPr>
              <p:nvPr/>
            </p:nvSpPr>
            <p:spPr bwMode="auto">
              <a:xfrm flipH="1">
                <a:off x="1069" y="27396"/>
                <a:ext cx="1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7" name="Line 20583"/>
              <p:cNvSpPr>
                <a:spLocks noChangeShapeType="1"/>
              </p:cNvSpPr>
              <p:nvPr/>
            </p:nvSpPr>
            <p:spPr bwMode="auto">
              <a:xfrm flipV="1">
                <a:off x="1069" y="27139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8" name="Line 20584"/>
              <p:cNvSpPr>
                <a:spLocks noChangeShapeType="1"/>
              </p:cNvSpPr>
              <p:nvPr/>
            </p:nvSpPr>
            <p:spPr bwMode="auto">
              <a:xfrm flipH="1">
                <a:off x="988" y="47415"/>
                <a:ext cx="2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89" name="Line 20585"/>
              <p:cNvSpPr>
                <a:spLocks noChangeShapeType="1"/>
              </p:cNvSpPr>
              <p:nvPr/>
            </p:nvSpPr>
            <p:spPr bwMode="auto">
              <a:xfrm>
                <a:off x="988" y="47415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0" name="Line 20586"/>
              <p:cNvSpPr>
                <a:spLocks noChangeShapeType="1"/>
              </p:cNvSpPr>
              <p:nvPr/>
            </p:nvSpPr>
            <p:spPr bwMode="auto">
              <a:xfrm flipH="1">
                <a:off x="1260" y="64875"/>
                <a:ext cx="1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1" name="Line 20587"/>
              <p:cNvSpPr>
                <a:spLocks noChangeShapeType="1"/>
              </p:cNvSpPr>
              <p:nvPr/>
            </p:nvSpPr>
            <p:spPr bwMode="auto">
              <a:xfrm>
                <a:off x="1260" y="64875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2" name="Line 20588"/>
              <p:cNvSpPr>
                <a:spLocks noChangeShapeType="1"/>
              </p:cNvSpPr>
              <p:nvPr/>
            </p:nvSpPr>
            <p:spPr bwMode="auto">
              <a:xfrm flipH="1">
                <a:off x="3142" y="-48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3" name="Line 20589"/>
              <p:cNvSpPr>
                <a:spLocks noChangeShapeType="1"/>
              </p:cNvSpPr>
              <p:nvPr/>
            </p:nvSpPr>
            <p:spPr bwMode="auto">
              <a:xfrm>
                <a:off x="3142" y="-4815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4" name="Line 20590"/>
              <p:cNvSpPr>
                <a:spLocks noChangeShapeType="1"/>
              </p:cNvSpPr>
              <p:nvPr/>
            </p:nvSpPr>
            <p:spPr bwMode="auto">
              <a:xfrm flipH="1">
                <a:off x="3135" y="-612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5" name="Line 20591"/>
              <p:cNvSpPr>
                <a:spLocks noChangeShapeType="1"/>
              </p:cNvSpPr>
              <p:nvPr/>
            </p:nvSpPr>
            <p:spPr bwMode="auto">
              <a:xfrm>
                <a:off x="3135" y="-612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6" name="Line 20592"/>
              <p:cNvSpPr>
                <a:spLocks noChangeShapeType="1"/>
              </p:cNvSpPr>
              <p:nvPr/>
            </p:nvSpPr>
            <p:spPr bwMode="auto">
              <a:xfrm flipH="1">
                <a:off x="1422" y="-2395"/>
                <a:ext cx="3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7" name="Line 20593"/>
              <p:cNvSpPr>
                <a:spLocks noChangeShapeType="1"/>
              </p:cNvSpPr>
              <p:nvPr/>
            </p:nvSpPr>
            <p:spPr bwMode="auto">
              <a:xfrm>
                <a:off x="1422" y="-2395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8" name="Line 20594"/>
              <p:cNvSpPr>
                <a:spLocks noChangeShapeType="1"/>
              </p:cNvSpPr>
              <p:nvPr/>
            </p:nvSpPr>
            <p:spPr bwMode="auto">
              <a:xfrm flipH="1">
                <a:off x="1942" y="22794"/>
                <a:ext cx="3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99" name="Line 20595"/>
              <p:cNvSpPr>
                <a:spLocks noChangeShapeType="1"/>
              </p:cNvSpPr>
              <p:nvPr/>
            </p:nvSpPr>
            <p:spPr bwMode="auto">
              <a:xfrm>
                <a:off x="1942" y="22794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0" name="Line 20596"/>
              <p:cNvSpPr>
                <a:spLocks noChangeShapeType="1"/>
              </p:cNvSpPr>
              <p:nvPr/>
            </p:nvSpPr>
            <p:spPr bwMode="auto">
              <a:xfrm flipH="1">
                <a:off x="2947" y="-24036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1" name="Line 20597"/>
              <p:cNvSpPr>
                <a:spLocks noChangeShapeType="1"/>
              </p:cNvSpPr>
              <p:nvPr/>
            </p:nvSpPr>
            <p:spPr bwMode="auto">
              <a:xfrm>
                <a:off x="2947" y="-2403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2" name="Line 20598"/>
              <p:cNvSpPr>
                <a:spLocks noChangeShapeType="1"/>
              </p:cNvSpPr>
              <p:nvPr/>
            </p:nvSpPr>
            <p:spPr bwMode="auto">
              <a:xfrm>
                <a:off x="3345" y="-171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3" name="Line 20599"/>
              <p:cNvSpPr>
                <a:spLocks noChangeShapeType="1"/>
              </p:cNvSpPr>
              <p:nvPr/>
            </p:nvSpPr>
            <p:spPr bwMode="auto">
              <a:xfrm>
                <a:off x="3345" y="-1711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4" name="Line 20600"/>
              <p:cNvSpPr>
                <a:spLocks noChangeShapeType="1"/>
              </p:cNvSpPr>
              <p:nvPr/>
            </p:nvSpPr>
            <p:spPr bwMode="auto">
              <a:xfrm flipH="1">
                <a:off x="1128" y="-14257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5" name="Line 20601"/>
              <p:cNvSpPr>
                <a:spLocks noChangeShapeType="1"/>
              </p:cNvSpPr>
              <p:nvPr/>
            </p:nvSpPr>
            <p:spPr bwMode="auto">
              <a:xfrm>
                <a:off x="1128" y="-1425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6" name="Line 20602"/>
              <p:cNvSpPr>
                <a:spLocks noChangeShapeType="1"/>
              </p:cNvSpPr>
              <p:nvPr/>
            </p:nvSpPr>
            <p:spPr bwMode="auto">
              <a:xfrm flipH="1">
                <a:off x="3383" y="257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7" name="Line 20603"/>
              <p:cNvSpPr>
                <a:spLocks noChangeShapeType="1"/>
              </p:cNvSpPr>
              <p:nvPr/>
            </p:nvSpPr>
            <p:spPr bwMode="auto">
              <a:xfrm>
                <a:off x="3383" y="2575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8" name="Line 20604"/>
              <p:cNvSpPr>
                <a:spLocks noChangeShapeType="1"/>
              </p:cNvSpPr>
              <p:nvPr/>
            </p:nvSpPr>
            <p:spPr bwMode="auto">
              <a:xfrm flipH="1">
                <a:off x="3028" y="-4709"/>
                <a:ext cx="1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09" name="Line 20605"/>
              <p:cNvSpPr>
                <a:spLocks noChangeShapeType="1"/>
              </p:cNvSpPr>
              <p:nvPr/>
            </p:nvSpPr>
            <p:spPr bwMode="auto">
              <a:xfrm>
                <a:off x="3028" y="-470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0" name="Line 20606"/>
              <p:cNvSpPr>
                <a:spLocks noChangeShapeType="1"/>
              </p:cNvSpPr>
              <p:nvPr/>
            </p:nvSpPr>
            <p:spPr bwMode="auto">
              <a:xfrm flipH="1">
                <a:off x="3981" y="109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1" name="Line 20607"/>
              <p:cNvSpPr>
                <a:spLocks noChangeShapeType="1"/>
              </p:cNvSpPr>
              <p:nvPr/>
            </p:nvSpPr>
            <p:spPr bwMode="auto">
              <a:xfrm>
                <a:off x="3981" y="1098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2" name="Line 20608"/>
              <p:cNvSpPr>
                <a:spLocks noChangeShapeType="1"/>
              </p:cNvSpPr>
              <p:nvPr/>
            </p:nvSpPr>
            <p:spPr bwMode="auto">
              <a:xfrm flipH="1">
                <a:off x="2443" y="8685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3" name="Line 20609"/>
              <p:cNvSpPr>
                <a:spLocks noChangeShapeType="1"/>
              </p:cNvSpPr>
              <p:nvPr/>
            </p:nvSpPr>
            <p:spPr bwMode="auto">
              <a:xfrm>
                <a:off x="2443" y="8685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4" name="Line 20610"/>
              <p:cNvSpPr>
                <a:spLocks noChangeShapeType="1"/>
              </p:cNvSpPr>
              <p:nvPr/>
            </p:nvSpPr>
            <p:spPr bwMode="auto">
              <a:xfrm flipH="1">
                <a:off x="1766" y="17710"/>
                <a:ext cx="15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5" name="Line 20611"/>
              <p:cNvSpPr>
                <a:spLocks noChangeShapeType="1"/>
              </p:cNvSpPr>
              <p:nvPr/>
            </p:nvSpPr>
            <p:spPr bwMode="auto">
              <a:xfrm>
                <a:off x="1766" y="17710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6" name="Line 20612"/>
              <p:cNvSpPr>
                <a:spLocks noChangeShapeType="1"/>
              </p:cNvSpPr>
              <p:nvPr/>
            </p:nvSpPr>
            <p:spPr bwMode="auto">
              <a:xfrm flipH="1">
                <a:off x="3015" y="-2110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7" name="Line 20613"/>
              <p:cNvSpPr>
                <a:spLocks noChangeShapeType="1"/>
              </p:cNvSpPr>
              <p:nvPr/>
            </p:nvSpPr>
            <p:spPr bwMode="auto">
              <a:xfrm>
                <a:off x="3015" y="-2110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8" name="Line 20614"/>
              <p:cNvSpPr>
                <a:spLocks noChangeShapeType="1"/>
              </p:cNvSpPr>
              <p:nvPr/>
            </p:nvSpPr>
            <p:spPr bwMode="auto">
              <a:xfrm flipH="1">
                <a:off x="3342" y="-1572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19" name="Line 20615"/>
              <p:cNvSpPr>
                <a:spLocks noChangeShapeType="1"/>
              </p:cNvSpPr>
              <p:nvPr/>
            </p:nvSpPr>
            <p:spPr bwMode="auto">
              <a:xfrm>
                <a:off x="3342" y="-1572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0" name="Line 20616"/>
              <p:cNvSpPr>
                <a:spLocks noChangeShapeType="1"/>
              </p:cNvSpPr>
              <p:nvPr/>
            </p:nvSpPr>
            <p:spPr bwMode="auto">
              <a:xfrm flipH="1">
                <a:off x="3987" y="83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1" name="Line 20617"/>
              <p:cNvSpPr>
                <a:spLocks noChangeShapeType="1"/>
              </p:cNvSpPr>
              <p:nvPr/>
            </p:nvSpPr>
            <p:spPr bwMode="auto">
              <a:xfrm>
                <a:off x="3987" y="83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2" name="Line 20618"/>
              <p:cNvSpPr>
                <a:spLocks noChangeShapeType="1"/>
              </p:cNvSpPr>
              <p:nvPr/>
            </p:nvSpPr>
            <p:spPr bwMode="auto">
              <a:xfrm flipH="1">
                <a:off x="3135" y="-60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3" name="Line 20619"/>
              <p:cNvSpPr>
                <a:spLocks noChangeShapeType="1"/>
              </p:cNvSpPr>
              <p:nvPr/>
            </p:nvSpPr>
            <p:spPr bwMode="auto">
              <a:xfrm>
                <a:off x="3135" y="-60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4" name="Line 20620"/>
              <p:cNvSpPr>
                <a:spLocks noChangeShapeType="1"/>
              </p:cNvSpPr>
              <p:nvPr/>
            </p:nvSpPr>
            <p:spPr bwMode="auto">
              <a:xfrm flipH="1">
                <a:off x="3437" y="21864"/>
                <a:ext cx="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5" name="Line 20621"/>
              <p:cNvSpPr>
                <a:spLocks noChangeShapeType="1"/>
              </p:cNvSpPr>
              <p:nvPr/>
            </p:nvSpPr>
            <p:spPr bwMode="auto">
              <a:xfrm flipV="1">
                <a:off x="3437" y="21435"/>
                <a:ext cx="0" cy="42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6" name="Line 20622"/>
              <p:cNvSpPr>
                <a:spLocks noChangeShapeType="1"/>
              </p:cNvSpPr>
              <p:nvPr/>
            </p:nvSpPr>
            <p:spPr bwMode="auto">
              <a:xfrm flipH="1">
                <a:off x="1590" y="61908"/>
                <a:ext cx="9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7" name="Line 20623"/>
              <p:cNvSpPr>
                <a:spLocks noChangeShapeType="1"/>
              </p:cNvSpPr>
              <p:nvPr/>
            </p:nvSpPr>
            <p:spPr bwMode="auto">
              <a:xfrm>
                <a:off x="1590" y="61908"/>
                <a:ext cx="0" cy="35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8" name="Line 20624"/>
              <p:cNvSpPr>
                <a:spLocks noChangeShapeType="1"/>
              </p:cNvSpPr>
              <p:nvPr/>
            </p:nvSpPr>
            <p:spPr bwMode="auto">
              <a:xfrm>
                <a:off x="3135" y="-588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29" name="Line 20625"/>
              <p:cNvSpPr>
                <a:spLocks noChangeShapeType="1"/>
              </p:cNvSpPr>
              <p:nvPr/>
            </p:nvSpPr>
            <p:spPr bwMode="auto">
              <a:xfrm>
                <a:off x="3135" y="-58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0" name="Line 20626"/>
              <p:cNvSpPr>
                <a:spLocks noChangeShapeType="1"/>
              </p:cNvSpPr>
              <p:nvPr/>
            </p:nvSpPr>
            <p:spPr bwMode="auto">
              <a:xfrm flipH="1">
                <a:off x="3134" y="-57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1" name="Line 20627"/>
              <p:cNvSpPr>
                <a:spLocks noChangeShapeType="1"/>
              </p:cNvSpPr>
              <p:nvPr/>
            </p:nvSpPr>
            <p:spPr bwMode="auto">
              <a:xfrm>
                <a:off x="3134" y="-577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2" name="Line 20628"/>
              <p:cNvSpPr>
                <a:spLocks noChangeShapeType="1"/>
              </p:cNvSpPr>
              <p:nvPr/>
            </p:nvSpPr>
            <p:spPr bwMode="auto">
              <a:xfrm flipH="1">
                <a:off x="3133" y="-565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3" name="Line 20629"/>
              <p:cNvSpPr>
                <a:spLocks noChangeShapeType="1"/>
              </p:cNvSpPr>
              <p:nvPr/>
            </p:nvSpPr>
            <p:spPr bwMode="auto">
              <a:xfrm>
                <a:off x="3133" y="-56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4" name="Line 20630"/>
              <p:cNvSpPr>
                <a:spLocks noChangeShapeType="1"/>
              </p:cNvSpPr>
              <p:nvPr/>
            </p:nvSpPr>
            <p:spPr bwMode="auto">
              <a:xfrm flipH="1">
                <a:off x="943" y="1119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5" name="Line 20631"/>
              <p:cNvSpPr>
                <a:spLocks noChangeShapeType="1"/>
              </p:cNvSpPr>
              <p:nvPr/>
            </p:nvSpPr>
            <p:spPr bwMode="auto">
              <a:xfrm>
                <a:off x="943" y="1119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6" name="Line 20632"/>
              <p:cNvSpPr>
                <a:spLocks noChangeShapeType="1"/>
              </p:cNvSpPr>
              <p:nvPr/>
            </p:nvSpPr>
            <p:spPr bwMode="auto">
              <a:xfrm flipH="1">
                <a:off x="3346" y="538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7" name="Line 20633"/>
              <p:cNvSpPr>
                <a:spLocks noChangeShapeType="1"/>
              </p:cNvSpPr>
              <p:nvPr/>
            </p:nvSpPr>
            <p:spPr bwMode="auto">
              <a:xfrm>
                <a:off x="3346" y="53857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8" name="Line 20634"/>
              <p:cNvSpPr>
                <a:spLocks noChangeShapeType="1"/>
              </p:cNvSpPr>
              <p:nvPr/>
            </p:nvSpPr>
            <p:spPr bwMode="auto">
              <a:xfrm flipH="1">
                <a:off x="3173" y="-135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39" name="Line 20635"/>
              <p:cNvSpPr>
                <a:spLocks noChangeShapeType="1"/>
              </p:cNvSpPr>
              <p:nvPr/>
            </p:nvSpPr>
            <p:spPr bwMode="auto">
              <a:xfrm>
                <a:off x="3173" y="-13584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0" name="Line 20636"/>
              <p:cNvSpPr>
                <a:spLocks noChangeShapeType="1"/>
              </p:cNvSpPr>
              <p:nvPr/>
            </p:nvSpPr>
            <p:spPr bwMode="auto">
              <a:xfrm flipH="1">
                <a:off x="1815" y="-12028"/>
                <a:ext cx="19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1" name="Line 20637"/>
              <p:cNvSpPr>
                <a:spLocks noChangeShapeType="1"/>
              </p:cNvSpPr>
              <p:nvPr/>
            </p:nvSpPr>
            <p:spPr bwMode="auto">
              <a:xfrm>
                <a:off x="1815" y="-12028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2" name="Line 20638"/>
              <p:cNvSpPr>
                <a:spLocks noChangeShapeType="1"/>
              </p:cNvSpPr>
              <p:nvPr/>
            </p:nvSpPr>
            <p:spPr bwMode="auto">
              <a:xfrm flipH="1">
                <a:off x="277" y="103066"/>
                <a:ext cx="3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3" name="Line 20639"/>
              <p:cNvSpPr>
                <a:spLocks noChangeShapeType="1"/>
              </p:cNvSpPr>
              <p:nvPr/>
            </p:nvSpPr>
            <p:spPr bwMode="auto">
              <a:xfrm flipV="1">
                <a:off x="277" y="102888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4" name="Line 20640"/>
              <p:cNvSpPr>
                <a:spLocks noChangeShapeType="1"/>
              </p:cNvSpPr>
              <p:nvPr/>
            </p:nvSpPr>
            <p:spPr bwMode="auto">
              <a:xfrm>
                <a:off x="3296" y="-27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5" name="Line 20641"/>
              <p:cNvSpPr>
                <a:spLocks noChangeShapeType="1"/>
              </p:cNvSpPr>
              <p:nvPr/>
            </p:nvSpPr>
            <p:spPr bwMode="auto">
              <a:xfrm>
                <a:off x="3296" y="-27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6" name="Line 20642"/>
              <p:cNvSpPr>
                <a:spLocks noChangeShapeType="1"/>
              </p:cNvSpPr>
              <p:nvPr/>
            </p:nvSpPr>
            <p:spPr bwMode="auto">
              <a:xfrm flipH="1">
                <a:off x="908" y="86338"/>
                <a:ext cx="4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7" name="Line 20643"/>
              <p:cNvSpPr>
                <a:spLocks noChangeShapeType="1"/>
              </p:cNvSpPr>
              <p:nvPr/>
            </p:nvSpPr>
            <p:spPr bwMode="auto">
              <a:xfrm flipV="1">
                <a:off x="908" y="85665"/>
                <a:ext cx="0" cy="67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8" name="Line 20644"/>
              <p:cNvSpPr>
                <a:spLocks noChangeShapeType="1"/>
              </p:cNvSpPr>
              <p:nvPr/>
            </p:nvSpPr>
            <p:spPr bwMode="auto">
              <a:xfrm flipH="1">
                <a:off x="2634" y="570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49" name="Line 20645"/>
              <p:cNvSpPr>
                <a:spLocks noChangeShapeType="1"/>
              </p:cNvSpPr>
              <p:nvPr/>
            </p:nvSpPr>
            <p:spPr bwMode="auto">
              <a:xfrm>
                <a:off x="2634" y="57022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0" name="Line 20646"/>
              <p:cNvSpPr>
                <a:spLocks noChangeShapeType="1"/>
              </p:cNvSpPr>
              <p:nvPr/>
            </p:nvSpPr>
            <p:spPr bwMode="auto">
              <a:xfrm flipH="1">
                <a:off x="-36" y="104352"/>
                <a:ext cx="2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1" name="Line 20647"/>
              <p:cNvSpPr>
                <a:spLocks noChangeShapeType="1"/>
              </p:cNvSpPr>
              <p:nvPr/>
            </p:nvSpPr>
            <p:spPr bwMode="auto">
              <a:xfrm>
                <a:off x="-36" y="10435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2" name="Line 20648"/>
              <p:cNvSpPr>
                <a:spLocks noChangeShapeType="1"/>
              </p:cNvSpPr>
              <p:nvPr/>
            </p:nvSpPr>
            <p:spPr bwMode="auto">
              <a:xfrm>
                <a:off x="3015" y="-2098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3" name="Line 20649"/>
              <p:cNvSpPr>
                <a:spLocks noChangeShapeType="1"/>
              </p:cNvSpPr>
              <p:nvPr/>
            </p:nvSpPr>
            <p:spPr bwMode="auto">
              <a:xfrm>
                <a:off x="3015" y="-2098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4" name="Line 20650"/>
              <p:cNvSpPr>
                <a:spLocks noChangeShapeType="1"/>
              </p:cNvSpPr>
              <p:nvPr/>
            </p:nvSpPr>
            <p:spPr bwMode="auto">
              <a:xfrm flipH="1">
                <a:off x="3194" y="613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5" name="Line 20651"/>
              <p:cNvSpPr>
                <a:spLocks noChangeShapeType="1"/>
              </p:cNvSpPr>
              <p:nvPr/>
            </p:nvSpPr>
            <p:spPr bwMode="auto">
              <a:xfrm>
                <a:off x="3194" y="6135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6" name="Line 20652"/>
              <p:cNvSpPr>
                <a:spLocks noChangeShapeType="1"/>
              </p:cNvSpPr>
              <p:nvPr/>
            </p:nvSpPr>
            <p:spPr bwMode="auto">
              <a:xfrm flipH="1">
                <a:off x="3345" y="-170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7" name="Line 20653"/>
              <p:cNvSpPr>
                <a:spLocks noChangeShapeType="1"/>
              </p:cNvSpPr>
              <p:nvPr/>
            </p:nvSpPr>
            <p:spPr bwMode="auto">
              <a:xfrm>
                <a:off x="3345" y="-1700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8" name="Line 20654"/>
              <p:cNvSpPr>
                <a:spLocks noChangeShapeType="1"/>
              </p:cNvSpPr>
              <p:nvPr/>
            </p:nvSpPr>
            <p:spPr bwMode="auto">
              <a:xfrm flipH="1">
                <a:off x="2379" y="87202"/>
                <a:ext cx="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59" name="Line 20655"/>
              <p:cNvSpPr>
                <a:spLocks noChangeShapeType="1"/>
              </p:cNvSpPr>
              <p:nvPr/>
            </p:nvSpPr>
            <p:spPr bwMode="auto">
              <a:xfrm>
                <a:off x="2379" y="872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0" name="Line 20656"/>
              <p:cNvSpPr>
                <a:spLocks noChangeShapeType="1"/>
              </p:cNvSpPr>
              <p:nvPr/>
            </p:nvSpPr>
            <p:spPr bwMode="auto">
              <a:xfrm flipH="1">
                <a:off x="3014" y="-208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1" name="Line 20657"/>
              <p:cNvSpPr>
                <a:spLocks noChangeShapeType="1"/>
              </p:cNvSpPr>
              <p:nvPr/>
            </p:nvSpPr>
            <p:spPr bwMode="auto">
              <a:xfrm>
                <a:off x="3014" y="-20871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2" name="Line 20658"/>
              <p:cNvSpPr>
                <a:spLocks noChangeShapeType="1"/>
              </p:cNvSpPr>
              <p:nvPr/>
            </p:nvSpPr>
            <p:spPr bwMode="auto">
              <a:xfrm flipH="1">
                <a:off x="1107" y="25082"/>
                <a:ext cx="4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3" name="Line 20659"/>
              <p:cNvSpPr>
                <a:spLocks noChangeShapeType="1"/>
              </p:cNvSpPr>
              <p:nvPr/>
            </p:nvSpPr>
            <p:spPr bwMode="auto">
              <a:xfrm flipV="1">
                <a:off x="1107" y="24857"/>
                <a:ext cx="0" cy="2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4" name="Line 20660"/>
              <p:cNvSpPr>
                <a:spLocks noChangeShapeType="1"/>
              </p:cNvSpPr>
              <p:nvPr/>
            </p:nvSpPr>
            <p:spPr bwMode="auto">
              <a:xfrm flipH="1">
                <a:off x="1040" y="-18556"/>
                <a:ext cx="1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5" name="Line 20661"/>
              <p:cNvSpPr>
                <a:spLocks noChangeShapeType="1"/>
              </p:cNvSpPr>
              <p:nvPr/>
            </p:nvSpPr>
            <p:spPr bwMode="auto">
              <a:xfrm>
                <a:off x="1040" y="-18556"/>
                <a:ext cx="0" cy="223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6" name="Line 20662"/>
              <p:cNvSpPr>
                <a:spLocks noChangeShapeType="1"/>
              </p:cNvSpPr>
              <p:nvPr/>
            </p:nvSpPr>
            <p:spPr bwMode="auto">
              <a:xfrm flipH="1">
                <a:off x="1067" y="70394"/>
                <a:ext cx="19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7" name="Line 20663"/>
              <p:cNvSpPr>
                <a:spLocks noChangeShapeType="1"/>
              </p:cNvSpPr>
              <p:nvPr/>
            </p:nvSpPr>
            <p:spPr bwMode="auto">
              <a:xfrm flipV="1">
                <a:off x="1067" y="70097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8" name="Line 20664"/>
              <p:cNvSpPr>
                <a:spLocks noChangeShapeType="1"/>
              </p:cNvSpPr>
              <p:nvPr/>
            </p:nvSpPr>
            <p:spPr bwMode="auto">
              <a:xfrm>
                <a:off x="3130" y="6056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69" name="Line 20665"/>
              <p:cNvSpPr>
                <a:spLocks noChangeShapeType="1"/>
              </p:cNvSpPr>
              <p:nvPr/>
            </p:nvSpPr>
            <p:spPr bwMode="auto">
              <a:xfrm>
                <a:off x="3130" y="60563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0" name="Line 20666"/>
              <p:cNvSpPr>
                <a:spLocks noChangeShapeType="1"/>
              </p:cNvSpPr>
              <p:nvPr/>
            </p:nvSpPr>
            <p:spPr bwMode="auto">
              <a:xfrm>
                <a:off x="2822" y="5031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1" name="Line 20667"/>
              <p:cNvSpPr>
                <a:spLocks noChangeShapeType="1"/>
              </p:cNvSpPr>
              <p:nvPr/>
            </p:nvSpPr>
            <p:spPr bwMode="auto">
              <a:xfrm>
                <a:off x="2822" y="5031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2" name="Line 20668"/>
              <p:cNvSpPr>
                <a:spLocks noChangeShapeType="1"/>
              </p:cNvSpPr>
              <p:nvPr/>
            </p:nvSpPr>
            <p:spPr bwMode="auto">
              <a:xfrm flipH="1">
                <a:off x="836" y="112608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3" name="Line 20669"/>
              <p:cNvSpPr>
                <a:spLocks noChangeShapeType="1"/>
              </p:cNvSpPr>
              <p:nvPr/>
            </p:nvSpPr>
            <p:spPr bwMode="auto">
              <a:xfrm>
                <a:off x="836" y="11260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4" name="Line 20670"/>
              <p:cNvSpPr>
                <a:spLocks noChangeShapeType="1"/>
              </p:cNvSpPr>
              <p:nvPr/>
            </p:nvSpPr>
            <p:spPr bwMode="auto">
              <a:xfrm>
                <a:off x="946" y="1109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5" name="Line 20671"/>
              <p:cNvSpPr>
                <a:spLocks noChangeShapeType="1"/>
              </p:cNvSpPr>
              <p:nvPr/>
            </p:nvSpPr>
            <p:spPr bwMode="auto">
              <a:xfrm>
                <a:off x="946" y="11096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6" name="Line 20672"/>
              <p:cNvSpPr>
                <a:spLocks noChangeShapeType="1"/>
              </p:cNvSpPr>
              <p:nvPr/>
            </p:nvSpPr>
            <p:spPr bwMode="auto">
              <a:xfrm flipH="1">
                <a:off x="2834" y="76836"/>
                <a:ext cx="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7" name="Line 20673"/>
              <p:cNvSpPr>
                <a:spLocks noChangeShapeType="1"/>
              </p:cNvSpPr>
              <p:nvPr/>
            </p:nvSpPr>
            <p:spPr bwMode="auto">
              <a:xfrm>
                <a:off x="2834" y="7683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8" name="Line 20674"/>
              <p:cNvSpPr>
                <a:spLocks noChangeShapeType="1"/>
              </p:cNvSpPr>
              <p:nvPr/>
            </p:nvSpPr>
            <p:spPr bwMode="auto">
              <a:xfrm flipH="1">
                <a:off x="1072" y="85263"/>
                <a:ext cx="5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79" name="Line 20675"/>
              <p:cNvSpPr>
                <a:spLocks noChangeShapeType="1"/>
              </p:cNvSpPr>
              <p:nvPr/>
            </p:nvSpPr>
            <p:spPr bwMode="auto">
              <a:xfrm>
                <a:off x="1072" y="8526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0" name="Line 20676"/>
              <p:cNvSpPr>
                <a:spLocks noChangeShapeType="1"/>
              </p:cNvSpPr>
              <p:nvPr/>
            </p:nvSpPr>
            <p:spPr bwMode="auto">
              <a:xfrm flipH="1">
                <a:off x="1207" y="-8659"/>
                <a:ext cx="6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1" name="Line 20677"/>
              <p:cNvSpPr>
                <a:spLocks noChangeShapeType="1"/>
              </p:cNvSpPr>
              <p:nvPr/>
            </p:nvSpPr>
            <p:spPr bwMode="auto">
              <a:xfrm>
                <a:off x="1207" y="-8659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2" name="Line 20678"/>
              <p:cNvSpPr>
                <a:spLocks noChangeShapeType="1"/>
              </p:cNvSpPr>
              <p:nvPr/>
            </p:nvSpPr>
            <p:spPr bwMode="auto">
              <a:xfrm>
                <a:off x="3342" y="-1560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3" name="Line 20679"/>
              <p:cNvSpPr>
                <a:spLocks noChangeShapeType="1"/>
              </p:cNvSpPr>
              <p:nvPr/>
            </p:nvSpPr>
            <p:spPr bwMode="auto">
              <a:xfrm>
                <a:off x="3342" y="-1560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4" name="Line 20680"/>
              <p:cNvSpPr>
                <a:spLocks noChangeShapeType="1"/>
              </p:cNvSpPr>
              <p:nvPr/>
            </p:nvSpPr>
            <p:spPr bwMode="auto">
              <a:xfrm>
                <a:off x="3987" y="85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5" name="Line 20681"/>
              <p:cNvSpPr>
                <a:spLocks noChangeShapeType="1"/>
              </p:cNvSpPr>
              <p:nvPr/>
            </p:nvSpPr>
            <p:spPr bwMode="auto">
              <a:xfrm>
                <a:off x="3987" y="85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6" name="Line 20682"/>
              <p:cNvSpPr>
                <a:spLocks noChangeShapeType="1"/>
              </p:cNvSpPr>
              <p:nvPr/>
            </p:nvSpPr>
            <p:spPr bwMode="auto">
              <a:xfrm flipH="1">
                <a:off x="3222" y="-16426"/>
                <a:ext cx="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7" name="Line 20683"/>
              <p:cNvSpPr>
                <a:spLocks noChangeShapeType="1"/>
              </p:cNvSpPr>
              <p:nvPr/>
            </p:nvSpPr>
            <p:spPr bwMode="auto">
              <a:xfrm>
                <a:off x="3222" y="-16426"/>
                <a:ext cx="0" cy="52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8" name="Line 20684"/>
              <p:cNvSpPr>
                <a:spLocks noChangeShapeType="1"/>
              </p:cNvSpPr>
              <p:nvPr/>
            </p:nvSpPr>
            <p:spPr bwMode="auto">
              <a:xfrm>
                <a:off x="2445" y="866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89" name="Line 20685"/>
              <p:cNvSpPr>
                <a:spLocks noChangeShapeType="1"/>
              </p:cNvSpPr>
              <p:nvPr/>
            </p:nvSpPr>
            <p:spPr bwMode="auto">
              <a:xfrm>
                <a:off x="2445" y="8667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0" name="Line 20686"/>
              <p:cNvSpPr>
                <a:spLocks noChangeShapeType="1"/>
              </p:cNvSpPr>
              <p:nvPr/>
            </p:nvSpPr>
            <p:spPr bwMode="auto">
              <a:xfrm flipH="1">
                <a:off x="2662" y="96387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1" name="Line 20687"/>
              <p:cNvSpPr>
                <a:spLocks noChangeShapeType="1"/>
              </p:cNvSpPr>
              <p:nvPr/>
            </p:nvSpPr>
            <p:spPr bwMode="auto">
              <a:xfrm flipV="1">
                <a:off x="2662" y="9627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2" name="Line 20688"/>
              <p:cNvSpPr>
                <a:spLocks noChangeShapeType="1"/>
              </p:cNvSpPr>
              <p:nvPr/>
            </p:nvSpPr>
            <p:spPr bwMode="auto">
              <a:xfrm flipH="1">
                <a:off x="1155" y="65027"/>
                <a:ext cx="1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3" name="Line 20689"/>
              <p:cNvSpPr>
                <a:spLocks noChangeShapeType="1"/>
              </p:cNvSpPr>
              <p:nvPr/>
            </p:nvSpPr>
            <p:spPr bwMode="auto">
              <a:xfrm>
                <a:off x="1155" y="65027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4" name="Line 20690"/>
              <p:cNvSpPr>
                <a:spLocks noChangeShapeType="1"/>
              </p:cNvSpPr>
              <p:nvPr/>
            </p:nvSpPr>
            <p:spPr bwMode="auto">
              <a:xfrm flipH="1">
                <a:off x="2921" y="-20758"/>
                <a:ext cx="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5" name="Line 20691"/>
              <p:cNvSpPr>
                <a:spLocks noChangeShapeType="1"/>
              </p:cNvSpPr>
              <p:nvPr/>
            </p:nvSpPr>
            <p:spPr bwMode="auto">
              <a:xfrm>
                <a:off x="2921" y="-2075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6" name="Line 20692"/>
              <p:cNvSpPr>
                <a:spLocks noChangeShapeType="1"/>
              </p:cNvSpPr>
              <p:nvPr/>
            </p:nvSpPr>
            <p:spPr bwMode="auto">
              <a:xfrm flipH="1">
                <a:off x="1160" y="6434"/>
                <a:ext cx="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7" name="Line 20693"/>
              <p:cNvSpPr>
                <a:spLocks noChangeShapeType="1"/>
              </p:cNvSpPr>
              <p:nvPr/>
            </p:nvSpPr>
            <p:spPr bwMode="auto">
              <a:xfrm>
                <a:off x="1160" y="643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8" name="Line 20694"/>
              <p:cNvSpPr>
                <a:spLocks noChangeShapeType="1"/>
              </p:cNvSpPr>
              <p:nvPr/>
            </p:nvSpPr>
            <p:spPr bwMode="auto">
              <a:xfrm flipH="1">
                <a:off x="3222" y="-15371"/>
                <a:ext cx="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199" name="Line 20695"/>
              <p:cNvSpPr>
                <a:spLocks noChangeShapeType="1"/>
              </p:cNvSpPr>
              <p:nvPr/>
            </p:nvSpPr>
            <p:spPr bwMode="auto">
              <a:xfrm flipV="1">
                <a:off x="3222" y="-15899"/>
                <a:ext cx="0" cy="52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0" name="Line 20696"/>
              <p:cNvSpPr>
                <a:spLocks noChangeShapeType="1"/>
              </p:cNvSpPr>
              <p:nvPr/>
            </p:nvSpPr>
            <p:spPr bwMode="auto">
              <a:xfrm flipH="1">
                <a:off x="2919" y="-23726"/>
                <a:ext cx="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1" name="Line 20697"/>
              <p:cNvSpPr>
                <a:spLocks noChangeShapeType="1"/>
              </p:cNvSpPr>
              <p:nvPr/>
            </p:nvSpPr>
            <p:spPr bwMode="auto">
              <a:xfrm>
                <a:off x="2919" y="-23726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2" name="Line 20698"/>
              <p:cNvSpPr>
                <a:spLocks noChangeShapeType="1"/>
              </p:cNvSpPr>
              <p:nvPr/>
            </p:nvSpPr>
            <p:spPr bwMode="auto">
              <a:xfrm flipH="1">
                <a:off x="836" y="112898"/>
                <a:ext cx="1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3" name="Line 20699"/>
              <p:cNvSpPr>
                <a:spLocks noChangeShapeType="1"/>
              </p:cNvSpPr>
              <p:nvPr/>
            </p:nvSpPr>
            <p:spPr bwMode="auto">
              <a:xfrm flipV="1">
                <a:off x="836" y="11275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4" name="Line 20700"/>
              <p:cNvSpPr>
                <a:spLocks noChangeShapeType="1"/>
              </p:cNvSpPr>
              <p:nvPr/>
            </p:nvSpPr>
            <p:spPr bwMode="auto">
              <a:xfrm flipH="1">
                <a:off x="1196" y="51674"/>
                <a:ext cx="1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5" name="Line 20701"/>
              <p:cNvSpPr>
                <a:spLocks noChangeShapeType="1"/>
              </p:cNvSpPr>
              <p:nvPr/>
            </p:nvSpPr>
            <p:spPr bwMode="auto">
              <a:xfrm>
                <a:off x="1196" y="51674"/>
                <a:ext cx="0" cy="66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6" name="Line 20702"/>
              <p:cNvSpPr>
                <a:spLocks noChangeShapeType="1"/>
              </p:cNvSpPr>
              <p:nvPr/>
            </p:nvSpPr>
            <p:spPr bwMode="auto">
              <a:xfrm flipH="1">
                <a:off x="1268" y="2221"/>
                <a:ext cx="17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7" name="Line 20703"/>
              <p:cNvSpPr>
                <a:spLocks noChangeShapeType="1"/>
              </p:cNvSpPr>
              <p:nvPr/>
            </p:nvSpPr>
            <p:spPr bwMode="auto">
              <a:xfrm>
                <a:off x="1268" y="2221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8" name="Line 20704"/>
              <p:cNvSpPr>
                <a:spLocks noChangeShapeType="1"/>
              </p:cNvSpPr>
              <p:nvPr/>
            </p:nvSpPr>
            <p:spPr bwMode="auto">
              <a:xfrm flipH="1">
                <a:off x="3034" y="7856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09" name="Line 20705"/>
              <p:cNvSpPr>
                <a:spLocks noChangeShapeType="1"/>
              </p:cNvSpPr>
              <p:nvPr/>
            </p:nvSpPr>
            <p:spPr bwMode="auto">
              <a:xfrm>
                <a:off x="3034" y="7856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0" name="Line 20706"/>
              <p:cNvSpPr>
                <a:spLocks noChangeShapeType="1"/>
              </p:cNvSpPr>
              <p:nvPr/>
            </p:nvSpPr>
            <p:spPr bwMode="auto">
              <a:xfrm flipH="1">
                <a:off x="1207" y="-8283"/>
                <a:ext cx="13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1" name="Line 20707"/>
              <p:cNvSpPr>
                <a:spLocks noChangeShapeType="1"/>
              </p:cNvSpPr>
              <p:nvPr/>
            </p:nvSpPr>
            <p:spPr bwMode="auto">
              <a:xfrm flipV="1">
                <a:off x="1207" y="-8474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2" name="Line 20708"/>
              <p:cNvSpPr>
                <a:spLocks noChangeShapeType="1"/>
              </p:cNvSpPr>
              <p:nvPr/>
            </p:nvSpPr>
            <p:spPr bwMode="auto">
              <a:xfrm flipH="1">
                <a:off x="2603" y="93637"/>
                <a:ext cx="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3" name="Line 20709"/>
              <p:cNvSpPr>
                <a:spLocks noChangeShapeType="1"/>
              </p:cNvSpPr>
              <p:nvPr/>
            </p:nvSpPr>
            <p:spPr bwMode="auto">
              <a:xfrm>
                <a:off x="2603" y="9363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4" name="Line 20710"/>
              <p:cNvSpPr>
                <a:spLocks noChangeShapeType="1"/>
              </p:cNvSpPr>
              <p:nvPr/>
            </p:nvSpPr>
            <p:spPr bwMode="auto">
              <a:xfrm flipH="1">
                <a:off x="789" y="112911"/>
                <a:ext cx="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5" name="Line 20711"/>
              <p:cNvSpPr>
                <a:spLocks noChangeShapeType="1"/>
              </p:cNvSpPr>
              <p:nvPr/>
            </p:nvSpPr>
            <p:spPr bwMode="auto">
              <a:xfrm>
                <a:off x="789" y="112911"/>
                <a:ext cx="0" cy="2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6" name="Line 20712"/>
              <p:cNvSpPr>
                <a:spLocks noChangeShapeType="1"/>
              </p:cNvSpPr>
              <p:nvPr/>
            </p:nvSpPr>
            <p:spPr bwMode="auto">
              <a:xfrm flipH="1">
                <a:off x="2801" y="-96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7" name="Line 20713"/>
              <p:cNvSpPr>
                <a:spLocks noChangeShapeType="1"/>
              </p:cNvSpPr>
              <p:nvPr/>
            </p:nvSpPr>
            <p:spPr bwMode="auto">
              <a:xfrm>
                <a:off x="2801" y="-963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8" name="Line 20714"/>
              <p:cNvSpPr>
                <a:spLocks noChangeShapeType="1"/>
              </p:cNvSpPr>
              <p:nvPr/>
            </p:nvSpPr>
            <p:spPr bwMode="auto">
              <a:xfrm flipH="1">
                <a:off x="2628" y="585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19" name="Line 20715"/>
              <p:cNvSpPr>
                <a:spLocks noChangeShapeType="1"/>
              </p:cNvSpPr>
              <p:nvPr/>
            </p:nvSpPr>
            <p:spPr bwMode="auto">
              <a:xfrm>
                <a:off x="2628" y="5851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220" name="Line 20716"/>
              <p:cNvSpPr>
                <a:spLocks noChangeShapeType="1"/>
              </p:cNvSpPr>
              <p:nvPr/>
            </p:nvSpPr>
            <p:spPr bwMode="auto">
              <a:xfrm flipH="1">
                <a:off x="3986" y="86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3" name="Group 20918"/>
            <p:cNvGrpSpPr>
              <a:grpSpLocks/>
            </p:cNvGrpSpPr>
            <p:nvPr/>
          </p:nvGrpSpPr>
          <p:grpSpPr bwMode="auto">
            <a:xfrm>
              <a:off x="707684" y="-11287196"/>
              <a:ext cx="7005638" cy="225367850"/>
              <a:chOff x="-427" y="-26785"/>
              <a:chExt cx="4413" cy="141964"/>
            </a:xfrm>
          </p:grpSpPr>
          <p:sp>
            <p:nvSpPr>
              <p:cNvPr id="16821" name="Line 20718"/>
              <p:cNvSpPr>
                <a:spLocks noChangeShapeType="1"/>
              </p:cNvSpPr>
              <p:nvPr/>
            </p:nvSpPr>
            <p:spPr bwMode="auto">
              <a:xfrm>
                <a:off x="3986" y="863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2" name="Line 20719"/>
              <p:cNvSpPr>
                <a:spLocks noChangeShapeType="1"/>
              </p:cNvSpPr>
              <p:nvPr/>
            </p:nvSpPr>
            <p:spPr bwMode="auto">
              <a:xfrm flipH="1">
                <a:off x="1516" y="-17943"/>
                <a:ext cx="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3" name="Line 20720"/>
              <p:cNvSpPr>
                <a:spLocks noChangeShapeType="1"/>
              </p:cNvSpPr>
              <p:nvPr/>
            </p:nvSpPr>
            <p:spPr bwMode="auto">
              <a:xfrm flipV="1">
                <a:off x="1516" y="-19638"/>
                <a:ext cx="0" cy="169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4" name="Line 20721"/>
              <p:cNvSpPr>
                <a:spLocks noChangeShapeType="1"/>
              </p:cNvSpPr>
              <p:nvPr/>
            </p:nvSpPr>
            <p:spPr bwMode="auto">
              <a:xfrm flipH="1">
                <a:off x="2045" y="-15088"/>
                <a:ext cx="3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5" name="Line 20722"/>
              <p:cNvSpPr>
                <a:spLocks noChangeShapeType="1"/>
              </p:cNvSpPr>
              <p:nvPr/>
            </p:nvSpPr>
            <p:spPr bwMode="auto">
              <a:xfrm>
                <a:off x="2045" y="-15088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6" name="Line 20723"/>
              <p:cNvSpPr>
                <a:spLocks noChangeShapeType="1"/>
              </p:cNvSpPr>
              <p:nvPr/>
            </p:nvSpPr>
            <p:spPr bwMode="auto">
              <a:xfrm flipH="1">
                <a:off x="1687" y="-614"/>
                <a:ext cx="13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7" name="Line 20724"/>
              <p:cNvSpPr>
                <a:spLocks noChangeShapeType="1"/>
              </p:cNvSpPr>
              <p:nvPr/>
            </p:nvSpPr>
            <p:spPr bwMode="auto">
              <a:xfrm>
                <a:off x="1687" y="-61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8" name="Line 20725"/>
              <p:cNvSpPr>
                <a:spLocks noChangeShapeType="1"/>
              </p:cNvSpPr>
              <p:nvPr/>
            </p:nvSpPr>
            <p:spPr bwMode="auto">
              <a:xfrm>
                <a:off x="3173" y="-1347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9" name="Line 20726"/>
              <p:cNvSpPr>
                <a:spLocks noChangeShapeType="1"/>
              </p:cNvSpPr>
              <p:nvPr/>
            </p:nvSpPr>
            <p:spPr bwMode="auto">
              <a:xfrm>
                <a:off x="3173" y="-1347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0" name="Line 20727"/>
              <p:cNvSpPr>
                <a:spLocks noChangeShapeType="1"/>
              </p:cNvSpPr>
              <p:nvPr/>
            </p:nvSpPr>
            <p:spPr bwMode="auto">
              <a:xfrm flipH="1">
                <a:off x="957" y="1081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1" name="Line 20728"/>
              <p:cNvSpPr>
                <a:spLocks noChangeShapeType="1"/>
              </p:cNvSpPr>
              <p:nvPr/>
            </p:nvSpPr>
            <p:spPr bwMode="auto">
              <a:xfrm>
                <a:off x="957" y="10815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2" name="Line 20729"/>
              <p:cNvSpPr>
                <a:spLocks noChangeShapeType="1"/>
              </p:cNvSpPr>
              <p:nvPr/>
            </p:nvSpPr>
            <p:spPr bwMode="auto">
              <a:xfrm flipH="1">
                <a:off x="1068" y="71396"/>
                <a:ext cx="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3" name="Line 20730"/>
              <p:cNvSpPr>
                <a:spLocks noChangeShapeType="1"/>
              </p:cNvSpPr>
              <p:nvPr/>
            </p:nvSpPr>
            <p:spPr bwMode="auto">
              <a:xfrm>
                <a:off x="1068" y="7139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4" name="Line 20731"/>
              <p:cNvSpPr>
                <a:spLocks noChangeShapeType="1"/>
              </p:cNvSpPr>
              <p:nvPr/>
            </p:nvSpPr>
            <p:spPr bwMode="auto">
              <a:xfrm flipH="1">
                <a:off x="2758" y="4417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5" name="Line 20732"/>
              <p:cNvSpPr>
                <a:spLocks noChangeShapeType="1"/>
              </p:cNvSpPr>
              <p:nvPr/>
            </p:nvSpPr>
            <p:spPr bwMode="auto">
              <a:xfrm>
                <a:off x="2758" y="4417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6" name="Line 20733"/>
              <p:cNvSpPr>
                <a:spLocks noChangeShapeType="1"/>
              </p:cNvSpPr>
              <p:nvPr/>
            </p:nvSpPr>
            <p:spPr bwMode="auto">
              <a:xfrm flipH="1">
                <a:off x="1175" y="82573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7" name="Line 20734"/>
              <p:cNvSpPr>
                <a:spLocks noChangeShapeType="1"/>
              </p:cNvSpPr>
              <p:nvPr/>
            </p:nvSpPr>
            <p:spPr bwMode="auto">
              <a:xfrm flipV="1">
                <a:off x="1175" y="8242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8" name="Line 20735"/>
              <p:cNvSpPr>
                <a:spLocks noChangeShapeType="1"/>
              </p:cNvSpPr>
              <p:nvPr/>
            </p:nvSpPr>
            <p:spPr bwMode="auto">
              <a:xfrm flipH="1">
                <a:off x="3038" y="-266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39" name="Line 20736"/>
              <p:cNvSpPr>
                <a:spLocks noChangeShapeType="1"/>
              </p:cNvSpPr>
              <p:nvPr/>
            </p:nvSpPr>
            <p:spPr bwMode="auto">
              <a:xfrm>
                <a:off x="3038" y="-26699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0" name="Line 20737"/>
              <p:cNvSpPr>
                <a:spLocks noChangeShapeType="1"/>
              </p:cNvSpPr>
              <p:nvPr/>
            </p:nvSpPr>
            <p:spPr bwMode="auto">
              <a:xfrm flipH="1">
                <a:off x="1590" y="23374"/>
                <a:ext cx="2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1" name="Line 20738"/>
              <p:cNvSpPr>
                <a:spLocks noChangeShapeType="1"/>
              </p:cNvSpPr>
              <p:nvPr/>
            </p:nvSpPr>
            <p:spPr bwMode="auto">
              <a:xfrm>
                <a:off x="1590" y="23374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2" name="Line 20739"/>
              <p:cNvSpPr>
                <a:spLocks noChangeShapeType="1"/>
              </p:cNvSpPr>
              <p:nvPr/>
            </p:nvSpPr>
            <p:spPr bwMode="auto">
              <a:xfrm flipH="1">
                <a:off x="1261" y="69478"/>
                <a:ext cx="17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3" name="Line 20740"/>
              <p:cNvSpPr>
                <a:spLocks noChangeShapeType="1"/>
              </p:cNvSpPr>
              <p:nvPr/>
            </p:nvSpPr>
            <p:spPr bwMode="auto">
              <a:xfrm>
                <a:off x="1261" y="69478"/>
                <a:ext cx="0" cy="3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4" name="Line 20741"/>
              <p:cNvSpPr>
                <a:spLocks noChangeShapeType="1"/>
              </p:cNvSpPr>
              <p:nvPr/>
            </p:nvSpPr>
            <p:spPr bwMode="auto">
              <a:xfrm flipH="1">
                <a:off x="1373" y="-14600"/>
                <a:ext cx="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5" name="Line 20742"/>
              <p:cNvSpPr>
                <a:spLocks noChangeShapeType="1"/>
              </p:cNvSpPr>
              <p:nvPr/>
            </p:nvSpPr>
            <p:spPr bwMode="auto">
              <a:xfrm>
                <a:off x="1373" y="-14600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6" name="Line 20743"/>
              <p:cNvSpPr>
                <a:spLocks noChangeShapeType="1"/>
              </p:cNvSpPr>
              <p:nvPr/>
            </p:nvSpPr>
            <p:spPr bwMode="auto">
              <a:xfrm flipH="1">
                <a:off x="2900" y="-20640"/>
                <a:ext cx="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7" name="Line 20744"/>
              <p:cNvSpPr>
                <a:spLocks noChangeShapeType="1"/>
              </p:cNvSpPr>
              <p:nvPr/>
            </p:nvSpPr>
            <p:spPr bwMode="auto">
              <a:xfrm>
                <a:off x="2900" y="-2064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8" name="Line 20745"/>
              <p:cNvSpPr>
                <a:spLocks noChangeShapeType="1"/>
              </p:cNvSpPr>
              <p:nvPr/>
            </p:nvSpPr>
            <p:spPr bwMode="auto">
              <a:xfrm flipH="1">
                <a:off x="2951" y="1565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49" name="Line 20746"/>
              <p:cNvSpPr>
                <a:spLocks noChangeShapeType="1"/>
              </p:cNvSpPr>
              <p:nvPr/>
            </p:nvSpPr>
            <p:spPr bwMode="auto">
              <a:xfrm>
                <a:off x="2951" y="1565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0" name="Line 20747"/>
              <p:cNvSpPr>
                <a:spLocks noChangeShapeType="1"/>
              </p:cNvSpPr>
              <p:nvPr/>
            </p:nvSpPr>
            <p:spPr bwMode="auto">
              <a:xfrm flipH="1">
                <a:off x="1188" y="-7703"/>
                <a:ext cx="2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1" name="Line 20748"/>
              <p:cNvSpPr>
                <a:spLocks noChangeShapeType="1"/>
              </p:cNvSpPr>
              <p:nvPr/>
            </p:nvSpPr>
            <p:spPr bwMode="auto">
              <a:xfrm>
                <a:off x="1188" y="-7703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2" name="Line 20749"/>
              <p:cNvSpPr>
                <a:spLocks noChangeShapeType="1"/>
              </p:cNvSpPr>
              <p:nvPr/>
            </p:nvSpPr>
            <p:spPr bwMode="auto">
              <a:xfrm flipH="1">
                <a:off x="3986" y="874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3" name="Line 20750"/>
              <p:cNvSpPr>
                <a:spLocks noChangeShapeType="1"/>
              </p:cNvSpPr>
              <p:nvPr/>
            </p:nvSpPr>
            <p:spPr bwMode="auto">
              <a:xfrm>
                <a:off x="3986" y="874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4" name="Line 20751"/>
              <p:cNvSpPr>
                <a:spLocks noChangeShapeType="1"/>
              </p:cNvSpPr>
              <p:nvPr/>
            </p:nvSpPr>
            <p:spPr bwMode="auto">
              <a:xfrm flipH="1">
                <a:off x="1063" y="53507"/>
                <a:ext cx="3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5" name="Line 20752"/>
              <p:cNvSpPr>
                <a:spLocks noChangeShapeType="1"/>
              </p:cNvSpPr>
              <p:nvPr/>
            </p:nvSpPr>
            <p:spPr bwMode="auto">
              <a:xfrm flipV="1">
                <a:off x="1063" y="52921"/>
                <a:ext cx="0" cy="5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6" name="Line 20753"/>
              <p:cNvSpPr>
                <a:spLocks noChangeShapeType="1"/>
              </p:cNvSpPr>
              <p:nvPr/>
            </p:nvSpPr>
            <p:spPr bwMode="auto">
              <a:xfrm flipH="1">
                <a:off x="947" y="1107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7" name="Line 20754"/>
              <p:cNvSpPr>
                <a:spLocks noChangeShapeType="1"/>
              </p:cNvSpPr>
              <p:nvPr/>
            </p:nvSpPr>
            <p:spPr bwMode="auto">
              <a:xfrm>
                <a:off x="947" y="1107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8" name="Line 20755"/>
              <p:cNvSpPr>
                <a:spLocks noChangeShapeType="1"/>
              </p:cNvSpPr>
              <p:nvPr/>
            </p:nvSpPr>
            <p:spPr bwMode="auto">
              <a:xfrm flipH="1">
                <a:off x="2709" y="50857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59" name="Line 20756"/>
              <p:cNvSpPr>
                <a:spLocks noChangeShapeType="1"/>
              </p:cNvSpPr>
              <p:nvPr/>
            </p:nvSpPr>
            <p:spPr bwMode="auto">
              <a:xfrm>
                <a:off x="2709" y="50857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0" name="Line 20757"/>
              <p:cNvSpPr>
                <a:spLocks noChangeShapeType="1"/>
              </p:cNvSpPr>
              <p:nvPr/>
            </p:nvSpPr>
            <p:spPr bwMode="auto">
              <a:xfrm flipH="1">
                <a:off x="1112" y="84155"/>
                <a:ext cx="6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1" name="Line 20758"/>
              <p:cNvSpPr>
                <a:spLocks noChangeShapeType="1"/>
              </p:cNvSpPr>
              <p:nvPr/>
            </p:nvSpPr>
            <p:spPr bwMode="auto">
              <a:xfrm>
                <a:off x="1112" y="8415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2" name="Line 20759"/>
              <p:cNvSpPr>
                <a:spLocks noChangeShapeType="1"/>
              </p:cNvSpPr>
              <p:nvPr/>
            </p:nvSpPr>
            <p:spPr bwMode="auto">
              <a:xfrm flipH="1">
                <a:off x="2822" y="500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3" name="Line 20760"/>
              <p:cNvSpPr>
                <a:spLocks noChangeShapeType="1"/>
              </p:cNvSpPr>
              <p:nvPr/>
            </p:nvSpPr>
            <p:spPr bwMode="auto">
              <a:xfrm>
                <a:off x="2822" y="5007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4" name="Line 20761"/>
              <p:cNvSpPr>
                <a:spLocks noChangeShapeType="1"/>
              </p:cNvSpPr>
              <p:nvPr/>
            </p:nvSpPr>
            <p:spPr bwMode="auto">
              <a:xfrm flipH="1">
                <a:off x="1246" y="83390"/>
                <a:ext cx="3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5" name="Line 20762"/>
              <p:cNvSpPr>
                <a:spLocks noChangeShapeType="1"/>
              </p:cNvSpPr>
              <p:nvPr/>
            </p:nvSpPr>
            <p:spPr bwMode="auto">
              <a:xfrm flipV="1">
                <a:off x="1246" y="832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6" name="Line 20763"/>
              <p:cNvSpPr>
                <a:spLocks noChangeShapeType="1"/>
              </p:cNvSpPr>
              <p:nvPr/>
            </p:nvSpPr>
            <p:spPr bwMode="auto">
              <a:xfrm flipH="1">
                <a:off x="2823" y="4984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7" name="Line 20764"/>
              <p:cNvSpPr>
                <a:spLocks noChangeShapeType="1"/>
              </p:cNvSpPr>
              <p:nvPr/>
            </p:nvSpPr>
            <p:spPr bwMode="auto">
              <a:xfrm>
                <a:off x="2823" y="4984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8" name="Line 20765"/>
              <p:cNvSpPr>
                <a:spLocks noChangeShapeType="1"/>
              </p:cNvSpPr>
              <p:nvPr/>
            </p:nvSpPr>
            <p:spPr bwMode="auto">
              <a:xfrm flipH="1">
                <a:off x="1268" y="26545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69" name="Line 20766"/>
              <p:cNvSpPr>
                <a:spLocks noChangeShapeType="1"/>
              </p:cNvSpPr>
              <p:nvPr/>
            </p:nvSpPr>
            <p:spPr bwMode="auto">
              <a:xfrm>
                <a:off x="1268" y="2654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0" name="Line 20767"/>
              <p:cNvSpPr>
                <a:spLocks noChangeShapeType="1"/>
              </p:cNvSpPr>
              <p:nvPr/>
            </p:nvSpPr>
            <p:spPr bwMode="auto">
              <a:xfrm flipH="1">
                <a:off x="3112" y="83747"/>
                <a:ext cx="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1" name="Line 20768"/>
              <p:cNvSpPr>
                <a:spLocks noChangeShapeType="1"/>
              </p:cNvSpPr>
              <p:nvPr/>
            </p:nvSpPr>
            <p:spPr bwMode="auto">
              <a:xfrm>
                <a:off x="3112" y="83747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2" name="Line 20769"/>
              <p:cNvSpPr>
                <a:spLocks noChangeShapeType="1"/>
              </p:cNvSpPr>
              <p:nvPr/>
            </p:nvSpPr>
            <p:spPr bwMode="auto">
              <a:xfrm>
                <a:off x="2633" y="8955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3" name="Line 20770"/>
              <p:cNvSpPr>
                <a:spLocks noChangeShapeType="1"/>
              </p:cNvSpPr>
              <p:nvPr/>
            </p:nvSpPr>
            <p:spPr bwMode="auto">
              <a:xfrm>
                <a:off x="2633" y="8955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4" name="Line 20771"/>
              <p:cNvSpPr>
                <a:spLocks noChangeShapeType="1"/>
              </p:cNvSpPr>
              <p:nvPr/>
            </p:nvSpPr>
            <p:spPr bwMode="auto">
              <a:xfrm flipH="1">
                <a:off x="1822" y="80463"/>
                <a:ext cx="4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5" name="Line 20772"/>
              <p:cNvSpPr>
                <a:spLocks noChangeShapeType="1"/>
              </p:cNvSpPr>
              <p:nvPr/>
            </p:nvSpPr>
            <p:spPr bwMode="auto">
              <a:xfrm>
                <a:off x="1822" y="8046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6" name="Line 20773"/>
              <p:cNvSpPr>
                <a:spLocks noChangeShapeType="1"/>
              </p:cNvSpPr>
              <p:nvPr/>
            </p:nvSpPr>
            <p:spPr bwMode="auto">
              <a:xfrm flipH="1">
                <a:off x="-366" y="106574"/>
                <a:ext cx="7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7" name="Line 20774"/>
              <p:cNvSpPr>
                <a:spLocks noChangeShapeType="1"/>
              </p:cNvSpPr>
              <p:nvPr/>
            </p:nvSpPr>
            <p:spPr bwMode="auto">
              <a:xfrm flipV="1">
                <a:off x="-366" y="106284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8" name="Line 20775"/>
              <p:cNvSpPr>
                <a:spLocks noChangeShapeType="1"/>
              </p:cNvSpPr>
              <p:nvPr/>
            </p:nvSpPr>
            <p:spPr bwMode="auto">
              <a:xfrm flipH="1">
                <a:off x="2950" y="1577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79" name="Line 20776"/>
              <p:cNvSpPr>
                <a:spLocks noChangeShapeType="1"/>
              </p:cNvSpPr>
              <p:nvPr/>
            </p:nvSpPr>
            <p:spPr bwMode="auto">
              <a:xfrm>
                <a:off x="2950" y="1577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0" name="Line 20777"/>
              <p:cNvSpPr>
                <a:spLocks noChangeShapeType="1"/>
              </p:cNvSpPr>
              <p:nvPr/>
            </p:nvSpPr>
            <p:spPr bwMode="auto">
              <a:xfrm flipH="1">
                <a:off x="1063" y="19114"/>
                <a:ext cx="6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1" name="Line 20778"/>
              <p:cNvSpPr>
                <a:spLocks noChangeShapeType="1"/>
              </p:cNvSpPr>
              <p:nvPr/>
            </p:nvSpPr>
            <p:spPr bwMode="auto">
              <a:xfrm flipV="1">
                <a:off x="1063" y="18890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2" name="Line 20779"/>
              <p:cNvSpPr>
                <a:spLocks noChangeShapeType="1"/>
              </p:cNvSpPr>
              <p:nvPr/>
            </p:nvSpPr>
            <p:spPr bwMode="auto">
              <a:xfrm>
                <a:off x="956" y="10839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3" name="Line 20780"/>
              <p:cNvSpPr>
                <a:spLocks noChangeShapeType="1"/>
              </p:cNvSpPr>
              <p:nvPr/>
            </p:nvSpPr>
            <p:spPr bwMode="auto">
              <a:xfrm>
                <a:off x="956" y="10839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4" name="Line 20781"/>
              <p:cNvSpPr>
                <a:spLocks noChangeShapeType="1"/>
              </p:cNvSpPr>
              <p:nvPr/>
            </p:nvSpPr>
            <p:spPr bwMode="auto">
              <a:xfrm flipH="1">
                <a:off x="3344" y="-1688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5" name="Line 20782"/>
              <p:cNvSpPr>
                <a:spLocks noChangeShapeType="1"/>
              </p:cNvSpPr>
              <p:nvPr/>
            </p:nvSpPr>
            <p:spPr bwMode="auto">
              <a:xfrm>
                <a:off x="3344" y="-1688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6" name="Line 20783"/>
              <p:cNvSpPr>
                <a:spLocks noChangeShapeType="1"/>
              </p:cNvSpPr>
              <p:nvPr/>
            </p:nvSpPr>
            <p:spPr bwMode="auto">
              <a:xfrm flipH="1">
                <a:off x="3247" y="54068"/>
                <a:ext cx="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7" name="Line 20784"/>
              <p:cNvSpPr>
                <a:spLocks noChangeShapeType="1"/>
              </p:cNvSpPr>
              <p:nvPr/>
            </p:nvSpPr>
            <p:spPr bwMode="auto">
              <a:xfrm>
                <a:off x="3247" y="5406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8" name="Line 20785"/>
              <p:cNvSpPr>
                <a:spLocks noChangeShapeType="1"/>
              </p:cNvSpPr>
              <p:nvPr/>
            </p:nvSpPr>
            <p:spPr bwMode="auto">
              <a:xfrm flipH="1">
                <a:off x="1729" y="-2659"/>
                <a:ext cx="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89" name="Line 20786"/>
              <p:cNvSpPr>
                <a:spLocks noChangeShapeType="1"/>
              </p:cNvSpPr>
              <p:nvPr/>
            </p:nvSpPr>
            <p:spPr bwMode="auto">
              <a:xfrm>
                <a:off x="1729" y="-2659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0" name="Line 20787"/>
              <p:cNvSpPr>
                <a:spLocks noChangeShapeType="1"/>
              </p:cNvSpPr>
              <p:nvPr/>
            </p:nvSpPr>
            <p:spPr bwMode="auto">
              <a:xfrm flipH="1">
                <a:off x="2935" y="5231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1" name="Line 20788"/>
              <p:cNvSpPr>
                <a:spLocks noChangeShapeType="1"/>
              </p:cNvSpPr>
              <p:nvPr/>
            </p:nvSpPr>
            <p:spPr bwMode="auto">
              <a:xfrm>
                <a:off x="2935" y="5231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2" name="Line 20789"/>
              <p:cNvSpPr>
                <a:spLocks noChangeShapeType="1"/>
              </p:cNvSpPr>
              <p:nvPr/>
            </p:nvSpPr>
            <p:spPr bwMode="auto">
              <a:xfrm flipH="1">
                <a:off x="2947" y="-23739"/>
                <a:ext cx="1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3" name="Line 20790"/>
              <p:cNvSpPr>
                <a:spLocks noChangeShapeType="1"/>
              </p:cNvSpPr>
              <p:nvPr/>
            </p:nvSpPr>
            <p:spPr bwMode="auto">
              <a:xfrm flipV="1">
                <a:off x="2947" y="-23891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4" name="Line 20791"/>
              <p:cNvSpPr>
                <a:spLocks noChangeShapeType="1"/>
              </p:cNvSpPr>
              <p:nvPr/>
            </p:nvSpPr>
            <p:spPr bwMode="auto">
              <a:xfrm flipH="1">
                <a:off x="800" y="11390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5" name="Line 20792"/>
              <p:cNvSpPr>
                <a:spLocks noChangeShapeType="1"/>
              </p:cNvSpPr>
              <p:nvPr/>
            </p:nvSpPr>
            <p:spPr bwMode="auto">
              <a:xfrm>
                <a:off x="800" y="11390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6" name="Line 20793"/>
              <p:cNvSpPr>
                <a:spLocks noChangeShapeType="1"/>
              </p:cNvSpPr>
              <p:nvPr/>
            </p:nvSpPr>
            <p:spPr bwMode="auto">
              <a:xfrm>
                <a:off x="2634" y="5693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7" name="Line 20794"/>
              <p:cNvSpPr>
                <a:spLocks noChangeShapeType="1"/>
              </p:cNvSpPr>
              <p:nvPr/>
            </p:nvSpPr>
            <p:spPr bwMode="auto">
              <a:xfrm>
                <a:off x="2634" y="56930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8" name="Line 20795"/>
              <p:cNvSpPr>
                <a:spLocks noChangeShapeType="1"/>
              </p:cNvSpPr>
              <p:nvPr/>
            </p:nvSpPr>
            <p:spPr bwMode="auto">
              <a:xfrm flipH="1">
                <a:off x="2632" y="8966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99" name="Line 20796"/>
              <p:cNvSpPr>
                <a:spLocks noChangeShapeType="1"/>
              </p:cNvSpPr>
              <p:nvPr/>
            </p:nvSpPr>
            <p:spPr bwMode="auto">
              <a:xfrm>
                <a:off x="2632" y="8966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0" name="Line 20797"/>
              <p:cNvSpPr>
                <a:spLocks noChangeShapeType="1"/>
              </p:cNvSpPr>
              <p:nvPr/>
            </p:nvSpPr>
            <p:spPr bwMode="auto">
              <a:xfrm flipH="1">
                <a:off x="2465" y="89780"/>
                <a:ext cx="1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1" name="Line 20798"/>
              <p:cNvSpPr>
                <a:spLocks noChangeShapeType="1"/>
              </p:cNvSpPr>
              <p:nvPr/>
            </p:nvSpPr>
            <p:spPr bwMode="auto">
              <a:xfrm>
                <a:off x="2465" y="8978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2" name="Line 20799"/>
              <p:cNvSpPr>
                <a:spLocks noChangeShapeType="1"/>
              </p:cNvSpPr>
              <p:nvPr/>
            </p:nvSpPr>
            <p:spPr bwMode="auto">
              <a:xfrm flipH="1">
                <a:off x="2634" y="8936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3" name="Line 20800"/>
              <p:cNvSpPr>
                <a:spLocks noChangeShapeType="1"/>
              </p:cNvSpPr>
              <p:nvPr/>
            </p:nvSpPr>
            <p:spPr bwMode="auto">
              <a:xfrm>
                <a:off x="2634" y="8936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4" name="Line 20801"/>
              <p:cNvSpPr>
                <a:spLocks noChangeShapeType="1"/>
              </p:cNvSpPr>
              <p:nvPr/>
            </p:nvSpPr>
            <p:spPr bwMode="auto">
              <a:xfrm>
                <a:off x="2801" y="-939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5" name="Line 20802"/>
              <p:cNvSpPr>
                <a:spLocks noChangeShapeType="1"/>
              </p:cNvSpPr>
              <p:nvPr/>
            </p:nvSpPr>
            <p:spPr bwMode="auto">
              <a:xfrm>
                <a:off x="2801" y="-939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6" name="Line 20803"/>
              <p:cNvSpPr>
                <a:spLocks noChangeShapeType="1"/>
              </p:cNvSpPr>
              <p:nvPr/>
            </p:nvSpPr>
            <p:spPr bwMode="auto">
              <a:xfrm flipH="1">
                <a:off x="1704" y="87610"/>
                <a:ext cx="14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7" name="Line 20804"/>
              <p:cNvSpPr>
                <a:spLocks noChangeShapeType="1"/>
              </p:cNvSpPr>
              <p:nvPr/>
            </p:nvSpPr>
            <p:spPr bwMode="auto">
              <a:xfrm flipV="1">
                <a:off x="1704" y="8746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8" name="Line 20805"/>
              <p:cNvSpPr>
                <a:spLocks noChangeShapeType="1"/>
              </p:cNvSpPr>
              <p:nvPr/>
            </p:nvSpPr>
            <p:spPr bwMode="auto">
              <a:xfrm flipH="1">
                <a:off x="1433" y="12461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09" name="Line 20806"/>
              <p:cNvSpPr>
                <a:spLocks noChangeShapeType="1"/>
              </p:cNvSpPr>
              <p:nvPr/>
            </p:nvSpPr>
            <p:spPr bwMode="auto">
              <a:xfrm flipV="1">
                <a:off x="1433" y="12092"/>
                <a:ext cx="0" cy="3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0" name="Line 20807"/>
              <p:cNvSpPr>
                <a:spLocks noChangeShapeType="1"/>
              </p:cNvSpPr>
              <p:nvPr/>
            </p:nvSpPr>
            <p:spPr bwMode="auto">
              <a:xfrm flipH="1">
                <a:off x="957" y="1079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1" name="Line 20808"/>
              <p:cNvSpPr>
                <a:spLocks noChangeShapeType="1"/>
              </p:cNvSpPr>
              <p:nvPr/>
            </p:nvSpPr>
            <p:spPr bwMode="auto">
              <a:xfrm>
                <a:off x="957" y="10792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2" name="Line 20809"/>
              <p:cNvSpPr>
                <a:spLocks noChangeShapeType="1"/>
              </p:cNvSpPr>
              <p:nvPr/>
            </p:nvSpPr>
            <p:spPr bwMode="auto">
              <a:xfrm flipH="1">
                <a:off x="1542" y="89892"/>
                <a:ext cx="9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3" name="Line 20810"/>
              <p:cNvSpPr>
                <a:spLocks noChangeShapeType="1"/>
              </p:cNvSpPr>
              <p:nvPr/>
            </p:nvSpPr>
            <p:spPr bwMode="auto">
              <a:xfrm>
                <a:off x="1542" y="8989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4" name="Line 20811"/>
              <p:cNvSpPr>
                <a:spLocks noChangeShapeType="1"/>
              </p:cNvSpPr>
              <p:nvPr/>
            </p:nvSpPr>
            <p:spPr bwMode="auto">
              <a:xfrm flipH="1">
                <a:off x="3171" y="-1326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5" name="Line 20812"/>
              <p:cNvSpPr>
                <a:spLocks noChangeShapeType="1"/>
              </p:cNvSpPr>
              <p:nvPr/>
            </p:nvSpPr>
            <p:spPr bwMode="auto">
              <a:xfrm>
                <a:off x="3171" y="-1326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6" name="Line 20813"/>
              <p:cNvSpPr>
                <a:spLocks noChangeShapeType="1"/>
              </p:cNvSpPr>
              <p:nvPr/>
            </p:nvSpPr>
            <p:spPr bwMode="auto">
              <a:xfrm flipH="1">
                <a:off x="2934" y="5242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7" name="Line 20814"/>
              <p:cNvSpPr>
                <a:spLocks noChangeShapeType="1"/>
              </p:cNvSpPr>
              <p:nvPr/>
            </p:nvSpPr>
            <p:spPr bwMode="auto">
              <a:xfrm>
                <a:off x="2934" y="5242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8" name="Line 20815"/>
              <p:cNvSpPr>
                <a:spLocks noChangeShapeType="1"/>
              </p:cNvSpPr>
              <p:nvPr/>
            </p:nvSpPr>
            <p:spPr bwMode="auto">
              <a:xfrm flipH="1">
                <a:off x="1227" y="45107"/>
                <a:ext cx="2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19" name="Line 20816"/>
              <p:cNvSpPr>
                <a:spLocks noChangeShapeType="1"/>
              </p:cNvSpPr>
              <p:nvPr/>
            </p:nvSpPr>
            <p:spPr bwMode="auto">
              <a:xfrm>
                <a:off x="1227" y="4510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0" name="Line 20817"/>
              <p:cNvSpPr>
                <a:spLocks noChangeShapeType="1"/>
              </p:cNvSpPr>
              <p:nvPr/>
            </p:nvSpPr>
            <p:spPr bwMode="auto">
              <a:xfrm flipH="1">
                <a:off x="1059" y="84947"/>
                <a:ext cx="2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1" name="Line 20818"/>
              <p:cNvSpPr>
                <a:spLocks noChangeShapeType="1"/>
              </p:cNvSpPr>
              <p:nvPr/>
            </p:nvSpPr>
            <p:spPr bwMode="auto">
              <a:xfrm flipV="1">
                <a:off x="1059" y="84624"/>
                <a:ext cx="0" cy="32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2" name="Line 20819"/>
              <p:cNvSpPr>
                <a:spLocks noChangeShapeType="1"/>
              </p:cNvSpPr>
              <p:nvPr/>
            </p:nvSpPr>
            <p:spPr bwMode="auto">
              <a:xfrm>
                <a:off x="3986" y="88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3" name="Line 20820"/>
              <p:cNvSpPr>
                <a:spLocks noChangeShapeType="1"/>
              </p:cNvSpPr>
              <p:nvPr/>
            </p:nvSpPr>
            <p:spPr bwMode="auto">
              <a:xfrm>
                <a:off x="3986" y="88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4" name="Line 20821"/>
              <p:cNvSpPr>
                <a:spLocks noChangeShapeType="1"/>
              </p:cNvSpPr>
              <p:nvPr/>
            </p:nvSpPr>
            <p:spPr bwMode="auto">
              <a:xfrm flipH="1">
                <a:off x="1150" y="14868"/>
                <a:ext cx="7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5" name="Line 20822"/>
              <p:cNvSpPr>
                <a:spLocks noChangeShapeType="1"/>
              </p:cNvSpPr>
              <p:nvPr/>
            </p:nvSpPr>
            <p:spPr bwMode="auto">
              <a:xfrm flipV="1">
                <a:off x="1150" y="14657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6" name="Line 20823"/>
              <p:cNvSpPr>
                <a:spLocks noChangeShapeType="1"/>
              </p:cNvSpPr>
              <p:nvPr/>
            </p:nvSpPr>
            <p:spPr bwMode="auto">
              <a:xfrm flipH="1">
                <a:off x="1380" y="26433"/>
                <a:ext cx="2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7" name="Line 20824"/>
              <p:cNvSpPr>
                <a:spLocks noChangeShapeType="1"/>
              </p:cNvSpPr>
              <p:nvPr/>
            </p:nvSpPr>
            <p:spPr bwMode="auto">
              <a:xfrm>
                <a:off x="1380" y="264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8" name="Line 20825"/>
              <p:cNvSpPr>
                <a:spLocks noChangeShapeType="1"/>
              </p:cNvSpPr>
              <p:nvPr/>
            </p:nvSpPr>
            <p:spPr bwMode="auto">
              <a:xfrm flipH="1">
                <a:off x="933" y="87762"/>
                <a:ext cx="2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29" name="Line 20826"/>
              <p:cNvSpPr>
                <a:spLocks noChangeShapeType="1"/>
              </p:cNvSpPr>
              <p:nvPr/>
            </p:nvSpPr>
            <p:spPr bwMode="auto">
              <a:xfrm>
                <a:off x="933" y="87762"/>
                <a:ext cx="0" cy="106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0" name="Line 20827"/>
              <p:cNvSpPr>
                <a:spLocks noChangeShapeType="1"/>
              </p:cNvSpPr>
              <p:nvPr/>
            </p:nvSpPr>
            <p:spPr bwMode="auto">
              <a:xfrm flipH="1">
                <a:off x="3169" y="7502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1" name="Line 20828"/>
              <p:cNvSpPr>
                <a:spLocks noChangeShapeType="1"/>
              </p:cNvSpPr>
              <p:nvPr/>
            </p:nvSpPr>
            <p:spPr bwMode="auto">
              <a:xfrm>
                <a:off x="3169" y="7502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2" name="Line 20829"/>
              <p:cNvSpPr>
                <a:spLocks noChangeShapeType="1"/>
              </p:cNvSpPr>
              <p:nvPr/>
            </p:nvSpPr>
            <p:spPr bwMode="auto">
              <a:xfrm flipH="1">
                <a:off x="3031" y="-2497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3" name="Line 20830"/>
              <p:cNvSpPr>
                <a:spLocks noChangeShapeType="1"/>
              </p:cNvSpPr>
              <p:nvPr/>
            </p:nvSpPr>
            <p:spPr bwMode="auto">
              <a:xfrm>
                <a:off x="3031" y="-249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4" name="Line 20831"/>
              <p:cNvSpPr>
                <a:spLocks noChangeShapeType="1"/>
              </p:cNvSpPr>
              <p:nvPr/>
            </p:nvSpPr>
            <p:spPr bwMode="auto">
              <a:xfrm flipH="1">
                <a:off x="3985" y="898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5" name="Line 20832"/>
              <p:cNvSpPr>
                <a:spLocks noChangeShapeType="1"/>
              </p:cNvSpPr>
              <p:nvPr/>
            </p:nvSpPr>
            <p:spPr bwMode="auto">
              <a:xfrm>
                <a:off x="3985" y="89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6" name="Line 20833"/>
              <p:cNvSpPr>
                <a:spLocks noChangeShapeType="1"/>
              </p:cNvSpPr>
              <p:nvPr/>
            </p:nvSpPr>
            <p:spPr bwMode="auto">
              <a:xfrm flipH="1">
                <a:off x="1435" y="77100"/>
                <a:ext cx="5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7" name="Line 20834"/>
              <p:cNvSpPr>
                <a:spLocks noChangeShapeType="1"/>
              </p:cNvSpPr>
              <p:nvPr/>
            </p:nvSpPr>
            <p:spPr bwMode="auto">
              <a:xfrm>
                <a:off x="1435" y="77100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8" name="Line 20835"/>
              <p:cNvSpPr>
                <a:spLocks noChangeShapeType="1"/>
              </p:cNvSpPr>
              <p:nvPr/>
            </p:nvSpPr>
            <p:spPr bwMode="auto">
              <a:xfrm flipH="1">
                <a:off x="954" y="10886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39" name="Line 20836"/>
              <p:cNvSpPr>
                <a:spLocks noChangeShapeType="1"/>
              </p:cNvSpPr>
              <p:nvPr/>
            </p:nvSpPr>
            <p:spPr bwMode="auto">
              <a:xfrm>
                <a:off x="954" y="10886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0" name="Line 20837"/>
              <p:cNvSpPr>
                <a:spLocks noChangeShapeType="1"/>
              </p:cNvSpPr>
              <p:nvPr/>
            </p:nvSpPr>
            <p:spPr bwMode="auto">
              <a:xfrm flipH="1">
                <a:off x="942" y="11202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1" name="Line 20838"/>
              <p:cNvSpPr>
                <a:spLocks noChangeShapeType="1"/>
              </p:cNvSpPr>
              <p:nvPr/>
            </p:nvSpPr>
            <p:spPr bwMode="auto">
              <a:xfrm>
                <a:off x="942" y="11202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2" name="Line 20839"/>
              <p:cNvSpPr>
                <a:spLocks noChangeShapeType="1"/>
              </p:cNvSpPr>
              <p:nvPr/>
            </p:nvSpPr>
            <p:spPr bwMode="auto">
              <a:xfrm flipH="1">
                <a:off x="-427" y="115179"/>
                <a:ext cx="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3" name="Line 20840"/>
              <p:cNvSpPr>
                <a:spLocks noChangeShapeType="1"/>
              </p:cNvSpPr>
              <p:nvPr/>
            </p:nvSpPr>
            <p:spPr bwMode="auto">
              <a:xfrm flipV="1">
                <a:off x="-427" y="111012"/>
                <a:ext cx="0" cy="41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4" name="Line 20841"/>
              <p:cNvSpPr>
                <a:spLocks noChangeShapeType="1"/>
              </p:cNvSpPr>
              <p:nvPr/>
            </p:nvSpPr>
            <p:spPr bwMode="auto">
              <a:xfrm>
                <a:off x="2828" y="485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5" name="Line 20842"/>
              <p:cNvSpPr>
                <a:spLocks noChangeShapeType="1"/>
              </p:cNvSpPr>
              <p:nvPr/>
            </p:nvSpPr>
            <p:spPr bwMode="auto">
              <a:xfrm>
                <a:off x="2828" y="48503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6" name="Line 20843"/>
              <p:cNvSpPr>
                <a:spLocks noChangeShapeType="1"/>
              </p:cNvSpPr>
              <p:nvPr/>
            </p:nvSpPr>
            <p:spPr bwMode="auto">
              <a:xfrm>
                <a:off x="3034" y="-256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7" name="Line 20844"/>
              <p:cNvSpPr>
                <a:spLocks noChangeShapeType="1"/>
              </p:cNvSpPr>
              <p:nvPr/>
            </p:nvSpPr>
            <p:spPr bwMode="auto">
              <a:xfrm>
                <a:off x="3034" y="-256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8" name="Line 20845"/>
              <p:cNvSpPr>
                <a:spLocks noChangeShapeType="1"/>
              </p:cNvSpPr>
              <p:nvPr/>
            </p:nvSpPr>
            <p:spPr bwMode="auto">
              <a:xfrm flipH="1">
                <a:off x="745" y="114131"/>
                <a:ext cx="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49" name="Line 20846"/>
              <p:cNvSpPr>
                <a:spLocks noChangeShapeType="1"/>
              </p:cNvSpPr>
              <p:nvPr/>
            </p:nvSpPr>
            <p:spPr bwMode="auto">
              <a:xfrm flipV="1">
                <a:off x="745" y="113630"/>
                <a:ext cx="0" cy="50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0" name="Line 20847"/>
              <p:cNvSpPr>
                <a:spLocks noChangeShapeType="1"/>
              </p:cNvSpPr>
              <p:nvPr/>
            </p:nvSpPr>
            <p:spPr bwMode="auto">
              <a:xfrm flipH="1">
                <a:off x="1526" y="54938"/>
                <a:ext cx="1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1" name="Line 20848"/>
              <p:cNvSpPr>
                <a:spLocks noChangeShapeType="1"/>
              </p:cNvSpPr>
              <p:nvPr/>
            </p:nvSpPr>
            <p:spPr bwMode="auto">
              <a:xfrm flipV="1">
                <a:off x="1526" y="54787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2" name="Line 20849"/>
              <p:cNvSpPr>
                <a:spLocks noChangeShapeType="1"/>
              </p:cNvSpPr>
              <p:nvPr/>
            </p:nvSpPr>
            <p:spPr bwMode="auto">
              <a:xfrm flipH="1">
                <a:off x="3033" y="-2544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3" name="Line 20850"/>
              <p:cNvSpPr>
                <a:spLocks noChangeShapeType="1"/>
              </p:cNvSpPr>
              <p:nvPr/>
            </p:nvSpPr>
            <p:spPr bwMode="auto">
              <a:xfrm>
                <a:off x="3033" y="-2544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4" name="Line 20851"/>
              <p:cNvSpPr>
                <a:spLocks noChangeShapeType="1"/>
              </p:cNvSpPr>
              <p:nvPr/>
            </p:nvSpPr>
            <p:spPr bwMode="auto">
              <a:xfrm flipH="1">
                <a:off x="3306" y="7338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5" name="Line 20852"/>
              <p:cNvSpPr>
                <a:spLocks noChangeShapeType="1"/>
              </p:cNvSpPr>
              <p:nvPr/>
            </p:nvSpPr>
            <p:spPr bwMode="auto">
              <a:xfrm>
                <a:off x="3306" y="7338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6" name="Line 20853"/>
              <p:cNvSpPr>
                <a:spLocks noChangeShapeType="1"/>
              </p:cNvSpPr>
              <p:nvPr/>
            </p:nvSpPr>
            <p:spPr bwMode="auto">
              <a:xfrm flipH="1">
                <a:off x="3610" y="1987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7" name="Line 20854"/>
              <p:cNvSpPr>
                <a:spLocks noChangeShapeType="1"/>
              </p:cNvSpPr>
              <p:nvPr/>
            </p:nvSpPr>
            <p:spPr bwMode="auto">
              <a:xfrm>
                <a:off x="3610" y="198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8" name="Line 20855"/>
              <p:cNvSpPr>
                <a:spLocks noChangeShapeType="1"/>
              </p:cNvSpPr>
              <p:nvPr/>
            </p:nvSpPr>
            <p:spPr bwMode="auto">
              <a:xfrm flipH="1">
                <a:off x="3608" y="2133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59" name="Line 20856"/>
              <p:cNvSpPr>
                <a:spLocks noChangeShapeType="1"/>
              </p:cNvSpPr>
              <p:nvPr/>
            </p:nvSpPr>
            <p:spPr bwMode="auto">
              <a:xfrm>
                <a:off x="3608" y="2133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0" name="Line 20857"/>
              <p:cNvSpPr>
                <a:spLocks noChangeShapeType="1"/>
              </p:cNvSpPr>
              <p:nvPr/>
            </p:nvSpPr>
            <p:spPr bwMode="auto">
              <a:xfrm flipH="1">
                <a:off x="961" y="10704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1" name="Line 20858"/>
              <p:cNvSpPr>
                <a:spLocks noChangeShapeType="1"/>
              </p:cNvSpPr>
              <p:nvPr/>
            </p:nvSpPr>
            <p:spPr bwMode="auto">
              <a:xfrm>
                <a:off x="961" y="107042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2" name="Line 20859"/>
              <p:cNvSpPr>
                <a:spLocks noChangeShapeType="1"/>
              </p:cNvSpPr>
              <p:nvPr/>
            </p:nvSpPr>
            <p:spPr bwMode="auto">
              <a:xfrm flipH="1">
                <a:off x="2629" y="5827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3" name="Line 20860"/>
              <p:cNvSpPr>
                <a:spLocks noChangeShapeType="1"/>
              </p:cNvSpPr>
              <p:nvPr/>
            </p:nvSpPr>
            <p:spPr bwMode="auto">
              <a:xfrm>
                <a:off x="2629" y="58275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4" name="Line 20861"/>
              <p:cNvSpPr>
                <a:spLocks noChangeShapeType="1"/>
              </p:cNvSpPr>
              <p:nvPr/>
            </p:nvSpPr>
            <p:spPr bwMode="auto">
              <a:xfrm flipH="1">
                <a:off x="3417" y="22154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5" name="Line 20862"/>
              <p:cNvSpPr>
                <a:spLocks noChangeShapeType="1"/>
              </p:cNvSpPr>
              <p:nvPr/>
            </p:nvSpPr>
            <p:spPr bwMode="auto">
              <a:xfrm flipV="1">
                <a:off x="3417" y="21798"/>
                <a:ext cx="0" cy="35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6" name="Line 20863"/>
              <p:cNvSpPr>
                <a:spLocks noChangeShapeType="1"/>
              </p:cNvSpPr>
              <p:nvPr/>
            </p:nvSpPr>
            <p:spPr bwMode="auto">
              <a:xfrm>
                <a:off x="3038" y="-2678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7" name="Line 20864"/>
              <p:cNvSpPr>
                <a:spLocks noChangeShapeType="1"/>
              </p:cNvSpPr>
              <p:nvPr/>
            </p:nvSpPr>
            <p:spPr bwMode="auto">
              <a:xfrm>
                <a:off x="3038" y="-26785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8" name="Line 20865"/>
              <p:cNvSpPr>
                <a:spLocks noChangeShapeType="1"/>
              </p:cNvSpPr>
              <p:nvPr/>
            </p:nvSpPr>
            <p:spPr bwMode="auto">
              <a:xfrm flipH="1">
                <a:off x="2715" y="9316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69" name="Line 20866"/>
              <p:cNvSpPr>
                <a:spLocks noChangeShapeType="1"/>
              </p:cNvSpPr>
              <p:nvPr/>
            </p:nvSpPr>
            <p:spPr bwMode="auto">
              <a:xfrm>
                <a:off x="2715" y="9316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0" name="Line 20867"/>
              <p:cNvSpPr>
                <a:spLocks noChangeShapeType="1"/>
              </p:cNvSpPr>
              <p:nvPr/>
            </p:nvSpPr>
            <p:spPr bwMode="auto">
              <a:xfrm>
                <a:off x="957" y="1080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1" name="Line 20868"/>
              <p:cNvSpPr>
                <a:spLocks noChangeShapeType="1"/>
              </p:cNvSpPr>
              <p:nvPr/>
            </p:nvSpPr>
            <p:spPr bwMode="auto">
              <a:xfrm>
                <a:off x="957" y="10803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2" name="Line 20869"/>
              <p:cNvSpPr>
                <a:spLocks noChangeShapeType="1"/>
              </p:cNvSpPr>
              <p:nvPr/>
            </p:nvSpPr>
            <p:spPr bwMode="auto">
              <a:xfrm flipH="1">
                <a:off x="3104" y="75142"/>
                <a:ext cx="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3" name="Line 20870"/>
              <p:cNvSpPr>
                <a:spLocks noChangeShapeType="1"/>
              </p:cNvSpPr>
              <p:nvPr/>
            </p:nvSpPr>
            <p:spPr bwMode="auto">
              <a:xfrm flipV="1">
                <a:off x="3104" y="74555"/>
                <a:ext cx="0" cy="58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4" name="Line 20871"/>
              <p:cNvSpPr>
                <a:spLocks noChangeShapeType="1"/>
              </p:cNvSpPr>
              <p:nvPr/>
            </p:nvSpPr>
            <p:spPr bwMode="auto">
              <a:xfrm flipH="1">
                <a:off x="2713" y="-17771"/>
                <a:ext cx="1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5" name="Line 20872"/>
              <p:cNvSpPr>
                <a:spLocks noChangeShapeType="1"/>
              </p:cNvSpPr>
              <p:nvPr/>
            </p:nvSpPr>
            <p:spPr bwMode="auto">
              <a:xfrm flipV="1">
                <a:off x="2713" y="-1789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6" name="Line 20873"/>
              <p:cNvSpPr>
                <a:spLocks noChangeShapeType="1"/>
              </p:cNvSpPr>
              <p:nvPr/>
            </p:nvSpPr>
            <p:spPr bwMode="auto">
              <a:xfrm flipH="1">
                <a:off x="3396" y="6426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7" name="Line 20874"/>
              <p:cNvSpPr>
                <a:spLocks noChangeShapeType="1"/>
              </p:cNvSpPr>
              <p:nvPr/>
            </p:nvSpPr>
            <p:spPr bwMode="auto">
              <a:xfrm>
                <a:off x="3396" y="6426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8" name="Line 20875"/>
              <p:cNvSpPr>
                <a:spLocks noChangeShapeType="1"/>
              </p:cNvSpPr>
              <p:nvPr/>
            </p:nvSpPr>
            <p:spPr bwMode="auto">
              <a:xfrm flipH="1">
                <a:off x="2827" y="486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79" name="Line 20876"/>
              <p:cNvSpPr>
                <a:spLocks noChangeShapeType="1"/>
              </p:cNvSpPr>
              <p:nvPr/>
            </p:nvSpPr>
            <p:spPr bwMode="auto">
              <a:xfrm>
                <a:off x="2827" y="48694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0" name="Line 20877"/>
              <p:cNvSpPr>
                <a:spLocks noChangeShapeType="1"/>
              </p:cNvSpPr>
              <p:nvPr/>
            </p:nvSpPr>
            <p:spPr bwMode="auto">
              <a:xfrm flipH="1">
                <a:off x="3037" y="-264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1" name="Line 20878"/>
              <p:cNvSpPr>
                <a:spLocks noChangeShapeType="1"/>
              </p:cNvSpPr>
              <p:nvPr/>
            </p:nvSpPr>
            <p:spPr bwMode="auto">
              <a:xfrm>
                <a:off x="3037" y="-2648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2" name="Line 20879"/>
              <p:cNvSpPr>
                <a:spLocks noChangeShapeType="1"/>
              </p:cNvSpPr>
              <p:nvPr/>
            </p:nvSpPr>
            <p:spPr bwMode="auto">
              <a:xfrm flipH="1">
                <a:off x="2713" y="934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3" name="Line 20880"/>
              <p:cNvSpPr>
                <a:spLocks noChangeShapeType="1"/>
              </p:cNvSpPr>
              <p:nvPr/>
            </p:nvSpPr>
            <p:spPr bwMode="auto">
              <a:xfrm>
                <a:off x="2713" y="9340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4" name="Line 20881"/>
              <p:cNvSpPr>
                <a:spLocks noChangeShapeType="1"/>
              </p:cNvSpPr>
              <p:nvPr/>
            </p:nvSpPr>
            <p:spPr bwMode="auto">
              <a:xfrm flipH="1">
                <a:off x="2985" y="-19057"/>
                <a:ext cx="1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5" name="Line 20882"/>
              <p:cNvSpPr>
                <a:spLocks noChangeShapeType="1"/>
              </p:cNvSpPr>
              <p:nvPr/>
            </p:nvSpPr>
            <p:spPr bwMode="auto">
              <a:xfrm flipV="1">
                <a:off x="2985" y="-19202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6" name="Line 20883"/>
              <p:cNvSpPr>
                <a:spLocks noChangeShapeType="1"/>
              </p:cNvSpPr>
              <p:nvPr/>
            </p:nvSpPr>
            <p:spPr bwMode="auto">
              <a:xfrm flipH="1">
                <a:off x="3193" y="6145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7" name="Line 20884"/>
              <p:cNvSpPr>
                <a:spLocks noChangeShapeType="1"/>
              </p:cNvSpPr>
              <p:nvPr/>
            </p:nvSpPr>
            <p:spPr bwMode="auto">
              <a:xfrm>
                <a:off x="3193" y="6145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8" name="Line 20885"/>
              <p:cNvSpPr>
                <a:spLocks noChangeShapeType="1"/>
              </p:cNvSpPr>
              <p:nvPr/>
            </p:nvSpPr>
            <p:spPr bwMode="auto">
              <a:xfrm flipH="1">
                <a:off x="3217" y="8198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89" name="Line 20886"/>
              <p:cNvSpPr>
                <a:spLocks noChangeShapeType="1"/>
              </p:cNvSpPr>
              <p:nvPr/>
            </p:nvSpPr>
            <p:spPr bwMode="auto">
              <a:xfrm>
                <a:off x="3217" y="81986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0" name="Line 20887"/>
              <p:cNvSpPr>
                <a:spLocks noChangeShapeType="1"/>
              </p:cNvSpPr>
              <p:nvPr/>
            </p:nvSpPr>
            <p:spPr bwMode="auto">
              <a:xfrm flipH="1">
                <a:off x="2713" y="-18002"/>
                <a:ext cx="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1" name="Line 20888"/>
              <p:cNvSpPr>
                <a:spLocks noChangeShapeType="1"/>
              </p:cNvSpPr>
              <p:nvPr/>
            </p:nvSpPr>
            <p:spPr bwMode="auto">
              <a:xfrm>
                <a:off x="2713" y="-180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2" name="Line 20889"/>
              <p:cNvSpPr>
                <a:spLocks noChangeShapeType="1"/>
              </p:cNvSpPr>
              <p:nvPr/>
            </p:nvSpPr>
            <p:spPr bwMode="auto">
              <a:xfrm flipH="1">
                <a:off x="3105" y="66181"/>
                <a:ext cx="1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3" name="Line 20890"/>
              <p:cNvSpPr>
                <a:spLocks noChangeShapeType="1"/>
              </p:cNvSpPr>
              <p:nvPr/>
            </p:nvSpPr>
            <p:spPr bwMode="auto">
              <a:xfrm>
                <a:off x="3105" y="6618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4" name="Line 20891"/>
              <p:cNvSpPr>
                <a:spLocks noChangeShapeType="1"/>
              </p:cNvSpPr>
              <p:nvPr/>
            </p:nvSpPr>
            <p:spPr bwMode="auto">
              <a:xfrm flipH="1">
                <a:off x="3018" y="-2191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5" name="Line 20892"/>
              <p:cNvSpPr>
                <a:spLocks noChangeShapeType="1"/>
              </p:cNvSpPr>
              <p:nvPr/>
            </p:nvSpPr>
            <p:spPr bwMode="auto">
              <a:xfrm>
                <a:off x="3018" y="-2191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6" name="Line 20893"/>
              <p:cNvSpPr>
                <a:spLocks noChangeShapeType="1"/>
              </p:cNvSpPr>
              <p:nvPr/>
            </p:nvSpPr>
            <p:spPr bwMode="auto">
              <a:xfrm flipH="1">
                <a:off x="1258" y="59798"/>
                <a:ext cx="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7" name="Line 20894"/>
              <p:cNvSpPr>
                <a:spLocks noChangeShapeType="1"/>
              </p:cNvSpPr>
              <p:nvPr/>
            </p:nvSpPr>
            <p:spPr bwMode="auto">
              <a:xfrm>
                <a:off x="1258" y="59798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8" name="Line 20895"/>
              <p:cNvSpPr>
                <a:spLocks noChangeShapeType="1"/>
              </p:cNvSpPr>
              <p:nvPr/>
            </p:nvSpPr>
            <p:spPr bwMode="auto">
              <a:xfrm flipH="1">
                <a:off x="3985" y="90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999" name="Line 20896"/>
              <p:cNvSpPr>
                <a:spLocks noChangeShapeType="1"/>
              </p:cNvSpPr>
              <p:nvPr/>
            </p:nvSpPr>
            <p:spPr bwMode="auto">
              <a:xfrm>
                <a:off x="3985" y="909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0" name="Line 20897"/>
              <p:cNvSpPr>
                <a:spLocks noChangeShapeType="1"/>
              </p:cNvSpPr>
              <p:nvPr/>
            </p:nvSpPr>
            <p:spPr bwMode="auto">
              <a:xfrm flipH="1">
                <a:off x="2794" y="50844"/>
                <a:ext cx="1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1" name="Line 20898"/>
              <p:cNvSpPr>
                <a:spLocks noChangeShapeType="1"/>
              </p:cNvSpPr>
              <p:nvPr/>
            </p:nvSpPr>
            <p:spPr bwMode="auto">
              <a:xfrm flipV="1">
                <a:off x="2794" y="50698"/>
                <a:ext cx="0" cy="14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2" name="Line 20899"/>
              <p:cNvSpPr>
                <a:spLocks noChangeShapeType="1"/>
              </p:cNvSpPr>
              <p:nvPr/>
            </p:nvSpPr>
            <p:spPr bwMode="auto">
              <a:xfrm flipH="1">
                <a:off x="-349" y="106310"/>
                <a:ext cx="11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3" name="Line 20900"/>
              <p:cNvSpPr>
                <a:spLocks noChangeShapeType="1"/>
              </p:cNvSpPr>
              <p:nvPr/>
            </p:nvSpPr>
            <p:spPr bwMode="auto">
              <a:xfrm flipV="1">
                <a:off x="-349" y="105994"/>
                <a:ext cx="0" cy="3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4" name="Line 20901"/>
              <p:cNvSpPr>
                <a:spLocks noChangeShapeType="1"/>
              </p:cNvSpPr>
              <p:nvPr/>
            </p:nvSpPr>
            <p:spPr bwMode="auto">
              <a:xfrm flipH="1">
                <a:off x="3382" y="258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5" name="Line 20902"/>
              <p:cNvSpPr>
                <a:spLocks noChangeShapeType="1"/>
              </p:cNvSpPr>
              <p:nvPr/>
            </p:nvSpPr>
            <p:spPr bwMode="auto">
              <a:xfrm>
                <a:off x="3382" y="2586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6" name="Line 20903"/>
              <p:cNvSpPr>
                <a:spLocks noChangeShapeType="1"/>
              </p:cNvSpPr>
              <p:nvPr/>
            </p:nvSpPr>
            <p:spPr bwMode="auto">
              <a:xfrm flipH="1">
                <a:off x="3306" y="53962"/>
                <a:ext cx="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7" name="Line 20904"/>
              <p:cNvSpPr>
                <a:spLocks noChangeShapeType="1"/>
              </p:cNvSpPr>
              <p:nvPr/>
            </p:nvSpPr>
            <p:spPr bwMode="auto">
              <a:xfrm>
                <a:off x="3306" y="5396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8" name="Line 20905"/>
              <p:cNvSpPr>
                <a:spLocks noChangeShapeType="1"/>
              </p:cNvSpPr>
              <p:nvPr/>
            </p:nvSpPr>
            <p:spPr bwMode="auto">
              <a:xfrm flipH="1">
                <a:off x="1697" y="60095"/>
                <a:ext cx="15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09" name="Line 20906"/>
              <p:cNvSpPr>
                <a:spLocks noChangeShapeType="1"/>
              </p:cNvSpPr>
              <p:nvPr/>
            </p:nvSpPr>
            <p:spPr bwMode="auto">
              <a:xfrm>
                <a:off x="1697" y="6009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0" name="Line 20907"/>
              <p:cNvSpPr>
                <a:spLocks noChangeShapeType="1"/>
              </p:cNvSpPr>
              <p:nvPr/>
            </p:nvSpPr>
            <p:spPr bwMode="auto">
              <a:xfrm>
                <a:off x="3344" y="-167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1" name="Line 20908"/>
              <p:cNvSpPr>
                <a:spLocks noChangeShapeType="1"/>
              </p:cNvSpPr>
              <p:nvPr/>
            </p:nvSpPr>
            <p:spPr bwMode="auto">
              <a:xfrm>
                <a:off x="3344" y="-1677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2" name="Line 20909"/>
              <p:cNvSpPr>
                <a:spLocks noChangeShapeType="1"/>
              </p:cNvSpPr>
              <p:nvPr/>
            </p:nvSpPr>
            <p:spPr bwMode="auto">
              <a:xfrm flipH="1">
                <a:off x="972" y="5722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3" name="Line 20910"/>
              <p:cNvSpPr>
                <a:spLocks noChangeShapeType="1"/>
              </p:cNvSpPr>
              <p:nvPr/>
            </p:nvSpPr>
            <p:spPr bwMode="auto">
              <a:xfrm flipV="1">
                <a:off x="972" y="5425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4" name="Line 20911"/>
              <p:cNvSpPr>
                <a:spLocks noChangeShapeType="1"/>
              </p:cNvSpPr>
              <p:nvPr/>
            </p:nvSpPr>
            <p:spPr bwMode="auto">
              <a:xfrm flipH="1">
                <a:off x="2894" y="52545"/>
                <a:ext cx="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5" name="Line 20912"/>
              <p:cNvSpPr>
                <a:spLocks noChangeShapeType="1"/>
              </p:cNvSpPr>
              <p:nvPr/>
            </p:nvSpPr>
            <p:spPr bwMode="auto">
              <a:xfrm>
                <a:off x="2894" y="5254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6" name="Line 20913"/>
              <p:cNvSpPr>
                <a:spLocks noChangeShapeType="1"/>
              </p:cNvSpPr>
              <p:nvPr/>
            </p:nvSpPr>
            <p:spPr bwMode="auto">
              <a:xfrm flipH="1">
                <a:off x="958" y="1076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7" name="Line 20914"/>
              <p:cNvSpPr>
                <a:spLocks noChangeShapeType="1"/>
              </p:cNvSpPr>
              <p:nvPr/>
            </p:nvSpPr>
            <p:spPr bwMode="auto">
              <a:xfrm>
                <a:off x="958" y="10768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8" name="Line 20915"/>
              <p:cNvSpPr>
                <a:spLocks noChangeShapeType="1"/>
              </p:cNvSpPr>
              <p:nvPr/>
            </p:nvSpPr>
            <p:spPr bwMode="auto">
              <a:xfrm flipH="1">
                <a:off x="811" y="47098"/>
                <a:ext cx="8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19" name="Line 20916"/>
              <p:cNvSpPr>
                <a:spLocks noChangeShapeType="1"/>
              </p:cNvSpPr>
              <p:nvPr/>
            </p:nvSpPr>
            <p:spPr bwMode="auto">
              <a:xfrm flipV="1">
                <a:off x="811" y="41368"/>
                <a:ext cx="0" cy="573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7020" name="Line 20917"/>
              <p:cNvSpPr>
                <a:spLocks noChangeShapeType="1"/>
              </p:cNvSpPr>
              <p:nvPr/>
            </p:nvSpPr>
            <p:spPr bwMode="auto">
              <a:xfrm flipH="1">
                <a:off x="1497" y="97165"/>
                <a:ext cx="12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4" name="Group 21119"/>
            <p:cNvGrpSpPr>
              <a:grpSpLocks/>
            </p:cNvGrpSpPr>
            <p:nvPr/>
          </p:nvGrpSpPr>
          <p:grpSpPr bwMode="auto">
            <a:xfrm>
              <a:off x="910884" y="-10450584"/>
              <a:ext cx="6800850" cy="222500825"/>
              <a:chOff x="-299" y="-26258"/>
              <a:chExt cx="4284" cy="140158"/>
            </a:xfrm>
          </p:grpSpPr>
          <p:sp>
            <p:nvSpPr>
              <p:cNvPr id="16621" name="Line 20919"/>
              <p:cNvSpPr>
                <a:spLocks noChangeShapeType="1"/>
              </p:cNvSpPr>
              <p:nvPr/>
            </p:nvSpPr>
            <p:spPr bwMode="auto">
              <a:xfrm>
                <a:off x="1497" y="97165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2" name="Line 20920"/>
              <p:cNvSpPr>
                <a:spLocks noChangeShapeType="1"/>
              </p:cNvSpPr>
              <p:nvPr/>
            </p:nvSpPr>
            <p:spPr bwMode="auto">
              <a:xfrm>
                <a:off x="3985" y="92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3" name="Line 20921"/>
              <p:cNvSpPr>
                <a:spLocks noChangeShapeType="1"/>
              </p:cNvSpPr>
              <p:nvPr/>
            </p:nvSpPr>
            <p:spPr bwMode="auto">
              <a:xfrm>
                <a:off x="3985" y="921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4" name="Line 20922"/>
              <p:cNvSpPr>
                <a:spLocks noChangeShapeType="1"/>
              </p:cNvSpPr>
              <p:nvPr/>
            </p:nvSpPr>
            <p:spPr bwMode="auto">
              <a:xfrm flipH="1">
                <a:off x="1433" y="86028"/>
                <a:ext cx="2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5" name="Line 20923"/>
              <p:cNvSpPr>
                <a:spLocks noChangeShapeType="1"/>
              </p:cNvSpPr>
              <p:nvPr/>
            </p:nvSpPr>
            <p:spPr bwMode="auto">
              <a:xfrm>
                <a:off x="1433" y="8602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6" name="Line 20924"/>
              <p:cNvSpPr>
                <a:spLocks noChangeShapeType="1"/>
              </p:cNvSpPr>
              <p:nvPr/>
            </p:nvSpPr>
            <p:spPr bwMode="auto">
              <a:xfrm flipH="1">
                <a:off x="2630" y="5792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7" name="Line 20925"/>
              <p:cNvSpPr>
                <a:spLocks noChangeShapeType="1"/>
              </p:cNvSpPr>
              <p:nvPr/>
            </p:nvSpPr>
            <p:spPr bwMode="auto">
              <a:xfrm>
                <a:off x="2630" y="5792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8" name="Line 20926"/>
              <p:cNvSpPr>
                <a:spLocks noChangeShapeType="1"/>
              </p:cNvSpPr>
              <p:nvPr/>
            </p:nvSpPr>
            <p:spPr bwMode="auto">
              <a:xfrm flipH="1">
                <a:off x="1048" y="79355"/>
                <a:ext cx="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9" name="Line 20927"/>
              <p:cNvSpPr>
                <a:spLocks noChangeShapeType="1"/>
              </p:cNvSpPr>
              <p:nvPr/>
            </p:nvSpPr>
            <p:spPr bwMode="auto">
              <a:xfrm>
                <a:off x="1048" y="7935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0" name="Line 20928"/>
              <p:cNvSpPr>
                <a:spLocks noChangeShapeType="1"/>
              </p:cNvSpPr>
              <p:nvPr/>
            </p:nvSpPr>
            <p:spPr bwMode="auto">
              <a:xfrm flipH="1">
                <a:off x="2758" y="4799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1" name="Line 20929"/>
              <p:cNvSpPr>
                <a:spLocks noChangeShapeType="1"/>
              </p:cNvSpPr>
              <p:nvPr/>
            </p:nvSpPr>
            <p:spPr bwMode="auto">
              <a:xfrm flipV="1">
                <a:off x="2758" y="4608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2" name="Line 20930"/>
              <p:cNvSpPr>
                <a:spLocks noChangeShapeType="1"/>
              </p:cNvSpPr>
              <p:nvPr/>
            </p:nvSpPr>
            <p:spPr bwMode="auto">
              <a:xfrm>
                <a:off x="945" y="1114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3" name="Line 20931"/>
              <p:cNvSpPr>
                <a:spLocks noChangeShapeType="1"/>
              </p:cNvSpPr>
              <p:nvPr/>
            </p:nvSpPr>
            <p:spPr bwMode="auto">
              <a:xfrm>
                <a:off x="945" y="11143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4" name="Line 20932"/>
              <p:cNvSpPr>
                <a:spLocks noChangeShapeType="1"/>
              </p:cNvSpPr>
              <p:nvPr/>
            </p:nvSpPr>
            <p:spPr bwMode="auto">
              <a:xfrm flipH="1">
                <a:off x="1063" y="586"/>
                <a:ext cx="2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5" name="Line 20933"/>
              <p:cNvSpPr>
                <a:spLocks noChangeShapeType="1"/>
              </p:cNvSpPr>
              <p:nvPr/>
            </p:nvSpPr>
            <p:spPr bwMode="auto">
              <a:xfrm flipV="1">
                <a:off x="1063" y="355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6" name="Line 20934"/>
              <p:cNvSpPr>
                <a:spLocks noChangeShapeType="1"/>
              </p:cNvSpPr>
              <p:nvPr/>
            </p:nvSpPr>
            <p:spPr bwMode="auto">
              <a:xfrm flipH="1">
                <a:off x="3036" y="-262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7" name="Line 20935"/>
              <p:cNvSpPr>
                <a:spLocks noChangeShapeType="1"/>
              </p:cNvSpPr>
              <p:nvPr/>
            </p:nvSpPr>
            <p:spPr bwMode="auto">
              <a:xfrm>
                <a:off x="3036" y="-2625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8" name="Line 20936"/>
              <p:cNvSpPr>
                <a:spLocks noChangeShapeType="1"/>
              </p:cNvSpPr>
              <p:nvPr/>
            </p:nvSpPr>
            <p:spPr bwMode="auto">
              <a:xfrm flipH="1">
                <a:off x="3984" y="933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39" name="Line 20937"/>
              <p:cNvSpPr>
                <a:spLocks noChangeShapeType="1"/>
              </p:cNvSpPr>
              <p:nvPr/>
            </p:nvSpPr>
            <p:spPr bwMode="auto">
              <a:xfrm>
                <a:off x="3984" y="933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0" name="Line 20938"/>
              <p:cNvSpPr>
                <a:spLocks noChangeShapeType="1"/>
              </p:cNvSpPr>
              <p:nvPr/>
            </p:nvSpPr>
            <p:spPr bwMode="auto">
              <a:xfrm>
                <a:off x="2630" y="580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1" name="Line 20939"/>
              <p:cNvSpPr>
                <a:spLocks noChangeShapeType="1"/>
              </p:cNvSpPr>
              <p:nvPr/>
            </p:nvSpPr>
            <p:spPr bwMode="auto">
              <a:xfrm>
                <a:off x="2630" y="5804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2" name="Line 20940"/>
              <p:cNvSpPr>
                <a:spLocks noChangeShapeType="1"/>
              </p:cNvSpPr>
              <p:nvPr/>
            </p:nvSpPr>
            <p:spPr bwMode="auto">
              <a:xfrm flipH="1">
                <a:off x="1194" y="33317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3" name="Line 20941"/>
              <p:cNvSpPr>
                <a:spLocks noChangeShapeType="1"/>
              </p:cNvSpPr>
              <p:nvPr/>
            </p:nvSpPr>
            <p:spPr bwMode="auto">
              <a:xfrm flipV="1">
                <a:off x="1194" y="32711"/>
                <a:ext cx="0" cy="6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4" name="Line 20942"/>
              <p:cNvSpPr>
                <a:spLocks noChangeShapeType="1"/>
              </p:cNvSpPr>
              <p:nvPr/>
            </p:nvSpPr>
            <p:spPr bwMode="auto">
              <a:xfrm flipH="1">
                <a:off x="3983" y="945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5" name="Line 20943"/>
              <p:cNvSpPr>
                <a:spLocks noChangeShapeType="1"/>
              </p:cNvSpPr>
              <p:nvPr/>
            </p:nvSpPr>
            <p:spPr bwMode="auto">
              <a:xfrm>
                <a:off x="3983" y="945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6" name="Line 20944"/>
              <p:cNvSpPr>
                <a:spLocks noChangeShapeType="1"/>
              </p:cNvSpPr>
              <p:nvPr/>
            </p:nvSpPr>
            <p:spPr bwMode="auto">
              <a:xfrm flipH="1">
                <a:off x="2826" y="490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7" name="Line 20945"/>
              <p:cNvSpPr>
                <a:spLocks noChangeShapeType="1"/>
              </p:cNvSpPr>
              <p:nvPr/>
            </p:nvSpPr>
            <p:spPr bwMode="auto">
              <a:xfrm>
                <a:off x="2826" y="4903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8" name="Line 20946"/>
              <p:cNvSpPr>
                <a:spLocks noChangeShapeType="1"/>
              </p:cNvSpPr>
              <p:nvPr/>
            </p:nvSpPr>
            <p:spPr bwMode="auto">
              <a:xfrm>
                <a:off x="2629" y="5839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49" name="Line 20947"/>
              <p:cNvSpPr>
                <a:spLocks noChangeShapeType="1"/>
              </p:cNvSpPr>
              <p:nvPr/>
            </p:nvSpPr>
            <p:spPr bwMode="auto">
              <a:xfrm>
                <a:off x="2629" y="5839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0" name="Line 20948"/>
              <p:cNvSpPr>
                <a:spLocks noChangeShapeType="1"/>
              </p:cNvSpPr>
              <p:nvPr/>
            </p:nvSpPr>
            <p:spPr bwMode="auto">
              <a:xfrm flipH="1">
                <a:off x="3303" y="64862"/>
                <a:ext cx="1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1" name="Line 20949"/>
              <p:cNvSpPr>
                <a:spLocks noChangeShapeType="1"/>
              </p:cNvSpPr>
              <p:nvPr/>
            </p:nvSpPr>
            <p:spPr bwMode="auto">
              <a:xfrm flipV="1">
                <a:off x="3303" y="64677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2" name="Line 20950"/>
              <p:cNvSpPr>
                <a:spLocks noChangeShapeType="1"/>
              </p:cNvSpPr>
              <p:nvPr/>
            </p:nvSpPr>
            <p:spPr bwMode="auto">
              <a:xfrm flipH="1">
                <a:off x="925" y="70717"/>
                <a:ext cx="13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3" name="Line 20951"/>
              <p:cNvSpPr>
                <a:spLocks noChangeShapeType="1"/>
              </p:cNvSpPr>
              <p:nvPr/>
            </p:nvSpPr>
            <p:spPr bwMode="auto">
              <a:xfrm flipV="1">
                <a:off x="925" y="70407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4" name="Line 20952"/>
              <p:cNvSpPr>
                <a:spLocks noChangeShapeType="1"/>
              </p:cNvSpPr>
              <p:nvPr/>
            </p:nvSpPr>
            <p:spPr bwMode="auto">
              <a:xfrm>
                <a:off x="2823" y="4996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5" name="Line 20953"/>
              <p:cNvSpPr>
                <a:spLocks noChangeShapeType="1"/>
              </p:cNvSpPr>
              <p:nvPr/>
            </p:nvSpPr>
            <p:spPr bwMode="auto">
              <a:xfrm>
                <a:off x="2823" y="4996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6" name="Line 20954"/>
              <p:cNvSpPr>
                <a:spLocks noChangeShapeType="1"/>
              </p:cNvSpPr>
              <p:nvPr/>
            </p:nvSpPr>
            <p:spPr bwMode="auto">
              <a:xfrm flipH="1">
                <a:off x="3013" y="-197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7" name="Line 20955"/>
              <p:cNvSpPr>
                <a:spLocks noChangeShapeType="1"/>
              </p:cNvSpPr>
              <p:nvPr/>
            </p:nvSpPr>
            <p:spPr bwMode="auto">
              <a:xfrm>
                <a:off x="3013" y="-19763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8" name="Line 20956"/>
              <p:cNvSpPr>
                <a:spLocks noChangeShapeType="1"/>
              </p:cNvSpPr>
              <p:nvPr/>
            </p:nvSpPr>
            <p:spPr bwMode="auto">
              <a:xfrm flipH="1">
                <a:off x="1114" y="77232"/>
                <a:ext cx="3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59" name="Line 20957"/>
              <p:cNvSpPr>
                <a:spLocks noChangeShapeType="1"/>
              </p:cNvSpPr>
              <p:nvPr/>
            </p:nvSpPr>
            <p:spPr bwMode="auto">
              <a:xfrm>
                <a:off x="1114" y="77232"/>
                <a:ext cx="0" cy="3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0" name="Line 20958"/>
              <p:cNvSpPr>
                <a:spLocks noChangeShapeType="1"/>
              </p:cNvSpPr>
              <p:nvPr/>
            </p:nvSpPr>
            <p:spPr bwMode="auto">
              <a:xfrm flipH="1">
                <a:off x="946" y="1110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1" name="Line 20959"/>
              <p:cNvSpPr>
                <a:spLocks noChangeShapeType="1"/>
              </p:cNvSpPr>
              <p:nvPr/>
            </p:nvSpPr>
            <p:spPr bwMode="auto">
              <a:xfrm>
                <a:off x="946" y="11108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2" name="Line 20960"/>
              <p:cNvSpPr>
                <a:spLocks noChangeShapeType="1"/>
              </p:cNvSpPr>
              <p:nvPr/>
            </p:nvSpPr>
            <p:spPr bwMode="auto">
              <a:xfrm flipH="1">
                <a:off x="2158" y="-18332"/>
                <a:ext cx="7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3" name="Line 20961"/>
              <p:cNvSpPr>
                <a:spLocks noChangeShapeType="1"/>
              </p:cNvSpPr>
              <p:nvPr/>
            </p:nvSpPr>
            <p:spPr bwMode="auto">
              <a:xfrm flipV="1">
                <a:off x="2158" y="-18688"/>
                <a:ext cx="0" cy="35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4" name="Line 20962"/>
              <p:cNvSpPr>
                <a:spLocks noChangeShapeType="1"/>
              </p:cNvSpPr>
              <p:nvPr/>
            </p:nvSpPr>
            <p:spPr bwMode="auto">
              <a:xfrm flipH="1">
                <a:off x="948" y="1103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5" name="Line 20963"/>
              <p:cNvSpPr>
                <a:spLocks noChangeShapeType="1"/>
              </p:cNvSpPr>
              <p:nvPr/>
            </p:nvSpPr>
            <p:spPr bwMode="auto">
              <a:xfrm>
                <a:off x="948" y="11037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6" name="Line 20964"/>
              <p:cNvSpPr>
                <a:spLocks noChangeShapeType="1"/>
              </p:cNvSpPr>
              <p:nvPr/>
            </p:nvSpPr>
            <p:spPr bwMode="auto">
              <a:xfrm flipH="1">
                <a:off x="3608" y="214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7" name="Line 20965"/>
              <p:cNvSpPr>
                <a:spLocks noChangeShapeType="1"/>
              </p:cNvSpPr>
              <p:nvPr/>
            </p:nvSpPr>
            <p:spPr bwMode="auto">
              <a:xfrm>
                <a:off x="3608" y="21422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8" name="Line 20966"/>
              <p:cNvSpPr>
                <a:spLocks noChangeShapeType="1"/>
              </p:cNvSpPr>
              <p:nvPr/>
            </p:nvSpPr>
            <p:spPr bwMode="auto">
              <a:xfrm flipH="1">
                <a:off x="2703" y="-9167"/>
                <a:ext cx="9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69" name="Line 20967"/>
              <p:cNvSpPr>
                <a:spLocks noChangeShapeType="1"/>
              </p:cNvSpPr>
              <p:nvPr/>
            </p:nvSpPr>
            <p:spPr bwMode="auto">
              <a:xfrm>
                <a:off x="2703" y="-91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0" name="Line 20968"/>
              <p:cNvSpPr>
                <a:spLocks noChangeShapeType="1"/>
              </p:cNvSpPr>
              <p:nvPr/>
            </p:nvSpPr>
            <p:spPr bwMode="auto">
              <a:xfrm flipH="1">
                <a:off x="1046" y="67394"/>
                <a:ext cx="1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1" name="Line 20969"/>
              <p:cNvSpPr>
                <a:spLocks noChangeShapeType="1"/>
              </p:cNvSpPr>
              <p:nvPr/>
            </p:nvSpPr>
            <p:spPr bwMode="auto">
              <a:xfrm>
                <a:off x="1046" y="67394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2" name="Line 20970"/>
              <p:cNvSpPr>
                <a:spLocks noChangeShapeType="1"/>
              </p:cNvSpPr>
              <p:nvPr/>
            </p:nvSpPr>
            <p:spPr bwMode="auto">
              <a:xfrm flipH="1">
                <a:off x="1817" y="59330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3" name="Line 20971"/>
              <p:cNvSpPr>
                <a:spLocks noChangeShapeType="1"/>
              </p:cNvSpPr>
              <p:nvPr/>
            </p:nvSpPr>
            <p:spPr bwMode="auto">
              <a:xfrm>
                <a:off x="1817" y="5933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4" name="Line 20972"/>
              <p:cNvSpPr>
                <a:spLocks noChangeShapeType="1"/>
              </p:cNvSpPr>
              <p:nvPr/>
            </p:nvSpPr>
            <p:spPr bwMode="auto">
              <a:xfrm>
                <a:off x="3608" y="2152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5" name="Line 20973"/>
              <p:cNvSpPr>
                <a:spLocks noChangeShapeType="1"/>
              </p:cNvSpPr>
              <p:nvPr/>
            </p:nvSpPr>
            <p:spPr bwMode="auto">
              <a:xfrm>
                <a:off x="3608" y="2152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6" name="Line 20974"/>
              <p:cNvSpPr>
                <a:spLocks noChangeShapeType="1"/>
              </p:cNvSpPr>
              <p:nvPr/>
            </p:nvSpPr>
            <p:spPr bwMode="auto">
              <a:xfrm flipH="1">
                <a:off x="2872" y="74964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7" name="Line 20975"/>
              <p:cNvSpPr>
                <a:spLocks noChangeShapeType="1"/>
              </p:cNvSpPr>
              <p:nvPr/>
            </p:nvSpPr>
            <p:spPr bwMode="auto">
              <a:xfrm>
                <a:off x="2872" y="74964"/>
                <a:ext cx="0" cy="26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8" name="Line 20976"/>
              <p:cNvSpPr>
                <a:spLocks noChangeShapeType="1"/>
              </p:cNvSpPr>
              <p:nvPr/>
            </p:nvSpPr>
            <p:spPr bwMode="auto">
              <a:xfrm flipH="1">
                <a:off x="1420" y="18850"/>
                <a:ext cx="1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79" name="Line 20977"/>
              <p:cNvSpPr>
                <a:spLocks noChangeShapeType="1"/>
              </p:cNvSpPr>
              <p:nvPr/>
            </p:nvSpPr>
            <p:spPr bwMode="auto">
              <a:xfrm flipV="1">
                <a:off x="1420" y="18659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0" name="Line 20978"/>
              <p:cNvSpPr>
                <a:spLocks noChangeShapeType="1"/>
              </p:cNvSpPr>
              <p:nvPr/>
            </p:nvSpPr>
            <p:spPr bwMode="auto">
              <a:xfrm>
                <a:off x="3012" y="-1945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1" name="Line 20979"/>
              <p:cNvSpPr>
                <a:spLocks noChangeShapeType="1"/>
              </p:cNvSpPr>
              <p:nvPr/>
            </p:nvSpPr>
            <p:spPr bwMode="auto">
              <a:xfrm>
                <a:off x="3012" y="-1945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2" name="Line 20980"/>
              <p:cNvSpPr>
                <a:spLocks noChangeShapeType="1"/>
              </p:cNvSpPr>
              <p:nvPr/>
            </p:nvSpPr>
            <p:spPr bwMode="auto">
              <a:xfrm flipH="1">
                <a:off x="-8" y="103620"/>
                <a:ext cx="3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3" name="Line 20981"/>
              <p:cNvSpPr>
                <a:spLocks noChangeShapeType="1"/>
              </p:cNvSpPr>
              <p:nvPr/>
            </p:nvSpPr>
            <p:spPr bwMode="auto">
              <a:xfrm flipV="1">
                <a:off x="-8" y="102855"/>
                <a:ext cx="0" cy="7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4" name="Line 20982"/>
              <p:cNvSpPr>
                <a:spLocks noChangeShapeType="1"/>
              </p:cNvSpPr>
              <p:nvPr/>
            </p:nvSpPr>
            <p:spPr bwMode="auto">
              <a:xfrm flipH="1">
                <a:off x="2825" y="4938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5" name="Line 20983"/>
              <p:cNvSpPr>
                <a:spLocks noChangeShapeType="1"/>
              </p:cNvSpPr>
              <p:nvPr/>
            </p:nvSpPr>
            <p:spPr bwMode="auto">
              <a:xfrm>
                <a:off x="2825" y="4938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6" name="Line 20984"/>
              <p:cNvSpPr>
                <a:spLocks noChangeShapeType="1"/>
              </p:cNvSpPr>
              <p:nvPr/>
            </p:nvSpPr>
            <p:spPr bwMode="auto">
              <a:xfrm flipH="1">
                <a:off x="3026" y="-459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7" name="Line 20985"/>
              <p:cNvSpPr>
                <a:spLocks noChangeShapeType="1"/>
              </p:cNvSpPr>
              <p:nvPr/>
            </p:nvSpPr>
            <p:spPr bwMode="auto">
              <a:xfrm>
                <a:off x="3026" y="-459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8" name="Line 20986"/>
              <p:cNvSpPr>
                <a:spLocks noChangeShapeType="1"/>
              </p:cNvSpPr>
              <p:nvPr/>
            </p:nvSpPr>
            <p:spPr bwMode="auto">
              <a:xfrm flipH="1">
                <a:off x="2822" y="5019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89" name="Line 20987"/>
              <p:cNvSpPr>
                <a:spLocks noChangeShapeType="1"/>
              </p:cNvSpPr>
              <p:nvPr/>
            </p:nvSpPr>
            <p:spPr bwMode="auto">
              <a:xfrm>
                <a:off x="2822" y="5019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0" name="Line 20988"/>
              <p:cNvSpPr>
                <a:spLocks noChangeShapeType="1"/>
              </p:cNvSpPr>
              <p:nvPr/>
            </p:nvSpPr>
            <p:spPr bwMode="auto">
              <a:xfrm flipH="1">
                <a:off x="2626" y="5898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1" name="Line 20989"/>
              <p:cNvSpPr>
                <a:spLocks noChangeShapeType="1"/>
              </p:cNvSpPr>
              <p:nvPr/>
            </p:nvSpPr>
            <p:spPr bwMode="auto">
              <a:xfrm>
                <a:off x="2626" y="5898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2" name="Line 20990"/>
              <p:cNvSpPr>
                <a:spLocks noChangeShapeType="1"/>
              </p:cNvSpPr>
              <p:nvPr/>
            </p:nvSpPr>
            <p:spPr bwMode="auto">
              <a:xfrm flipH="1">
                <a:off x="3103" y="60648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3" name="Line 20991"/>
              <p:cNvSpPr>
                <a:spLocks noChangeShapeType="1"/>
              </p:cNvSpPr>
              <p:nvPr/>
            </p:nvSpPr>
            <p:spPr bwMode="auto">
              <a:xfrm>
                <a:off x="3103" y="6064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4" name="Line 20992"/>
              <p:cNvSpPr>
                <a:spLocks noChangeShapeType="1"/>
              </p:cNvSpPr>
              <p:nvPr/>
            </p:nvSpPr>
            <p:spPr bwMode="auto">
              <a:xfrm flipH="1">
                <a:off x="3296" y="-260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5" name="Line 20993"/>
              <p:cNvSpPr>
                <a:spLocks noChangeShapeType="1"/>
              </p:cNvSpPr>
              <p:nvPr/>
            </p:nvSpPr>
            <p:spPr bwMode="auto">
              <a:xfrm>
                <a:off x="3296" y="-260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6" name="Line 20994"/>
              <p:cNvSpPr>
                <a:spLocks noChangeShapeType="1"/>
              </p:cNvSpPr>
              <p:nvPr/>
            </p:nvSpPr>
            <p:spPr bwMode="auto">
              <a:xfrm flipH="1">
                <a:off x="1901" y="24238"/>
                <a:ext cx="10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7" name="Line 20995"/>
              <p:cNvSpPr>
                <a:spLocks noChangeShapeType="1"/>
              </p:cNvSpPr>
              <p:nvPr/>
            </p:nvSpPr>
            <p:spPr bwMode="auto">
              <a:xfrm>
                <a:off x="1901" y="24238"/>
                <a:ext cx="0" cy="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8" name="Line 20996"/>
              <p:cNvSpPr>
                <a:spLocks noChangeShapeType="1"/>
              </p:cNvSpPr>
              <p:nvPr/>
            </p:nvSpPr>
            <p:spPr bwMode="auto">
              <a:xfrm flipH="1">
                <a:off x="-299" y="105730"/>
                <a:ext cx="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99" name="Line 20997"/>
              <p:cNvSpPr>
                <a:spLocks noChangeShapeType="1"/>
              </p:cNvSpPr>
              <p:nvPr/>
            </p:nvSpPr>
            <p:spPr bwMode="auto">
              <a:xfrm flipV="1">
                <a:off x="-299" y="105361"/>
                <a:ext cx="0" cy="3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0" name="Line 20998"/>
              <p:cNvSpPr>
                <a:spLocks noChangeShapeType="1"/>
              </p:cNvSpPr>
              <p:nvPr/>
            </p:nvSpPr>
            <p:spPr bwMode="auto">
              <a:xfrm flipH="1">
                <a:off x="2202" y="85810"/>
                <a:ext cx="3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1" name="Line 20999"/>
              <p:cNvSpPr>
                <a:spLocks noChangeShapeType="1"/>
              </p:cNvSpPr>
              <p:nvPr/>
            </p:nvSpPr>
            <p:spPr bwMode="auto">
              <a:xfrm>
                <a:off x="2202" y="8581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2" name="Line 21000"/>
              <p:cNvSpPr>
                <a:spLocks noChangeShapeType="1"/>
              </p:cNvSpPr>
              <p:nvPr/>
            </p:nvSpPr>
            <p:spPr bwMode="auto">
              <a:xfrm flipH="1">
                <a:off x="2090" y="78775"/>
                <a:ext cx="8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3" name="Line 21001"/>
              <p:cNvSpPr>
                <a:spLocks noChangeShapeType="1"/>
              </p:cNvSpPr>
              <p:nvPr/>
            </p:nvSpPr>
            <p:spPr bwMode="auto">
              <a:xfrm>
                <a:off x="2090" y="7877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4" name="Line 21002"/>
              <p:cNvSpPr>
                <a:spLocks noChangeShapeType="1"/>
              </p:cNvSpPr>
              <p:nvPr/>
            </p:nvSpPr>
            <p:spPr bwMode="auto">
              <a:xfrm>
                <a:off x="3983" y="95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5" name="Line 21003"/>
              <p:cNvSpPr>
                <a:spLocks noChangeShapeType="1"/>
              </p:cNvSpPr>
              <p:nvPr/>
            </p:nvSpPr>
            <p:spPr bwMode="auto">
              <a:xfrm>
                <a:off x="3983" y="956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6" name="Line 21004"/>
              <p:cNvSpPr>
                <a:spLocks noChangeShapeType="1"/>
              </p:cNvSpPr>
              <p:nvPr/>
            </p:nvSpPr>
            <p:spPr bwMode="auto">
              <a:xfrm flipH="1">
                <a:off x="1970" y="-2487"/>
                <a:ext cx="13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7" name="Line 21005"/>
              <p:cNvSpPr>
                <a:spLocks noChangeShapeType="1"/>
              </p:cNvSpPr>
              <p:nvPr/>
            </p:nvSpPr>
            <p:spPr bwMode="auto">
              <a:xfrm flipV="1">
                <a:off x="1970" y="-3054"/>
                <a:ext cx="0" cy="5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8" name="Line 21006"/>
              <p:cNvSpPr>
                <a:spLocks noChangeShapeType="1"/>
              </p:cNvSpPr>
              <p:nvPr/>
            </p:nvSpPr>
            <p:spPr bwMode="auto">
              <a:xfrm flipH="1">
                <a:off x="1104" y="90301"/>
                <a:ext cx="8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09" name="Line 21007"/>
              <p:cNvSpPr>
                <a:spLocks noChangeShapeType="1"/>
              </p:cNvSpPr>
              <p:nvPr/>
            </p:nvSpPr>
            <p:spPr bwMode="auto">
              <a:xfrm flipV="1">
                <a:off x="1104" y="89892"/>
                <a:ext cx="0" cy="4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0" name="Line 21008"/>
              <p:cNvSpPr>
                <a:spLocks noChangeShapeType="1"/>
              </p:cNvSpPr>
              <p:nvPr/>
            </p:nvSpPr>
            <p:spPr bwMode="auto">
              <a:xfrm flipH="1">
                <a:off x="3503" y="21640"/>
                <a:ext cx="1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1" name="Line 21009"/>
              <p:cNvSpPr>
                <a:spLocks noChangeShapeType="1"/>
              </p:cNvSpPr>
              <p:nvPr/>
            </p:nvSpPr>
            <p:spPr bwMode="auto">
              <a:xfrm>
                <a:off x="3503" y="2164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2" name="Line 21010"/>
              <p:cNvSpPr>
                <a:spLocks noChangeShapeType="1"/>
              </p:cNvSpPr>
              <p:nvPr/>
            </p:nvSpPr>
            <p:spPr bwMode="auto">
              <a:xfrm flipH="1">
                <a:off x="3161" y="6904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3" name="Line 21011"/>
              <p:cNvSpPr>
                <a:spLocks noChangeShapeType="1"/>
              </p:cNvSpPr>
              <p:nvPr/>
            </p:nvSpPr>
            <p:spPr bwMode="auto">
              <a:xfrm>
                <a:off x="3161" y="6904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4" name="Line 21012"/>
              <p:cNvSpPr>
                <a:spLocks noChangeShapeType="1"/>
              </p:cNvSpPr>
              <p:nvPr/>
            </p:nvSpPr>
            <p:spPr bwMode="auto">
              <a:xfrm flipH="1">
                <a:off x="3001" y="-107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5" name="Line 21013"/>
              <p:cNvSpPr>
                <a:spLocks noChangeShapeType="1"/>
              </p:cNvSpPr>
              <p:nvPr/>
            </p:nvSpPr>
            <p:spPr bwMode="auto">
              <a:xfrm>
                <a:off x="3001" y="-107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6" name="Line 21014"/>
              <p:cNvSpPr>
                <a:spLocks noChangeShapeType="1"/>
              </p:cNvSpPr>
              <p:nvPr/>
            </p:nvSpPr>
            <p:spPr bwMode="auto">
              <a:xfrm flipH="1">
                <a:off x="3002" y="-13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7" name="Line 21015"/>
              <p:cNvSpPr>
                <a:spLocks noChangeShapeType="1"/>
              </p:cNvSpPr>
              <p:nvPr/>
            </p:nvSpPr>
            <p:spPr bwMode="auto">
              <a:xfrm>
                <a:off x="3002" y="-1379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8" name="Line 21016"/>
              <p:cNvSpPr>
                <a:spLocks noChangeShapeType="1"/>
              </p:cNvSpPr>
              <p:nvPr/>
            </p:nvSpPr>
            <p:spPr bwMode="auto">
              <a:xfrm flipH="1">
                <a:off x="3231" y="-15483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19" name="Line 21017"/>
              <p:cNvSpPr>
                <a:spLocks noChangeShapeType="1"/>
              </p:cNvSpPr>
              <p:nvPr/>
            </p:nvSpPr>
            <p:spPr bwMode="auto">
              <a:xfrm>
                <a:off x="3231" y="-1548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0" name="Line 21018"/>
              <p:cNvSpPr>
                <a:spLocks noChangeShapeType="1"/>
              </p:cNvSpPr>
              <p:nvPr/>
            </p:nvSpPr>
            <p:spPr bwMode="auto">
              <a:xfrm flipH="1">
                <a:off x="1313" y="76058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1" name="Line 21019"/>
              <p:cNvSpPr>
                <a:spLocks noChangeShapeType="1"/>
              </p:cNvSpPr>
              <p:nvPr/>
            </p:nvSpPr>
            <p:spPr bwMode="auto">
              <a:xfrm>
                <a:off x="1313" y="76058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2" name="Line 21020"/>
              <p:cNvSpPr>
                <a:spLocks noChangeShapeType="1"/>
              </p:cNvSpPr>
              <p:nvPr/>
            </p:nvSpPr>
            <p:spPr bwMode="auto">
              <a:xfrm flipH="1">
                <a:off x="2824" y="4961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3" name="Line 21021"/>
              <p:cNvSpPr>
                <a:spLocks noChangeShapeType="1"/>
              </p:cNvSpPr>
              <p:nvPr/>
            </p:nvSpPr>
            <p:spPr bwMode="auto">
              <a:xfrm>
                <a:off x="2824" y="4961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4" name="Line 21022"/>
              <p:cNvSpPr>
                <a:spLocks noChangeShapeType="1"/>
              </p:cNvSpPr>
              <p:nvPr/>
            </p:nvSpPr>
            <p:spPr bwMode="auto">
              <a:xfrm flipH="1">
                <a:off x="3032" y="-250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5" name="Line 21023"/>
              <p:cNvSpPr>
                <a:spLocks noChangeShapeType="1"/>
              </p:cNvSpPr>
              <p:nvPr/>
            </p:nvSpPr>
            <p:spPr bwMode="auto">
              <a:xfrm>
                <a:off x="3032" y="-2509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6" name="Line 21024"/>
              <p:cNvSpPr>
                <a:spLocks noChangeShapeType="1"/>
              </p:cNvSpPr>
              <p:nvPr/>
            </p:nvSpPr>
            <p:spPr bwMode="auto">
              <a:xfrm flipH="1">
                <a:off x="1538" y="-10861"/>
                <a:ext cx="7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7" name="Line 21025"/>
              <p:cNvSpPr>
                <a:spLocks noChangeShapeType="1"/>
              </p:cNvSpPr>
              <p:nvPr/>
            </p:nvSpPr>
            <p:spPr bwMode="auto">
              <a:xfrm>
                <a:off x="1538" y="-1086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8" name="Line 21026"/>
              <p:cNvSpPr>
                <a:spLocks noChangeShapeType="1"/>
              </p:cNvSpPr>
              <p:nvPr/>
            </p:nvSpPr>
            <p:spPr bwMode="auto">
              <a:xfrm flipH="1">
                <a:off x="1847" y="32809"/>
                <a:ext cx="15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29" name="Line 21027"/>
              <p:cNvSpPr>
                <a:spLocks noChangeShapeType="1"/>
              </p:cNvSpPr>
              <p:nvPr/>
            </p:nvSpPr>
            <p:spPr bwMode="auto">
              <a:xfrm>
                <a:off x="1847" y="3280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0" name="Line 21028"/>
              <p:cNvSpPr>
                <a:spLocks noChangeShapeType="1"/>
              </p:cNvSpPr>
              <p:nvPr/>
            </p:nvSpPr>
            <p:spPr bwMode="auto">
              <a:xfrm flipH="1">
                <a:off x="3076" y="-13143"/>
                <a:ext cx="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1" name="Line 21029"/>
              <p:cNvSpPr>
                <a:spLocks noChangeShapeType="1"/>
              </p:cNvSpPr>
              <p:nvPr/>
            </p:nvSpPr>
            <p:spPr bwMode="auto">
              <a:xfrm>
                <a:off x="3076" y="-13143"/>
                <a:ext cx="0" cy="3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2" name="Line 21030"/>
              <p:cNvSpPr>
                <a:spLocks noChangeShapeType="1"/>
              </p:cNvSpPr>
              <p:nvPr/>
            </p:nvSpPr>
            <p:spPr bwMode="auto">
              <a:xfrm>
                <a:off x="3133" y="-54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3" name="Line 21031"/>
              <p:cNvSpPr>
                <a:spLocks noChangeShapeType="1"/>
              </p:cNvSpPr>
              <p:nvPr/>
            </p:nvSpPr>
            <p:spPr bwMode="auto">
              <a:xfrm>
                <a:off x="3133" y="-541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4" name="Line 21032"/>
              <p:cNvSpPr>
                <a:spLocks noChangeShapeType="1"/>
              </p:cNvSpPr>
              <p:nvPr/>
            </p:nvSpPr>
            <p:spPr bwMode="auto">
              <a:xfrm flipH="1">
                <a:off x="2821" y="504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5" name="Line 21033"/>
              <p:cNvSpPr>
                <a:spLocks noChangeShapeType="1"/>
              </p:cNvSpPr>
              <p:nvPr/>
            </p:nvSpPr>
            <p:spPr bwMode="auto">
              <a:xfrm>
                <a:off x="2821" y="5043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6" name="Line 21034"/>
              <p:cNvSpPr>
                <a:spLocks noChangeShapeType="1"/>
              </p:cNvSpPr>
              <p:nvPr/>
            </p:nvSpPr>
            <p:spPr bwMode="auto">
              <a:xfrm flipH="1">
                <a:off x="3382" y="2597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7" name="Line 21035"/>
              <p:cNvSpPr>
                <a:spLocks noChangeShapeType="1"/>
              </p:cNvSpPr>
              <p:nvPr/>
            </p:nvSpPr>
            <p:spPr bwMode="auto">
              <a:xfrm>
                <a:off x="3382" y="2597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8" name="Line 21036"/>
              <p:cNvSpPr>
                <a:spLocks noChangeShapeType="1"/>
              </p:cNvSpPr>
              <p:nvPr/>
            </p:nvSpPr>
            <p:spPr bwMode="auto">
              <a:xfrm flipH="1">
                <a:off x="2627" y="5863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39" name="Line 21037"/>
              <p:cNvSpPr>
                <a:spLocks noChangeShapeType="1"/>
              </p:cNvSpPr>
              <p:nvPr/>
            </p:nvSpPr>
            <p:spPr bwMode="auto">
              <a:xfrm>
                <a:off x="2627" y="5863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0" name="Line 21038"/>
              <p:cNvSpPr>
                <a:spLocks noChangeShapeType="1"/>
              </p:cNvSpPr>
              <p:nvPr/>
            </p:nvSpPr>
            <p:spPr bwMode="auto">
              <a:xfrm flipH="1">
                <a:off x="2632" y="573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1" name="Line 21039"/>
              <p:cNvSpPr>
                <a:spLocks noChangeShapeType="1"/>
              </p:cNvSpPr>
              <p:nvPr/>
            </p:nvSpPr>
            <p:spPr bwMode="auto">
              <a:xfrm>
                <a:off x="2632" y="5734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2" name="Line 21040"/>
              <p:cNvSpPr>
                <a:spLocks noChangeShapeType="1"/>
              </p:cNvSpPr>
              <p:nvPr/>
            </p:nvSpPr>
            <p:spPr bwMode="auto">
              <a:xfrm flipH="1">
                <a:off x="1905" y="59218"/>
                <a:ext cx="7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3" name="Line 21041"/>
              <p:cNvSpPr>
                <a:spLocks noChangeShapeType="1"/>
              </p:cNvSpPr>
              <p:nvPr/>
            </p:nvSpPr>
            <p:spPr bwMode="auto">
              <a:xfrm>
                <a:off x="1905" y="5921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4" name="Line 21042"/>
              <p:cNvSpPr>
                <a:spLocks noChangeShapeType="1"/>
              </p:cNvSpPr>
              <p:nvPr/>
            </p:nvSpPr>
            <p:spPr bwMode="auto">
              <a:xfrm flipH="1">
                <a:off x="2914" y="83938"/>
                <a:ext cx="1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5" name="Line 21043"/>
              <p:cNvSpPr>
                <a:spLocks noChangeShapeType="1"/>
              </p:cNvSpPr>
              <p:nvPr/>
            </p:nvSpPr>
            <p:spPr bwMode="auto">
              <a:xfrm>
                <a:off x="2914" y="83938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6" name="Line 21044"/>
              <p:cNvSpPr>
                <a:spLocks noChangeShapeType="1"/>
              </p:cNvSpPr>
              <p:nvPr/>
            </p:nvSpPr>
            <p:spPr bwMode="auto">
              <a:xfrm flipH="1">
                <a:off x="955" y="10862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7" name="Line 21045"/>
              <p:cNvSpPr>
                <a:spLocks noChangeShapeType="1"/>
              </p:cNvSpPr>
              <p:nvPr/>
            </p:nvSpPr>
            <p:spPr bwMode="auto">
              <a:xfrm>
                <a:off x="955" y="10862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8" name="Line 21046"/>
              <p:cNvSpPr>
                <a:spLocks noChangeShapeType="1"/>
              </p:cNvSpPr>
              <p:nvPr/>
            </p:nvSpPr>
            <p:spPr bwMode="auto">
              <a:xfrm flipH="1">
                <a:off x="2923" y="15890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49" name="Line 21047"/>
              <p:cNvSpPr>
                <a:spLocks noChangeShapeType="1"/>
              </p:cNvSpPr>
              <p:nvPr/>
            </p:nvSpPr>
            <p:spPr bwMode="auto">
              <a:xfrm>
                <a:off x="2923" y="15890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0" name="Line 21048"/>
              <p:cNvSpPr>
                <a:spLocks noChangeShapeType="1"/>
              </p:cNvSpPr>
              <p:nvPr/>
            </p:nvSpPr>
            <p:spPr bwMode="auto">
              <a:xfrm flipH="1">
                <a:off x="3013" y="-196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1" name="Line 21049"/>
              <p:cNvSpPr>
                <a:spLocks noChangeShapeType="1"/>
              </p:cNvSpPr>
              <p:nvPr/>
            </p:nvSpPr>
            <p:spPr bwMode="auto">
              <a:xfrm>
                <a:off x="3013" y="-1967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2" name="Line 21050"/>
              <p:cNvSpPr>
                <a:spLocks noChangeShapeType="1"/>
              </p:cNvSpPr>
              <p:nvPr/>
            </p:nvSpPr>
            <p:spPr bwMode="auto">
              <a:xfrm>
                <a:off x="1590" y="234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3" name="Line 21051"/>
              <p:cNvSpPr>
                <a:spLocks noChangeShapeType="1"/>
              </p:cNvSpPr>
              <p:nvPr/>
            </p:nvSpPr>
            <p:spPr bwMode="auto">
              <a:xfrm>
                <a:off x="1590" y="234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4" name="Line 21052"/>
              <p:cNvSpPr>
                <a:spLocks noChangeShapeType="1"/>
              </p:cNvSpPr>
              <p:nvPr/>
            </p:nvSpPr>
            <p:spPr bwMode="auto">
              <a:xfrm flipH="1">
                <a:off x="1975" y="-20290"/>
                <a:ext cx="2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5" name="Line 21053"/>
              <p:cNvSpPr>
                <a:spLocks noChangeShapeType="1"/>
              </p:cNvSpPr>
              <p:nvPr/>
            </p:nvSpPr>
            <p:spPr bwMode="auto">
              <a:xfrm>
                <a:off x="1975" y="-20290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6" name="Line 21054"/>
              <p:cNvSpPr>
                <a:spLocks noChangeShapeType="1"/>
              </p:cNvSpPr>
              <p:nvPr/>
            </p:nvSpPr>
            <p:spPr bwMode="auto">
              <a:xfrm flipH="1">
                <a:off x="892" y="97903"/>
                <a:ext cx="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7" name="Line 21055"/>
              <p:cNvSpPr>
                <a:spLocks noChangeShapeType="1"/>
              </p:cNvSpPr>
              <p:nvPr/>
            </p:nvSpPr>
            <p:spPr bwMode="auto">
              <a:xfrm>
                <a:off x="892" y="97903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8" name="Line 21056"/>
              <p:cNvSpPr>
                <a:spLocks noChangeShapeType="1"/>
              </p:cNvSpPr>
              <p:nvPr/>
            </p:nvSpPr>
            <p:spPr bwMode="auto">
              <a:xfrm flipH="1">
                <a:off x="1342" y="72267"/>
                <a:ext cx="2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59" name="Line 21057"/>
              <p:cNvSpPr>
                <a:spLocks noChangeShapeType="1"/>
              </p:cNvSpPr>
              <p:nvPr/>
            </p:nvSpPr>
            <p:spPr bwMode="auto">
              <a:xfrm>
                <a:off x="1342" y="7226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0" name="Line 21058"/>
              <p:cNvSpPr>
                <a:spLocks noChangeShapeType="1"/>
              </p:cNvSpPr>
              <p:nvPr/>
            </p:nvSpPr>
            <p:spPr bwMode="auto">
              <a:xfrm flipH="1">
                <a:off x="2620" y="93519"/>
                <a:ext cx="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1" name="Line 21059"/>
              <p:cNvSpPr>
                <a:spLocks noChangeShapeType="1"/>
              </p:cNvSpPr>
              <p:nvPr/>
            </p:nvSpPr>
            <p:spPr bwMode="auto">
              <a:xfrm>
                <a:off x="2620" y="93519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2" name="Line 21060"/>
              <p:cNvSpPr>
                <a:spLocks noChangeShapeType="1"/>
              </p:cNvSpPr>
              <p:nvPr/>
            </p:nvSpPr>
            <p:spPr bwMode="auto">
              <a:xfrm flipH="1">
                <a:off x="801" y="1137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3" name="Line 21061"/>
              <p:cNvSpPr>
                <a:spLocks noChangeShapeType="1"/>
              </p:cNvSpPr>
              <p:nvPr/>
            </p:nvSpPr>
            <p:spPr bwMode="auto">
              <a:xfrm>
                <a:off x="801" y="11379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4" name="Line 21062"/>
              <p:cNvSpPr>
                <a:spLocks noChangeShapeType="1"/>
              </p:cNvSpPr>
              <p:nvPr/>
            </p:nvSpPr>
            <p:spPr bwMode="auto">
              <a:xfrm flipH="1">
                <a:off x="945" y="11120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5" name="Line 21063"/>
              <p:cNvSpPr>
                <a:spLocks noChangeShapeType="1"/>
              </p:cNvSpPr>
              <p:nvPr/>
            </p:nvSpPr>
            <p:spPr bwMode="auto">
              <a:xfrm>
                <a:off x="945" y="11120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6" name="Line 21064"/>
              <p:cNvSpPr>
                <a:spLocks noChangeShapeType="1"/>
              </p:cNvSpPr>
              <p:nvPr/>
            </p:nvSpPr>
            <p:spPr bwMode="auto">
              <a:xfrm flipH="1">
                <a:off x="3498" y="20637"/>
                <a:ext cx="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7" name="Line 21065"/>
              <p:cNvSpPr>
                <a:spLocks noChangeShapeType="1"/>
              </p:cNvSpPr>
              <p:nvPr/>
            </p:nvSpPr>
            <p:spPr bwMode="auto">
              <a:xfrm flipV="1">
                <a:off x="3498" y="20486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8" name="Line 21066"/>
              <p:cNvSpPr>
                <a:spLocks noChangeShapeType="1"/>
              </p:cNvSpPr>
              <p:nvPr/>
            </p:nvSpPr>
            <p:spPr bwMode="auto">
              <a:xfrm flipH="1">
                <a:off x="1203" y="12876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69" name="Line 21067"/>
              <p:cNvSpPr>
                <a:spLocks noChangeShapeType="1"/>
              </p:cNvSpPr>
              <p:nvPr/>
            </p:nvSpPr>
            <p:spPr bwMode="auto">
              <a:xfrm flipV="1">
                <a:off x="1203" y="12487"/>
                <a:ext cx="0" cy="3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0" name="Line 21068"/>
              <p:cNvSpPr>
                <a:spLocks noChangeShapeType="1"/>
              </p:cNvSpPr>
              <p:nvPr/>
            </p:nvSpPr>
            <p:spPr bwMode="auto">
              <a:xfrm flipH="1">
                <a:off x="1046" y="67704"/>
                <a:ext cx="34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1" name="Line 21069"/>
              <p:cNvSpPr>
                <a:spLocks noChangeShapeType="1"/>
              </p:cNvSpPr>
              <p:nvPr/>
            </p:nvSpPr>
            <p:spPr bwMode="auto">
              <a:xfrm flipV="1">
                <a:off x="1046" y="67546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2" name="Line 21070"/>
              <p:cNvSpPr>
                <a:spLocks noChangeShapeType="1"/>
              </p:cNvSpPr>
              <p:nvPr/>
            </p:nvSpPr>
            <p:spPr bwMode="auto">
              <a:xfrm>
                <a:off x="3019" y="-2210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3" name="Line 21071"/>
              <p:cNvSpPr>
                <a:spLocks noChangeShapeType="1"/>
              </p:cNvSpPr>
              <p:nvPr/>
            </p:nvSpPr>
            <p:spPr bwMode="auto">
              <a:xfrm>
                <a:off x="3019" y="-22104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4" name="Line 21072"/>
              <p:cNvSpPr>
                <a:spLocks noChangeShapeType="1"/>
              </p:cNvSpPr>
              <p:nvPr/>
            </p:nvSpPr>
            <p:spPr bwMode="auto">
              <a:xfrm flipH="1">
                <a:off x="2834" y="77067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5" name="Line 21073"/>
              <p:cNvSpPr>
                <a:spLocks noChangeShapeType="1"/>
              </p:cNvSpPr>
              <p:nvPr/>
            </p:nvSpPr>
            <p:spPr bwMode="auto">
              <a:xfrm flipV="1">
                <a:off x="2834" y="7695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6" name="Line 21074"/>
              <p:cNvSpPr>
                <a:spLocks noChangeShapeType="1"/>
              </p:cNvSpPr>
              <p:nvPr/>
            </p:nvSpPr>
            <p:spPr bwMode="auto">
              <a:xfrm flipH="1">
                <a:off x="1114" y="77838"/>
                <a:ext cx="3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7" name="Line 21075"/>
              <p:cNvSpPr>
                <a:spLocks noChangeShapeType="1"/>
              </p:cNvSpPr>
              <p:nvPr/>
            </p:nvSpPr>
            <p:spPr bwMode="auto">
              <a:xfrm flipV="1">
                <a:off x="1114" y="77535"/>
                <a:ext cx="0" cy="3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8" name="Line 21076"/>
              <p:cNvSpPr>
                <a:spLocks noChangeShapeType="1"/>
              </p:cNvSpPr>
              <p:nvPr/>
            </p:nvSpPr>
            <p:spPr bwMode="auto">
              <a:xfrm flipH="1">
                <a:off x="3395" y="643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79" name="Line 21077"/>
              <p:cNvSpPr>
                <a:spLocks noChangeShapeType="1"/>
              </p:cNvSpPr>
              <p:nvPr/>
            </p:nvSpPr>
            <p:spPr bwMode="auto">
              <a:xfrm>
                <a:off x="3395" y="6437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0" name="Line 21078"/>
              <p:cNvSpPr>
                <a:spLocks noChangeShapeType="1"/>
              </p:cNvSpPr>
              <p:nvPr/>
            </p:nvSpPr>
            <p:spPr bwMode="auto">
              <a:xfrm flipH="1">
                <a:off x="1002" y="27983"/>
                <a:ext cx="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1" name="Line 21079"/>
              <p:cNvSpPr>
                <a:spLocks noChangeShapeType="1"/>
              </p:cNvSpPr>
              <p:nvPr/>
            </p:nvSpPr>
            <p:spPr bwMode="auto">
              <a:xfrm>
                <a:off x="1002" y="27983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2" name="Line 21080"/>
              <p:cNvSpPr>
                <a:spLocks noChangeShapeType="1"/>
              </p:cNvSpPr>
              <p:nvPr/>
            </p:nvSpPr>
            <p:spPr bwMode="auto">
              <a:xfrm flipH="1">
                <a:off x="3983" y="968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3" name="Line 21081"/>
              <p:cNvSpPr>
                <a:spLocks noChangeShapeType="1"/>
              </p:cNvSpPr>
              <p:nvPr/>
            </p:nvSpPr>
            <p:spPr bwMode="auto">
              <a:xfrm>
                <a:off x="3983" y="968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4" name="Line 21082"/>
              <p:cNvSpPr>
                <a:spLocks noChangeShapeType="1"/>
              </p:cNvSpPr>
              <p:nvPr/>
            </p:nvSpPr>
            <p:spPr bwMode="auto">
              <a:xfrm>
                <a:off x="3306" y="7350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5" name="Line 21083"/>
              <p:cNvSpPr>
                <a:spLocks noChangeShapeType="1"/>
              </p:cNvSpPr>
              <p:nvPr/>
            </p:nvSpPr>
            <p:spPr bwMode="auto">
              <a:xfrm>
                <a:off x="3306" y="73500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6" name="Line 21084"/>
              <p:cNvSpPr>
                <a:spLocks noChangeShapeType="1"/>
              </p:cNvSpPr>
              <p:nvPr/>
            </p:nvSpPr>
            <p:spPr bwMode="auto">
              <a:xfrm flipH="1">
                <a:off x="3343" y="-166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7" name="Line 21085"/>
              <p:cNvSpPr>
                <a:spLocks noChangeShapeType="1"/>
              </p:cNvSpPr>
              <p:nvPr/>
            </p:nvSpPr>
            <p:spPr bwMode="auto">
              <a:xfrm>
                <a:off x="3343" y="-1665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8" name="Line 21086"/>
              <p:cNvSpPr>
                <a:spLocks noChangeShapeType="1"/>
              </p:cNvSpPr>
              <p:nvPr/>
            </p:nvSpPr>
            <p:spPr bwMode="auto">
              <a:xfrm>
                <a:off x="2626" y="5909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89" name="Line 21087"/>
              <p:cNvSpPr>
                <a:spLocks noChangeShapeType="1"/>
              </p:cNvSpPr>
              <p:nvPr/>
            </p:nvSpPr>
            <p:spPr bwMode="auto">
              <a:xfrm>
                <a:off x="2626" y="5909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0" name="Line 21088"/>
              <p:cNvSpPr>
                <a:spLocks noChangeShapeType="1"/>
              </p:cNvSpPr>
              <p:nvPr/>
            </p:nvSpPr>
            <p:spPr bwMode="auto">
              <a:xfrm flipH="1">
                <a:off x="1776" y="13444"/>
                <a:ext cx="7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1" name="Line 21089"/>
              <p:cNvSpPr>
                <a:spLocks noChangeShapeType="1"/>
              </p:cNvSpPr>
              <p:nvPr/>
            </p:nvSpPr>
            <p:spPr bwMode="auto">
              <a:xfrm>
                <a:off x="1776" y="1344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2" name="Line 21090"/>
              <p:cNvSpPr>
                <a:spLocks noChangeShapeType="1"/>
              </p:cNvSpPr>
              <p:nvPr/>
            </p:nvSpPr>
            <p:spPr bwMode="auto">
              <a:xfrm flipH="1">
                <a:off x="348" y="103535"/>
                <a:ext cx="2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3" name="Line 21091"/>
              <p:cNvSpPr>
                <a:spLocks noChangeShapeType="1"/>
              </p:cNvSpPr>
              <p:nvPr/>
            </p:nvSpPr>
            <p:spPr bwMode="auto">
              <a:xfrm>
                <a:off x="348" y="10353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4" name="Line 21092"/>
              <p:cNvSpPr>
                <a:spLocks noChangeShapeType="1"/>
              </p:cNvSpPr>
              <p:nvPr/>
            </p:nvSpPr>
            <p:spPr bwMode="auto">
              <a:xfrm flipH="1">
                <a:off x="1572" y="-502"/>
                <a:ext cx="1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5" name="Line 21093"/>
              <p:cNvSpPr>
                <a:spLocks noChangeShapeType="1"/>
              </p:cNvSpPr>
              <p:nvPr/>
            </p:nvSpPr>
            <p:spPr bwMode="auto">
              <a:xfrm>
                <a:off x="1572" y="-50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6" name="Line 21094"/>
              <p:cNvSpPr>
                <a:spLocks noChangeShapeType="1"/>
              </p:cNvSpPr>
              <p:nvPr/>
            </p:nvSpPr>
            <p:spPr bwMode="auto">
              <a:xfrm flipH="1">
                <a:off x="1272" y="-1847"/>
                <a:ext cx="2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7" name="Line 21095"/>
              <p:cNvSpPr>
                <a:spLocks noChangeShapeType="1"/>
              </p:cNvSpPr>
              <p:nvPr/>
            </p:nvSpPr>
            <p:spPr bwMode="auto">
              <a:xfrm flipV="1">
                <a:off x="1272" y="-2026"/>
                <a:ext cx="0" cy="17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8" name="Line 21096"/>
              <p:cNvSpPr>
                <a:spLocks noChangeShapeType="1"/>
              </p:cNvSpPr>
              <p:nvPr/>
            </p:nvSpPr>
            <p:spPr bwMode="auto">
              <a:xfrm>
                <a:off x="2443" y="8697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799" name="Line 21097"/>
              <p:cNvSpPr>
                <a:spLocks noChangeShapeType="1"/>
              </p:cNvSpPr>
              <p:nvPr/>
            </p:nvSpPr>
            <p:spPr bwMode="auto">
              <a:xfrm>
                <a:off x="2443" y="8697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0" name="Line 21098"/>
              <p:cNvSpPr>
                <a:spLocks noChangeShapeType="1"/>
              </p:cNvSpPr>
              <p:nvPr/>
            </p:nvSpPr>
            <p:spPr bwMode="auto">
              <a:xfrm flipH="1">
                <a:off x="3030" y="-247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1" name="Line 21099"/>
              <p:cNvSpPr>
                <a:spLocks noChangeShapeType="1"/>
              </p:cNvSpPr>
              <p:nvPr/>
            </p:nvSpPr>
            <p:spPr bwMode="auto">
              <a:xfrm>
                <a:off x="3030" y="-24735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2" name="Line 21100"/>
              <p:cNvSpPr>
                <a:spLocks noChangeShapeType="1"/>
              </p:cNvSpPr>
              <p:nvPr/>
            </p:nvSpPr>
            <p:spPr bwMode="auto">
              <a:xfrm flipH="1">
                <a:off x="1139" y="71284"/>
                <a:ext cx="1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3" name="Line 21101"/>
              <p:cNvSpPr>
                <a:spLocks noChangeShapeType="1"/>
              </p:cNvSpPr>
              <p:nvPr/>
            </p:nvSpPr>
            <p:spPr bwMode="auto">
              <a:xfrm>
                <a:off x="1139" y="7128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4" name="Line 21102"/>
              <p:cNvSpPr>
                <a:spLocks noChangeShapeType="1"/>
              </p:cNvSpPr>
              <p:nvPr/>
            </p:nvSpPr>
            <p:spPr bwMode="auto">
              <a:xfrm>
                <a:off x="2632" y="575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5" name="Line 21103"/>
              <p:cNvSpPr>
                <a:spLocks noChangeShapeType="1"/>
              </p:cNvSpPr>
              <p:nvPr/>
            </p:nvSpPr>
            <p:spPr bwMode="auto">
              <a:xfrm>
                <a:off x="2632" y="57576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6" name="Line 21104"/>
              <p:cNvSpPr>
                <a:spLocks noChangeShapeType="1"/>
              </p:cNvSpPr>
              <p:nvPr/>
            </p:nvSpPr>
            <p:spPr bwMode="auto">
              <a:xfrm>
                <a:off x="952" y="10944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7" name="Line 21105"/>
              <p:cNvSpPr>
                <a:spLocks noChangeShapeType="1"/>
              </p:cNvSpPr>
              <p:nvPr/>
            </p:nvSpPr>
            <p:spPr bwMode="auto">
              <a:xfrm>
                <a:off x="952" y="10944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8" name="Line 21106"/>
              <p:cNvSpPr>
                <a:spLocks noChangeShapeType="1"/>
              </p:cNvSpPr>
              <p:nvPr/>
            </p:nvSpPr>
            <p:spPr bwMode="auto">
              <a:xfrm>
                <a:off x="955" y="10874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09" name="Line 21107"/>
              <p:cNvSpPr>
                <a:spLocks noChangeShapeType="1"/>
              </p:cNvSpPr>
              <p:nvPr/>
            </p:nvSpPr>
            <p:spPr bwMode="auto">
              <a:xfrm>
                <a:off x="955" y="10874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0" name="Line 21108"/>
              <p:cNvSpPr>
                <a:spLocks noChangeShapeType="1"/>
              </p:cNvSpPr>
              <p:nvPr/>
            </p:nvSpPr>
            <p:spPr bwMode="auto">
              <a:xfrm flipH="1">
                <a:off x="2132" y="62389"/>
                <a:ext cx="10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1" name="Line 21109"/>
              <p:cNvSpPr>
                <a:spLocks noChangeShapeType="1"/>
              </p:cNvSpPr>
              <p:nvPr/>
            </p:nvSpPr>
            <p:spPr bwMode="auto">
              <a:xfrm>
                <a:off x="2132" y="6238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2" name="Line 21110"/>
              <p:cNvSpPr>
                <a:spLocks noChangeShapeType="1"/>
              </p:cNvSpPr>
              <p:nvPr/>
            </p:nvSpPr>
            <p:spPr bwMode="auto">
              <a:xfrm>
                <a:off x="2803" y="-1009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3" name="Line 21111"/>
              <p:cNvSpPr>
                <a:spLocks noChangeShapeType="1"/>
              </p:cNvSpPr>
              <p:nvPr/>
            </p:nvSpPr>
            <p:spPr bwMode="auto">
              <a:xfrm>
                <a:off x="2803" y="-1009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4" name="Line 21112"/>
              <p:cNvSpPr>
                <a:spLocks noChangeShapeType="1"/>
              </p:cNvSpPr>
              <p:nvPr/>
            </p:nvSpPr>
            <p:spPr bwMode="auto">
              <a:xfrm flipH="1">
                <a:off x="3083" y="61565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5" name="Line 21113"/>
              <p:cNvSpPr>
                <a:spLocks noChangeShapeType="1"/>
              </p:cNvSpPr>
              <p:nvPr/>
            </p:nvSpPr>
            <p:spPr bwMode="auto">
              <a:xfrm>
                <a:off x="3083" y="6156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6" name="Line 21114"/>
              <p:cNvSpPr>
                <a:spLocks noChangeShapeType="1"/>
              </p:cNvSpPr>
              <p:nvPr/>
            </p:nvSpPr>
            <p:spPr bwMode="auto">
              <a:xfrm flipH="1">
                <a:off x="3247" y="-16538"/>
                <a:ext cx="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7" name="Line 21115"/>
              <p:cNvSpPr>
                <a:spLocks noChangeShapeType="1"/>
              </p:cNvSpPr>
              <p:nvPr/>
            </p:nvSpPr>
            <p:spPr bwMode="auto">
              <a:xfrm>
                <a:off x="3247" y="-1653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8" name="Line 21116"/>
              <p:cNvSpPr>
                <a:spLocks noChangeShapeType="1"/>
              </p:cNvSpPr>
              <p:nvPr/>
            </p:nvSpPr>
            <p:spPr bwMode="auto">
              <a:xfrm flipH="1">
                <a:off x="1206" y="4806"/>
                <a:ext cx="12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19" name="Line 21117"/>
              <p:cNvSpPr>
                <a:spLocks noChangeShapeType="1"/>
              </p:cNvSpPr>
              <p:nvPr/>
            </p:nvSpPr>
            <p:spPr bwMode="auto">
              <a:xfrm>
                <a:off x="1206" y="4806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820" name="Line 21118"/>
              <p:cNvSpPr>
                <a:spLocks noChangeShapeType="1"/>
              </p:cNvSpPr>
              <p:nvPr/>
            </p:nvSpPr>
            <p:spPr bwMode="auto">
              <a:xfrm flipH="1">
                <a:off x="1184" y="24818"/>
                <a:ext cx="2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5" name="Group 21320"/>
            <p:cNvGrpSpPr>
              <a:grpSpLocks/>
            </p:cNvGrpSpPr>
            <p:nvPr/>
          </p:nvGrpSpPr>
          <p:grpSpPr bwMode="auto">
            <a:xfrm>
              <a:off x="1104559" y="-10983984"/>
              <a:ext cx="6604000" cy="224499488"/>
              <a:chOff x="-177" y="-26594"/>
              <a:chExt cx="4160" cy="141417"/>
            </a:xfrm>
          </p:grpSpPr>
          <p:sp>
            <p:nvSpPr>
              <p:cNvPr id="16421" name="Line 21120"/>
              <p:cNvSpPr>
                <a:spLocks noChangeShapeType="1"/>
              </p:cNvSpPr>
              <p:nvPr/>
            </p:nvSpPr>
            <p:spPr bwMode="auto">
              <a:xfrm flipV="1">
                <a:off x="1184" y="24633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2" name="Line 21121"/>
              <p:cNvSpPr>
                <a:spLocks noChangeShapeType="1"/>
              </p:cNvSpPr>
              <p:nvPr/>
            </p:nvSpPr>
            <p:spPr bwMode="auto">
              <a:xfrm flipH="1">
                <a:off x="2633" y="894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3" name="Line 21122"/>
              <p:cNvSpPr>
                <a:spLocks noChangeShapeType="1"/>
              </p:cNvSpPr>
              <p:nvPr/>
            </p:nvSpPr>
            <p:spPr bwMode="auto">
              <a:xfrm>
                <a:off x="2633" y="8945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4" name="Line 21123"/>
              <p:cNvSpPr>
                <a:spLocks noChangeShapeType="1"/>
              </p:cNvSpPr>
              <p:nvPr/>
            </p:nvSpPr>
            <p:spPr bwMode="auto">
              <a:xfrm flipH="1">
                <a:off x="928" y="25405"/>
                <a:ext cx="5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5" name="Line 21124"/>
              <p:cNvSpPr>
                <a:spLocks noChangeShapeType="1"/>
              </p:cNvSpPr>
              <p:nvPr/>
            </p:nvSpPr>
            <p:spPr bwMode="auto">
              <a:xfrm flipV="1">
                <a:off x="928" y="24857"/>
                <a:ext cx="0" cy="54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6" name="Line 21125"/>
              <p:cNvSpPr>
                <a:spLocks noChangeShapeType="1"/>
              </p:cNvSpPr>
              <p:nvPr/>
            </p:nvSpPr>
            <p:spPr bwMode="auto">
              <a:xfrm flipH="1">
                <a:off x="2985" y="-19347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7" name="Line 21126"/>
              <p:cNvSpPr>
                <a:spLocks noChangeShapeType="1"/>
              </p:cNvSpPr>
              <p:nvPr/>
            </p:nvSpPr>
            <p:spPr bwMode="auto">
              <a:xfrm>
                <a:off x="2985" y="-19347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8" name="Line 21127"/>
              <p:cNvSpPr>
                <a:spLocks noChangeShapeType="1"/>
              </p:cNvSpPr>
              <p:nvPr/>
            </p:nvSpPr>
            <p:spPr bwMode="auto">
              <a:xfrm flipH="1">
                <a:off x="1311" y="17894"/>
                <a:ext cx="3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9" name="Line 21128"/>
              <p:cNvSpPr>
                <a:spLocks noChangeShapeType="1"/>
              </p:cNvSpPr>
              <p:nvPr/>
            </p:nvSpPr>
            <p:spPr bwMode="auto">
              <a:xfrm flipV="1">
                <a:off x="1311" y="17657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0" name="Line 21129"/>
              <p:cNvSpPr>
                <a:spLocks noChangeShapeType="1"/>
              </p:cNvSpPr>
              <p:nvPr/>
            </p:nvSpPr>
            <p:spPr bwMode="auto">
              <a:xfrm flipH="1">
                <a:off x="3982" y="980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1" name="Line 21130"/>
              <p:cNvSpPr>
                <a:spLocks noChangeShapeType="1"/>
              </p:cNvSpPr>
              <p:nvPr/>
            </p:nvSpPr>
            <p:spPr bwMode="auto">
              <a:xfrm>
                <a:off x="3982" y="9804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2" name="Line 21131"/>
              <p:cNvSpPr>
                <a:spLocks noChangeShapeType="1"/>
              </p:cNvSpPr>
              <p:nvPr/>
            </p:nvSpPr>
            <p:spPr bwMode="auto">
              <a:xfrm>
                <a:off x="3610" y="19991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3" name="Line 21132"/>
              <p:cNvSpPr>
                <a:spLocks noChangeShapeType="1"/>
              </p:cNvSpPr>
              <p:nvPr/>
            </p:nvSpPr>
            <p:spPr bwMode="auto">
              <a:xfrm>
                <a:off x="3610" y="1999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4" name="Line 21133"/>
              <p:cNvSpPr>
                <a:spLocks noChangeShapeType="1"/>
              </p:cNvSpPr>
              <p:nvPr/>
            </p:nvSpPr>
            <p:spPr bwMode="auto">
              <a:xfrm flipH="1">
                <a:off x="899" y="-7610"/>
                <a:ext cx="2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5" name="Line 21134"/>
              <p:cNvSpPr>
                <a:spLocks noChangeShapeType="1"/>
              </p:cNvSpPr>
              <p:nvPr/>
            </p:nvSpPr>
            <p:spPr bwMode="auto">
              <a:xfrm>
                <a:off x="899" y="-7610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6" name="Line 21135"/>
              <p:cNvSpPr>
                <a:spLocks noChangeShapeType="1"/>
              </p:cNvSpPr>
              <p:nvPr/>
            </p:nvSpPr>
            <p:spPr bwMode="auto">
              <a:xfrm flipH="1">
                <a:off x="2385" y="12178"/>
                <a:ext cx="6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7" name="Line 21136"/>
              <p:cNvSpPr>
                <a:spLocks noChangeShapeType="1"/>
              </p:cNvSpPr>
              <p:nvPr/>
            </p:nvSpPr>
            <p:spPr bwMode="auto">
              <a:xfrm>
                <a:off x="2385" y="12178"/>
                <a:ext cx="0" cy="1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8" name="Line 21137"/>
              <p:cNvSpPr>
                <a:spLocks noChangeShapeType="1"/>
              </p:cNvSpPr>
              <p:nvPr/>
            </p:nvSpPr>
            <p:spPr bwMode="auto">
              <a:xfrm flipH="1">
                <a:off x="2925" y="78663"/>
                <a:ext cx="1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39" name="Line 21138"/>
              <p:cNvSpPr>
                <a:spLocks noChangeShapeType="1"/>
              </p:cNvSpPr>
              <p:nvPr/>
            </p:nvSpPr>
            <p:spPr bwMode="auto">
              <a:xfrm>
                <a:off x="2925" y="7866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0" name="Line 21139"/>
              <p:cNvSpPr>
                <a:spLocks noChangeShapeType="1"/>
              </p:cNvSpPr>
              <p:nvPr/>
            </p:nvSpPr>
            <p:spPr bwMode="auto">
              <a:xfrm flipH="1">
                <a:off x="2952" y="1513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1" name="Line 21140"/>
              <p:cNvSpPr>
                <a:spLocks noChangeShapeType="1"/>
              </p:cNvSpPr>
              <p:nvPr/>
            </p:nvSpPr>
            <p:spPr bwMode="auto">
              <a:xfrm>
                <a:off x="2952" y="15132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2" name="Line 21141"/>
              <p:cNvSpPr>
                <a:spLocks noChangeShapeType="1"/>
              </p:cNvSpPr>
              <p:nvPr/>
            </p:nvSpPr>
            <p:spPr bwMode="auto">
              <a:xfrm flipH="1">
                <a:off x="3609" y="2011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3" name="Line 21142"/>
              <p:cNvSpPr>
                <a:spLocks noChangeShapeType="1"/>
              </p:cNvSpPr>
              <p:nvPr/>
            </p:nvSpPr>
            <p:spPr bwMode="auto">
              <a:xfrm>
                <a:off x="3609" y="2011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4" name="Line 21143"/>
              <p:cNvSpPr>
                <a:spLocks noChangeShapeType="1"/>
              </p:cNvSpPr>
              <p:nvPr/>
            </p:nvSpPr>
            <p:spPr bwMode="auto">
              <a:xfrm flipH="1">
                <a:off x="1306" y="67110"/>
                <a:ext cx="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5" name="Line 21144"/>
              <p:cNvSpPr>
                <a:spLocks noChangeShapeType="1"/>
              </p:cNvSpPr>
              <p:nvPr/>
            </p:nvSpPr>
            <p:spPr bwMode="auto">
              <a:xfrm>
                <a:off x="1306" y="67110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6" name="Line 21145"/>
              <p:cNvSpPr>
                <a:spLocks noChangeShapeType="1"/>
              </p:cNvSpPr>
              <p:nvPr/>
            </p:nvSpPr>
            <p:spPr bwMode="auto">
              <a:xfrm flipH="1">
                <a:off x="3133" y="-55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7" name="Line 21146"/>
              <p:cNvSpPr>
                <a:spLocks noChangeShapeType="1"/>
              </p:cNvSpPr>
              <p:nvPr/>
            </p:nvSpPr>
            <p:spPr bwMode="auto">
              <a:xfrm>
                <a:off x="3133" y="-553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8" name="Line 21147"/>
              <p:cNvSpPr>
                <a:spLocks noChangeShapeType="1"/>
              </p:cNvSpPr>
              <p:nvPr/>
            </p:nvSpPr>
            <p:spPr bwMode="auto">
              <a:xfrm flipH="1">
                <a:off x="-132" y="103792"/>
                <a:ext cx="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49" name="Line 21148"/>
              <p:cNvSpPr>
                <a:spLocks noChangeShapeType="1"/>
              </p:cNvSpPr>
              <p:nvPr/>
            </p:nvSpPr>
            <p:spPr bwMode="auto">
              <a:xfrm>
                <a:off x="-132" y="103792"/>
                <a:ext cx="0" cy="34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0" name="Line 21149"/>
              <p:cNvSpPr>
                <a:spLocks noChangeShapeType="1"/>
              </p:cNvSpPr>
              <p:nvPr/>
            </p:nvSpPr>
            <p:spPr bwMode="auto">
              <a:xfrm flipH="1">
                <a:off x="1350" y="79118"/>
                <a:ext cx="1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1" name="Line 21150"/>
              <p:cNvSpPr>
                <a:spLocks noChangeShapeType="1"/>
              </p:cNvSpPr>
              <p:nvPr/>
            </p:nvSpPr>
            <p:spPr bwMode="auto">
              <a:xfrm>
                <a:off x="1350" y="7911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2" name="Line 21151"/>
              <p:cNvSpPr>
                <a:spLocks noChangeShapeType="1"/>
              </p:cNvSpPr>
              <p:nvPr/>
            </p:nvSpPr>
            <p:spPr bwMode="auto">
              <a:xfrm flipH="1">
                <a:off x="-62" y="103970"/>
                <a:ext cx="1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3" name="Line 21152"/>
              <p:cNvSpPr>
                <a:spLocks noChangeShapeType="1"/>
              </p:cNvSpPr>
              <p:nvPr/>
            </p:nvSpPr>
            <p:spPr bwMode="auto">
              <a:xfrm flipV="1">
                <a:off x="-62" y="103416"/>
                <a:ext cx="0" cy="55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4" name="Line 21153"/>
              <p:cNvSpPr>
                <a:spLocks noChangeShapeType="1"/>
              </p:cNvSpPr>
              <p:nvPr/>
            </p:nvSpPr>
            <p:spPr bwMode="auto">
              <a:xfrm flipH="1">
                <a:off x="3000" y="-73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5" name="Line 21154"/>
              <p:cNvSpPr>
                <a:spLocks noChangeShapeType="1"/>
              </p:cNvSpPr>
              <p:nvPr/>
            </p:nvSpPr>
            <p:spPr bwMode="auto">
              <a:xfrm>
                <a:off x="3000" y="-73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6" name="Line 21155"/>
              <p:cNvSpPr>
                <a:spLocks noChangeShapeType="1"/>
              </p:cNvSpPr>
              <p:nvPr/>
            </p:nvSpPr>
            <p:spPr bwMode="auto">
              <a:xfrm flipH="1">
                <a:off x="2427" y="22411"/>
                <a:ext cx="2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7" name="Line 21156"/>
              <p:cNvSpPr>
                <a:spLocks noChangeShapeType="1"/>
              </p:cNvSpPr>
              <p:nvPr/>
            </p:nvSpPr>
            <p:spPr bwMode="auto">
              <a:xfrm>
                <a:off x="2427" y="22411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8" name="Line 21157"/>
              <p:cNvSpPr>
                <a:spLocks noChangeShapeType="1"/>
              </p:cNvSpPr>
              <p:nvPr/>
            </p:nvSpPr>
            <p:spPr bwMode="auto">
              <a:xfrm>
                <a:off x="2717" y="9273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59" name="Line 21158"/>
              <p:cNvSpPr>
                <a:spLocks noChangeShapeType="1"/>
              </p:cNvSpPr>
              <p:nvPr/>
            </p:nvSpPr>
            <p:spPr bwMode="auto">
              <a:xfrm>
                <a:off x="2717" y="9273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0" name="Line 21159"/>
              <p:cNvSpPr>
                <a:spLocks noChangeShapeType="1"/>
              </p:cNvSpPr>
              <p:nvPr/>
            </p:nvSpPr>
            <p:spPr bwMode="auto">
              <a:xfrm flipH="1">
                <a:off x="1642" y="-14936"/>
                <a:ext cx="4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1" name="Line 21160"/>
              <p:cNvSpPr>
                <a:spLocks noChangeShapeType="1"/>
              </p:cNvSpPr>
              <p:nvPr/>
            </p:nvSpPr>
            <p:spPr bwMode="auto">
              <a:xfrm>
                <a:off x="1642" y="-14936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2" name="Line 21161"/>
              <p:cNvSpPr>
                <a:spLocks noChangeShapeType="1"/>
              </p:cNvSpPr>
              <p:nvPr/>
            </p:nvSpPr>
            <p:spPr bwMode="auto">
              <a:xfrm>
                <a:off x="3037" y="-26370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3" name="Line 21162"/>
              <p:cNvSpPr>
                <a:spLocks noChangeShapeType="1"/>
              </p:cNvSpPr>
              <p:nvPr/>
            </p:nvSpPr>
            <p:spPr bwMode="auto">
              <a:xfrm>
                <a:off x="3037" y="-26370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4" name="Line 21163"/>
              <p:cNvSpPr>
                <a:spLocks noChangeShapeType="1"/>
              </p:cNvSpPr>
              <p:nvPr/>
            </p:nvSpPr>
            <p:spPr bwMode="auto">
              <a:xfrm>
                <a:off x="2951" y="155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5" name="Line 21164"/>
              <p:cNvSpPr>
                <a:spLocks noChangeShapeType="1"/>
              </p:cNvSpPr>
              <p:nvPr/>
            </p:nvSpPr>
            <p:spPr bwMode="auto">
              <a:xfrm>
                <a:off x="2951" y="155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6" name="Line 21165"/>
              <p:cNvSpPr>
                <a:spLocks noChangeShapeType="1"/>
              </p:cNvSpPr>
              <p:nvPr/>
            </p:nvSpPr>
            <p:spPr bwMode="auto">
              <a:xfrm flipH="1">
                <a:off x="2877" y="406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7" name="Line 21166"/>
              <p:cNvSpPr>
                <a:spLocks noChangeShapeType="1"/>
              </p:cNvSpPr>
              <p:nvPr/>
            </p:nvSpPr>
            <p:spPr bwMode="auto">
              <a:xfrm>
                <a:off x="2877" y="40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8" name="Line 21167"/>
              <p:cNvSpPr>
                <a:spLocks noChangeShapeType="1"/>
              </p:cNvSpPr>
              <p:nvPr/>
            </p:nvSpPr>
            <p:spPr bwMode="auto">
              <a:xfrm flipH="1">
                <a:off x="2909" y="-23159"/>
                <a:ext cx="1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69" name="Line 21168"/>
              <p:cNvSpPr>
                <a:spLocks noChangeShapeType="1"/>
              </p:cNvSpPr>
              <p:nvPr/>
            </p:nvSpPr>
            <p:spPr bwMode="auto">
              <a:xfrm>
                <a:off x="2909" y="-2315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0" name="Line 21169"/>
              <p:cNvSpPr>
                <a:spLocks noChangeShapeType="1"/>
              </p:cNvSpPr>
              <p:nvPr/>
            </p:nvSpPr>
            <p:spPr bwMode="auto">
              <a:xfrm flipH="1">
                <a:off x="3059" y="69168"/>
                <a:ext cx="1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1" name="Line 21170"/>
              <p:cNvSpPr>
                <a:spLocks noChangeShapeType="1"/>
              </p:cNvSpPr>
              <p:nvPr/>
            </p:nvSpPr>
            <p:spPr bwMode="auto">
              <a:xfrm>
                <a:off x="3059" y="6916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2" name="Line 21171"/>
              <p:cNvSpPr>
                <a:spLocks noChangeShapeType="1"/>
              </p:cNvSpPr>
              <p:nvPr/>
            </p:nvSpPr>
            <p:spPr bwMode="auto">
              <a:xfrm flipH="1">
                <a:off x="3302" y="13226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3" name="Line 21172"/>
              <p:cNvSpPr>
                <a:spLocks noChangeShapeType="1"/>
              </p:cNvSpPr>
              <p:nvPr/>
            </p:nvSpPr>
            <p:spPr bwMode="auto">
              <a:xfrm>
                <a:off x="3302" y="1322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4" name="Line 21173"/>
              <p:cNvSpPr>
                <a:spLocks noChangeShapeType="1"/>
              </p:cNvSpPr>
              <p:nvPr/>
            </p:nvSpPr>
            <p:spPr bwMode="auto">
              <a:xfrm flipH="1">
                <a:off x="3034" y="-2579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5" name="Line 21174"/>
              <p:cNvSpPr>
                <a:spLocks noChangeShapeType="1"/>
              </p:cNvSpPr>
              <p:nvPr/>
            </p:nvSpPr>
            <p:spPr bwMode="auto">
              <a:xfrm>
                <a:off x="3034" y="-2579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6" name="Line 21175"/>
              <p:cNvSpPr>
                <a:spLocks noChangeShapeType="1"/>
              </p:cNvSpPr>
              <p:nvPr/>
            </p:nvSpPr>
            <p:spPr bwMode="auto">
              <a:xfrm flipH="1">
                <a:off x="1526" y="54635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7" name="Line 21176"/>
              <p:cNvSpPr>
                <a:spLocks noChangeShapeType="1"/>
              </p:cNvSpPr>
              <p:nvPr/>
            </p:nvSpPr>
            <p:spPr bwMode="auto">
              <a:xfrm>
                <a:off x="1526" y="54635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8" name="Line 21177"/>
              <p:cNvSpPr>
                <a:spLocks noChangeShapeType="1"/>
              </p:cNvSpPr>
              <p:nvPr/>
            </p:nvSpPr>
            <p:spPr bwMode="auto">
              <a:xfrm flipH="1">
                <a:off x="2919" y="-23389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79" name="Line 21178"/>
              <p:cNvSpPr>
                <a:spLocks noChangeShapeType="1"/>
              </p:cNvSpPr>
              <p:nvPr/>
            </p:nvSpPr>
            <p:spPr bwMode="auto">
              <a:xfrm flipV="1">
                <a:off x="2919" y="-23561"/>
                <a:ext cx="0" cy="1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0" name="Line 21179"/>
              <p:cNvSpPr>
                <a:spLocks noChangeShapeType="1"/>
              </p:cNvSpPr>
              <p:nvPr/>
            </p:nvSpPr>
            <p:spPr bwMode="auto">
              <a:xfrm flipH="1">
                <a:off x="1433" y="11723"/>
                <a:ext cx="6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1" name="Line 21180"/>
              <p:cNvSpPr>
                <a:spLocks noChangeShapeType="1"/>
              </p:cNvSpPr>
              <p:nvPr/>
            </p:nvSpPr>
            <p:spPr bwMode="auto">
              <a:xfrm>
                <a:off x="1433" y="11723"/>
                <a:ext cx="0" cy="3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2" name="Line 21181"/>
              <p:cNvSpPr>
                <a:spLocks noChangeShapeType="1"/>
              </p:cNvSpPr>
              <p:nvPr/>
            </p:nvSpPr>
            <p:spPr bwMode="auto">
              <a:xfrm>
                <a:off x="953" y="10909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3" name="Line 21182"/>
              <p:cNvSpPr>
                <a:spLocks noChangeShapeType="1"/>
              </p:cNvSpPr>
              <p:nvPr/>
            </p:nvSpPr>
            <p:spPr bwMode="auto">
              <a:xfrm>
                <a:off x="953" y="10909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4" name="Line 21183"/>
              <p:cNvSpPr>
                <a:spLocks noChangeShapeType="1"/>
              </p:cNvSpPr>
              <p:nvPr/>
            </p:nvSpPr>
            <p:spPr bwMode="auto">
              <a:xfrm flipH="1">
                <a:off x="1289" y="47916"/>
                <a:ext cx="200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5" name="Line 21184"/>
              <p:cNvSpPr>
                <a:spLocks noChangeShapeType="1"/>
              </p:cNvSpPr>
              <p:nvPr/>
            </p:nvSpPr>
            <p:spPr bwMode="auto">
              <a:xfrm>
                <a:off x="1289" y="47916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6" name="Line 21185"/>
              <p:cNvSpPr>
                <a:spLocks noChangeShapeType="1"/>
              </p:cNvSpPr>
              <p:nvPr/>
            </p:nvSpPr>
            <p:spPr bwMode="auto">
              <a:xfrm>
                <a:off x="2879" y="365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7" name="Line 21186"/>
              <p:cNvSpPr>
                <a:spLocks noChangeShapeType="1"/>
              </p:cNvSpPr>
              <p:nvPr/>
            </p:nvSpPr>
            <p:spPr bwMode="auto">
              <a:xfrm>
                <a:off x="2879" y="365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8" name="Line 21187"/>
              <p:cNvSpPr>
                <a:spLocks noChangeShapeType="1"/>
              </p:cNvSpPr>
              <p:nvPr/>
            </p:nvSpPr>
            <p:spPr bwMode="auto">
              <a:xfrm flipH="1">
                <a:off x="1665" y="17795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89" name="Line 21188"/>
              <p:cNvSpPr>
                <a:spLocks noChangeShapeType="1"/>
              </p:cNvSpPr>
              <p:nvPr/>
            </p:nvSpPr>
            <p:spPr bwMode="auto">
              <a:xfrm>
                <a:off x="1665" y="1779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0" name="Line 21189"/>
              <p:cNvSpPr>
                <a:spLocks noChangeShapeType="1"/>
              </p:cNvSpPr>
              <p:nvPr/>
            </p:nvSpPr>
            <p:spPr bwMode="auto">
              <a:xfrm>
                <a:off x="2936" y="5210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1" name="Line 21190"/>
              <p:cNvSpPr>
                <a:spLocks noChangeShapeType="1"/>
              </p:cNvSpPr>
              <p:nvPr/>
            </p:nvSpPr>
            <p:spPr bwMode="auto">
              <a:xfrm>
                <a:off x="2936" y="52103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2" name="Line 21191"/>
              <p:cNvSpPr>
                <a:spLocks noChangeShapeType="1"/>
              </p:cNvSpPr>
              <p:nvPr/>
            </p:nvSpPr>
            <p:spPr bwMode="auto">
              <a:xfrm flipH="1">
                <a:off x="794" y="10622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3" name="Line 21192"/>
              <p:cNvSpPr>
                <a:spLocks noChangeShapeType="1"/>
              </p:cNvSpPr>
              <p:nvPr/>
            </p:nvSpPr>
            <p:spPr bwMode="auto">
              <a:xfrm>
                <a:off x="794" y="106225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4" name="Line 21193"/>
              <p:cNvSpPr>
                <a:spLocks noChangeShapeType="1"/>
              </p:cNvSpPr>
              <p:nvPr/>
            </p:nvSpPr>
            <p:spPr bwMode="auto">
              <a:xfrm flipH="1">
                <a:off x="2804" y="-1027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5" name="Line 21194"/>
              <p:cNvSpPr>
                <a:spLocks noChangeShapeType="1"/>
              </p:cNvSpPr>
              <p:nvPr/>
            </p:nvSpPr>
            <p:spPr bwMode="auto">
              <a:xfrm>
                <a:off x="2804" y="-10274"/>
                <a:ext cx="0" cy="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6" name="Line 21195"/>
              <p:cNvSpPr>
                <a:spLocks noChangeShapeType="1"/>
              </p:cNvSpPr>
              <p:nvPr/>
            </p:nvSpPr>
            <p:spPr bwMode="auto">
              <a:xfrm flipH="1">
                <a:off x="10" y="114236"/>
                <a:ext cx="1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7" name="Line 21196"/>
              <p:cNvSpPr>
                <a:spLocks noChangeShapeType="1"/>
              </p:cNvSpPr>
              <p:nvPr/>
            </p:nvSpPr>
            <p:spPr bwMode="auto">
              <a:xfrm>
                <a:off x="10" y="114236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8" name="Line 21197"/>
              <p:cNvSpPr>
                <a:spLocks noChangeShapeType="1"/>
              </p:cNvSpPr>
              <p:nvPr/>
            </p:nvSpPr>
            <p:spPr bwMode="auto">
              <a:xfrm>
                <a:off x="3982" y="992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99" name="Line 21198"/>
              <p:cNvSpPr>
                <a:spLocks noChangeShapeType="1"/>
              </p:cNvSpPr>
              <p:nvPr/>
            </p:nvSpPr>
            <p:spPr bwMode="auto">
              <a:xfrm>
                <a:off x="3982" y="992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0" name="Line 21199"/>
              <p:cNvSpPr>
                <a:spLocks noChangeShapeType="1"/>
              </p:cNvSpPr>
              <p:nvPr/>
            </p:nvSpPr>
            <p:spPr bwMode="auto">
              <a:xfrm flipH="1">
                <a:off x="1497" y="97442"/>
                <a:ext cx="9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1" name="Line 21200"/>
              <p:cNvSpPr>
                <a:spLocks noChangeShapeType="1"/>
              </p:cNvSpPr>
              <p:nvPr/>
            </p:nvSpPr>
            <p:spPr bwMode="auto">
              <a:xfrm flipV="1">
                <a:off x="1497" y="97303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2" name="Line 21201"/>
              <p:cNvSpPr>
                <a:spLocks noChangeShapeType="1"/>
              </p:cNvSpPr>
              <p:nvPr/>
            </p:nvSpPr>
            <p:spPr bwMode="auto">
              <a:xfrm flipH="1">
                <a:off x="1401" y="51661"/>
                <a:ext cx="19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3" name="Line 21202"/>
              <p:cNvSpPr>
                <a:spLocks noChangeShapeType="1"/>
              </p:cNvSpPr>
              <p:nvPr/>
            </p:nvSpPr>
            <p:spPr bwMode="auto">
              <a:xfrm flipV="1">
                <a:off x="1401" y="51516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4" name="Line 21203"/>
              <p:cNvSpPr>
                <a:spLocks noChangeShapeType="1"/>
              </p:cNvSpPr>
              <p:nvPr/>
            </p:nvSpPr>
            <p:spPr bwMode="auto">
              <a:xfrm>
                <a:off x="3382" y="26084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5" name="Line 21204"/>
              <p:cNvSpPr>
                <a:spLocks noChangeShapeType="1"/>
              </p:cNvSpPr>
              <p:nvPr/>
            </p:nvSpPr>
            <p:spPr bwMode="auto">
              <a:xfrm>
                <a:off x="3382" y="26084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6" name="Line 21205"/>
              <p:cNvSpPr>
                <a:spLocks noChangeShapeType="1"/>
              </p:cNvSpPr>
              <p:nvPr/>
            </p:nvSpPr>
            <p:spPr bwMode="auto">
              <a:xfrm flipH="1">
                <a:off x="-48" y="114698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7" name="Line 21206"/>
              <p:cNvSpPr>
                <a:spLocks noChangeShapeType="1"/>
              </p:cNvSpPr>
              <p:nvPr/>
            </p:nvSpPr>
            <p:spPr bwMode="auto">
              <a:xfrm>
                <a:off x="-48" y="114698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8" name="Line 21207"/>
              <p:cNvSpPr>
                <a:spLocks noChangeShapeType="1"/>
              </p:cNvSpPr>
              <p:nvPr/>
            </p:nvSpPr>
            <p:spPr bwMode="auto">
              <a:xfrm flipH="1">
                <a:off x="3037" y="-2659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09" name="Line 21208"/>
              <p:cNvSpPr>
                <a:spLocks noChangeShapeType="1"/>
              </p:cNvSpPr>
              <p:nvPr/>
            </p:nvSpPr>
            <p:spPr bwMode="auto">
              <a:xfrm>
                <a:off x="3037" y="-26594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0" name="Line 21209"/>
              <p:cNvSpPr>
                <a:spLocks noChangeShapeType="1"/>
              </p:cNvSpPr>
              <p:nvPr/>
            </p:nvSpPr>
            <p:spPr bwMode="auto">
              <a:xfrm flipH="1">
                <a:off x="958" y="1078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1" name="Line 21210"/>
              <p:cNvSpPr>
                <a:spLocks noChangeShapeType="1"/>
              </p:cNvSpPr>
              <p:nvPr/>
            </p:nvSpPr>
            <p:spPr bwMode="auto">
              <a:xfrm>
                <a:off x="958" y="10780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2" name="Line 21211"/>
              <p:cNvSpPr>
                <a:spLocks noChangeShapeType="1"/>
              </p:cNvSpPr>
              <p:nvPr/>
            </p:nvSpPr>
            <p:spPr bwMode="auto">
              <a:xfrm flipH="1">
                <a:off x="3286" y="26196"/>
                <a:ext cx="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3" name="Line 21212"/>
              <p:cNvSpPr>
                <a:spLocks noChangeShapeType="1"/>
              </p:cNvSpPr>
              <p:nvPr/>
            </p:nvSpPr>
            <p:spPr bwMode="auto">
              <a:xfrm>
                <a:off x="3286" y="2619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4" name="Line 21213"/>
              <p:cNvSpPr>
                <a:spLocks noChangeShapeType="1"/>
              </p:cNvSpPr>
              <p:nvPr/>
            </p:nvSpPr>
            <p:spPr bwMode="auto">
              <a:xfrm flipH="1">
                <a:off x="2952" y="1532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5" name="Line 21214"/>
              <p:cNvSpPr>
                <a:spLocks noChangeShapeType="1"/>
              </p:cNvSpPr>
              <p:nvPr/>
            </p:nvSpPr>
            <p:spPr bwMode="auto">
              <a:xfrm>
                <a:off x="2952" y="15323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6" name="Line 21215"/>
              <p:cNvSpPr>
                <a:spLocks noChangeShapeType="1"/>
              </p:cNvSpPr>
              <p:nvPr/>
            </p:nvSpPr>
            <p:spPr bwMode="auto">
              <a:xfrm flipH="1">
                <a:off x="1357" y="-10775"/>
                <a:ext cx="1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7" name="Line 21216"/>
              <p:cNvSpPr>
                <a:spLocks noChangeShapeType="1"/>
              </p:cNvSpPr>
              <p:nvPr/>
            </p:nvSpPr>
            <p:spPr bwMode="auto">
              <a:xfrm flipV="1">
                <a:off x="1357" y="-11013"/>
                <a:ext cx="0" cy="2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8" name="Line 21217"/>
              <p:cNvSpPr>
                <a:spLocks noChangeShapeType="1"/>
              </p:cNvSpPr>
              <p:nvPr/>
            </p:nvSpPr>
            <p:spPr bwMode="auto">
              <a:xfrm flipH="1">
                <a:off x="3981" y="1004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19" name="Line 21218"/>
              <p:cNvSpPr>
                <a:spLocks noChangeShapeType="1"/>
              </p:cNvSpPr>
              <p:nvPr/>
            </p:nvSpPr>
            <p:spPr bwMode="auto">
              <a:xfrm>
                <a:off x="3981" y="1004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0" name="Line 21219"/>
              <p:cNvSpPr>
                <a:spLocks noChangeShapeType="1"/>
              </p:cNvSpPr>
              <p:nvPr/>
            </p:nvSpPr>
            <p:spPr bwMode="auto">
              <a:xfrm flipH="1">
                <a:off x="1637" y="85916"/>
                <a:ext cx="5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1" name="Line 21220"/>
              <p:cNvSpPr>
                <a:spLocks noChangeShapeType="1"/>
              </p:cNvSpPr>
              <p:nvPr/>
            </p:nvSpPr>
            <p:spPr bwMode="auto">
              <a:xfrm>
                <a:off x="1637" y="8591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2" name="Line 21221"/>
              <p:cNvSpPr>
                <a:spLocks noChangeShapeType="1"/>
              </p:cNvSpPr>
              <p:nvPr/>
            </p:nvSpPr>
            <p:spPr bwMode="auto">
              <a:xfrm flipH="1">
                <a:off x="1747" y="82078"/>
                <a:ext cx="14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3" name="Line 21222"/>
              <p:cNvSpPr>
                <a:spLocks noChangeShapeType="1"/>
              </p:cNvSpPr>
              <p:nvPr/>
            </p:nvSpPr>
            <p:spPr bwMode="auto">
              <a:xfrm>
                <a:off x="1747" y="82078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4" name="Line 21223"/>
              <p:cNvSpPr>
                <a:spLocks noChangeShapeType="1"/>
              </p:cNvSpPr>
              <p:nvPr/>
            </p:nvSpPr>
            <p:spPr bwMode="auto">
              <a:xfrm flipH="1">
                <a:off x="3303" y="64486"/>
                <a:ext cx="9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5" name="Line 21224"/>
              <p:cNvSpPr>
                <a:spLocks noChangeShapeType="1"/>
              </p:cNvSpPr>
              <p:nvPr/>
            </p:nvSpPr>
            <p:spPr bwMode="auto">
              <a:xfrm>
                <a:off x="3303" y="64486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6" name="Line 21225"/>
              <p:cNvSpPr>
                <a:spLocks noChangeShapeType="1"/>
              </p:cNvSpPr>
              <p:nvPr/>
            </p:nvSpPr>
            <p:spPr bwMode="auto">
              <a:xfrm flipH="1">
                <a:off x="2802" y="-986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7" name="Line 21226"/>
              <p:cNvSpPr>
                <a:spLocks noChangeShapeType="1"/>
              </p:cNvSpPr>
              <p:nvPr/>
            </p:nvSpPr>
            <p:spPr bwMode="auto">
              <a:xfrm>
                <a:off x="2802" y="-986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8" name="Line 21227"/>
              <p:cNvSpPr>
                <a:spLocks noChangeShapeType="1"/>
              </p:cNvSpPr>
              <p:nvPr/>
            </p:nvSpPr>
            <p:spPr bwMode="auto">
              <a:xfrm flipH="1">
                <a:off x="3035" y="-261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29" name="Line 21228"/>
              <p:cNvSpPr>
                <a:spLocks noChangeShapeType="1"/>
              </p:cNvSpPr>
              <p:nvPr/>
            </p:nvSpPr>
            <p:spPr bwMode="auto">
              <a:xfrm>
                <a:off x="3035" y="-261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0" name="Line 21229"/>
              <p:cNvSpPr>
                <a:spLocks noChangeShapeType="1"/>
              </p:cNvSpPr>
              <p:nvPr/>
            </p:nvSpPr>
            <p:spPr bwMode="auto">
              <a:xfrm flipH="1">
                <a:off x="1203" y="5531"/>
                <a:ext cx="15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1" name="Line 21230"/>
              <p:cNvSpPr>
                <a:spLocks noChangeShapeType="1"/>
              </p:cNvSpPr>
              <p:nvPr/>
            </p:nvSpPr>
            <p:spPr bwMode="auto">
              <a:xfrm>
                <a:off x="1203" y="553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2" name="Line 21231"/>
              <p:cNvSpPr>
                <a:spLocks noChangeShapeType="1"/>
              </p:cNvSpPr>
              <p:nvPr/>
            </p:nvSpPr>
            <p:spPr bwMode="auto">
              <a:xfrm flipH="1">
                <a:off x="880" y="81702"/>
                <a:ext cx="1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3" name="Line 21232"/>
              <p:cNvSpPr>
                <a:spLocks noChangeShapeType="1"/>
              </p:cNvSpPr>
              <p:nvPr/>
            </p:nvSpPr>
            <p:spPr bwMode="auto">
              <a:xfrm flipV="1">
                <a:off x="880" y="80990"/>
                <a:ext cx="0" cy="7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4" name="Line 21233"/>
              <p:cNvSpPr>
                <a:spLocks noChangeShapeType="1"/>
              </p:cNvSpPr>
              <p:nvPr/>
            </p:nvSpPr>
            <p:spPr bwMode="auto">
              <a:xfrm flipH="1">
                <a:off x="955" y="10850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5" name="Line 21234"/>
              <p:cNvSpPr>
                <a:spLocks noChangeShapeType="1"/>
              </p:cNvSpPr>
              <p:nvPr/>
            </p:nvSpPr>
            <p:spPr bwMode="auto">
              <a:xfrm>
                <a:off x="955" y="10850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6" name="Line 21235"/>
              <p:cNvSpPr>
                <a:spLocks noChangeShapeType="1"/>
              </p:cNvSpPr>
              <p:nvPr/>
            </p:nvSpPr>
            <p:spPr bwMode="auto">
              <a:xfrm>
                <a:off x="2825" y="4949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7" name="Line 21236"/>
              <p:cNvSpPr>
                <a:spLocks noChangeShapeType="1"/>
              </p:cNvSpPr>
              <p:nvPr/>
            </p:nvSpPr>
            <p:spPr bwMode="auto">
              <a:xfrm>
                <a:off x="2825" y="4949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8" name="Line 21237"/>
              <p:cNvSpPr>
                <a:spLocks noChangeShapeType="1"/>
              </p:cNvSpPr>
              <p:nvPr/>
            </p:nvSpPr>
            <p:spPr bwMode="auto">
              <a:xfrm flipH="1">
                <a:off x="3172" y="-1337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39" name="Line 21238"/>
              <p:cNvSpPr>
                <a:spLocks noChangeShapeType="1"/>
              </p:cNvSpPr>
              <p:nvPr/>
            </p:nvSpPr>
            <p:spPr bwMode="auto">
              <a:xfrm>
                <a:off x="3172" y="-1337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0" name="Line 21239"/>
              <p:cNvSpPr>
                <a:spLocks noChangeShapeType="1"/>
              </p:cNvSpPr>
              <p:nvPr/>
            </p:nvSpPr>
            <p:spPr bwMode="auto">
              <a:xfrm flipH="1">
                <a:off x="3219" y="73618"/>
                <a:ext cx="8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1" name="Line 21240"/>
              <p:cNvSpPr>
                <a:spLocks noChangeShapeType="1"/>
              </p:cNvSpPr>
              <p:nvPr/>
            </p:nvSpPr>
            <p:spPr bwMode="auto">
              <a:xfrm>
                <a:off x="3219" y="73618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2" name="Line 21241"/>
              <p:cNvSpPr>
                <a:spLocks noChangeShapeType="1"/>
              </p:cNvSpPr>
              <p:nvPr/>
            </p:nvSpPr>
            <p:spPr bwMode="auto">
              <a:xfrm>
                <a:off x="3031" y="-248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3" name="Line 21242"/>
              <p:cNvSpPr>
                <a:spLocks noChangeShapeType="1"/>
              </p:cNvSpPr>
              <p:nvPr/>
            </p:nvSpPr>
            <p:spPr bwMode="auto">
              <a:xfrm>
                <a:off x="3031" y="-24853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4" name="Line 21243"/>
              <p:cNvSpPr>
                <a:spLocks noChangeShapeType="1"/>
              </p:cNvSpPr>
              <p:nvPr/>
            </p:nvSpPr>
            <p:spPr bwMode="auto">
              <a:xfrm flipH="1">
                <a:off x="3981" y="1015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5" name="Line 21244"/>
              <p:cNvSpPr>
                <a:spLocks noChangeShapeType="1"/>
              </p:cNvSpPr>
              <p:nvPr/>
            </p:nvSpPr>
            <p:spPr bwMode="auto">
              <a:xfrm>
                <a:off x="3981" y="1015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6" name="Line 21245"/>
              <p:cNvSpPr>
                <a:spLocks noChangeShapeType="1"/>
              </p:cNvSpPr>
              <p:nvPr/>
            </p:nvSpPr>
            <p:spPr bwMode="auto">
              <a:xfrm flipH="1">
                <a:off x="2827" y="48912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7" name="Line 21246"/>
              <p:cNvSpPr>
                <a:spLocks noChangeShapeType="1"/>
              </p:cNvSpPr>
              <p:nvPr/>
            </p:nvSpPr>
            <p:spPr bwMode="auto">
              <a:xfrm>
                <a:off x="2827" y="48912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8" name="Line 21247"/>
              <p:cNvSpPr>
                <a:spLocks noChangeShapeType="1"/>
              </p:cNvSpPr>
              <p:nvPr/>
            </p:nvSpPr>
            <p:spPr bwMode="auto">
              <a:xfrm flipH="1">
                <a:off x="2631" y="5780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49" name="Line 21248"/>
              <p:cNvSpPr>
                <a:spLocks noChangeShapeType="1"/>
              </p:cNvSpPr>
              <p:nvPr/>
            </p:nvSpPr>
            <p:spPr bwMode="auto">
              <a:xfrm>
                <a:off x="2631" y="5780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0" name="Line 21249"/>
              <p:cNvSpPr>
                <a:spLocks noChangeShapeType="1"/>
              </p:cNvSpPr>
              <p:nvPr/>
            </p:nvSpPr>
            <p:spPr bwMode="auto">
              <a:xfrm flipH="1">
                <a:off x="2800" y="-92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1" name="Line 21250"/>
              <p:cNvSpPr>
                <a:spLocks noChangeShapeType="1"/>
              </p:cNvSpPr>
              <p:nvPr/>
            </p:nvSpPr>
            <p:spPr bwMode="auto">
              <a:xfrm>
                <a:off x="2800" y="-927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2" name="Line 21251"/>
              <p:cNvSpPr>
                <a:spLocks noChangeShapeType="1"/>
              </p:cNvSpPr>
              <p:nvPr/>
            </p:nvSpPr>
            <p:spPr bwMode="auto">
              <a:xfrm flipH="1">
                <a:off x="2794" y="50547"/>
                <a:ext cx="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3" name="Line 21252"/>
              <p:cNvSpPr>
                <a:spLocks noChangeShapeType="1"/>
              </p:cNvSpPr>
              <p:nvPr/>
            </p:nvSpPr>
            <p:spPr bwMode="auto">
              <a:xfrm>
                <a:off x="2794" y="50547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4" name="Line 21253"/>
              <p:cNvSpPr>
                <a:spLocks noChangeShapeType="1"/>
              </p:cNvSpPr>
              <p:nvPr/>
            </p:nvSpPr>
            <p:spPr bwMode="auto">
              <a:xfrm flipH="1">
                <a:off x="3076" y="-12365"/>
                <a:ext cx="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5" name="Line 21254"/>
              <p:cNvSpPr>
                <a:spLocks noChangeShapeType="1"/>
              </p:cNvSpPr>
              <p:nvPr/>
            </p:nvSpPr>
            <p:spPr bwMode="auto">
              <a:xfrm flipV="1">
                <a:off x="3076" y="-12754"/>
                <a:ext cx="0" cy="3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6" name="Line 21255"/>
              <p:cNvSpPr>
                <a:spLocks noChangeShapeType="1"/>
              </p:cNvSpPr>
              <p:nvPr/>
            </p:nvSpPr>
            <p:spPr bwMode="auto">
              <a:xfrm flipH="1">
                <a:off x="1768" y="84043"/>
                <a:ext cx="11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7" name="Line 21256"/>
              <p:cNvSpPr>
                <a:spLocks noChangeShapeType="1"/>
              </p:cNvSpPr>
              <p:nvPr/>
            </p:nvSpPr>
            <p:spPr bwMode="auto">
              <a:xfrm>
                <a:off x="1768" y="8404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8" name="Line 21257"/>
              <p:cNvSpPr>
                <a:spLocks noChangeShapeType="1"/>
              </p:cNvSpPr>
              <p:nvPr/>
            </p:nvSpPr>
            <p:spPr bwMode="auto">
              <a:xfrm flipH="1">
                <a:off x="941" y="11225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59" name="Line 21258"/>
              <p:cNvSpPr>
                <a:spLocks noChangeShapeType="1"/>
              </p:cNvSpPr>
              <p:nvPr/>
            </p:nvSpPr>
            <p:spPr bwMode="auto">
              <a:xfrm>
                <a:off x="941" y="112258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0" name="Line 21259"/>
              <p:cNvSpPr>
                <a:spLocks noChangeShapeType="1"/>
              </p:cNvSpPr>
              <p:nvPr/>
            </p:nvSpPr>
            <p:spPr bwMode="auto">
              <a:xfrm flipH="1">
                <a:off x="3521" y="20222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1" name="Line 21260"/>
              <p:cNvSpPr>
                <a:spLocks noChangeShapeType="1"/>
              </p:cNvSpPr>
              <p:nvPr/>
            </p:nvSpPr>
            <p:spPr bwMode="auto">
              <a:xfrm>
                <a:off x="3521" y="2022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2" name="Line 21261"/>
              <p:cNvSpPr>
                <a:spLocks noChangeShapeType="1"/>
              </p:cNvSpPr>
              <p:nvPr/>
            </p:nvSpPr>
            <p:spPr bwMode="auto">
              <a:xfrm flipH="1">
                <a:off x="2935" y="5220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3" name="Line 21262"/>
              <p:cNvSpPr>
                <a:spLocks noChangeShapeType="1"/>
              </p:cNvSpPr>
              <p:nvPr/>
            </p:nvSpPr>
            <p:spPr bwMode="auto">
              <a:xfrm>
                <a:off x="2935" y="522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4" name="Line 21263"/>
              <p:cNvSpPr>
                <a:spLocks noChangeShapeType="1"/>
              </p:cNvSpPr>
              <p:nvPr/>
            </p:nvSpPr>
            <p:spPr bwMode="auto">
              <a:xfrm flipH="1">
                <a:off x="1153" y="81491"/>
                <a:ext cx="20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5" name="Line 21264"/>
              <p:cNvSpPr>
                <a:spLocks noChangeShapeType="1"/>
              </p:cNvSpPr>
              <p:nvPr/>
            </p:nvSpPr>
            <p:spPr bwMode="auto">
              <a:xfrm>
                <a:off x="1153" y="81491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6" name="Line 21265"/>
              <p:cNvSpPr>
                <a:spLocks noChangeShapeType="1"/>
              </p:cNvSpPr>
              <p:nvPr/>
            </p:nvSpPr>
            <p:spPr bwMode="auto">
              <a:xfrm flipH="1">
                <a:off x="1258" y="47329"/>
                <a:ext cx="20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7" name="Line 21266"/>
              <p:cNvSpPr>
                <a:spLocks noChangeShapeType="1"/>
              </p:cNvSpPr>
              <p:nvPr/>
            </p:nvSpPr>
            <p:spPr bwMode="auto">
              <a:xfrm>
                <a:off x="1258" y="4732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8" name="Line 21267"/>
              <p:cNvSpPr>
                <a:spLocks noChangeShapeType="1"/>
              </p:cNvSpPr>
              <p:nvPr/>
            </p:nvSpPr>
            <p:spPr bwMode="auto">
              <a:xfrm flipH="1">
                <a:off x="1128" y="-13908"/>
                <a:ext cx="2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69" name="Line 21268"/>
              <p:cNvSpPr>
                <a:spLocks noChangeShapeType="1"/>
              </p:cNvSpPr>
              <p:nvPr/>
            </p:nvSpPr>
            <p:spPr bwMode="auto">
              <a:xfrm flipV="1">
                <a:off x="1128" y="-14079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0" name="Line 21269"/>
              <p:cNvSpPr>
                <a:spLocks noChangeShapeType="1"/>
              </p:cNvSpPr>
              <p:nvPr/>
            </p:nvSpPr>
            <p:spPr bwMode="auto">
              <a:xfrm flipH="1">
                <a:off x="1559" y="60180"/>
                <a:ext cx="1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1" name="Line 21270"/>
              <p:cNvSpPr>
                <a:spLocks noChangeShapeType="1"/>
              </p:cNvSpPr>
              <p:nvPr/>
            </p:nvSpPr>
            <p:spPr bwMode="auto">
              <a:xfrm>
                <a:off x="1559" y="60180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2" name="Line 21271"/>
              <p:cNvSpPr>
                <a:spLocks noChangeShapeType="1"/>
              </p:cNvSpPr>
              <p:nvPr/>
            </p:nvSpPr>
            <p:spPr bwMode="auto">
              <a:xfrm flipH="1">
                <a:off x="3226" y="-383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3" name="Line 21272"/>
              <p:cNvSpPr>
                <a:spLocks noChangeShapeType="1"/>
              </p:cNvSpPr>
              <p:nvPr/>
            </p:nvSpPr>
            <p:spPr bwMode="auto">
              <a:xfrm>
                <a:off x="3226" y="-3839"/>
                <a:ext cx="0" cy="9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4" name="Line 21273"/>
              <p:cNvSpPr>
                <a:spLocks noChangeShapeType="1"/>
              </p:cNvSpPr>
              <p:nvPr/>
            </p:nvSpPr>
            <p:spPr bwMode="auto">
              <a:xfrm>
                <a:off x="3162" y="6881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5" name="Line 21274"/>
              <p:cNvSpPr>
                <a:spLocks noChangeShapeType="1"/>
              </p:cNvSpPr>
              <p:nvPr/>
            </p:nvSpPr>
            <p:spPr bwMode="auto">
              <a:xfrm>
                <a:off x="3162" y="68818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6" name="Line 21275"/>
              <p:cNvSpPr>
                <a:spLocks noChangeShapeType="1"/>
              </p:cNvSpPr>
              <p:nvPr/>
            </p:nvSpPr>
            <p:spPr bwMode="auto">
              <a:xfrm flipH="1">
                <a:off x="1272" y="-2210"/>
                <a:ext cx="1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7" name="Line 21276"/>
              <p:cNvSpPr>
                <a:spLocks noChangeShapeType="1"/>
              </p:cNvSpPr>
              <p:nvPr/>
            </p:nvSpPr>
            <p:spPr bwMode="auto">
              <a:xfrm>
                <a:off x="1272" y="-2210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8" name="Line 21277"/>
              <p:cNvSpPr>
                <a:spLocks noChangeShapeType="1"/>
              </p:cNvSpPr>
              <p:nvPr/>
            </p:nvSpPr>
            <p:spPr bwMode="auto">
              <a:xfrm flipH="1">
                <a:off x="1199" y="-1"/>
                <a:ext cx="1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79" name="Line 21278"/>
              <p:cNvSpPr>
                <a:spLocks noChangeShapeType="1"/>
              </p:cNvSpPr>
              <p:nvPr/>
            </p:nvSpPr>
            <p:spPr bwMode="auto">
              <a:xfrm>
                <a:off x="1199" y="-1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0" name="Line 21279"/>
              <p:cNvSpPr>
                <a:spLocks noChangeShapeType="1"/>
              </p:cNvSpPr>
              <p:nvPr/>
            </p:nvSpPr>
            <p:spPr bwMode="auto">
              <a:xfrm flipH="1">
                <a:off x="1210" y="87624"/>
                <a:ext cx="1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1" name="Line 21280"/>
              <p:cNvSpPr>
                <a:spLocks noChangeShapeType="1"/>
              </p:cNvSpPr>
              <p:nvPr/>
            </p:nvSpPr>
            <p:spPr bwMode="auto">
              <a:xfrm>
                <a:off x="1210" y="87624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2" name="Line 21281"/>
              <p:cNvSpPr>
                <a:spLocks noChangeShapeType="1"/>
              </p:cNvSpPr>
              <p:nvPr/>
            </p:nvSpPr>
            <p:spPr bwMode="auto">
              <a:xfrm flipH="1">
                <a:off x="1354" y="63227"/>
                <a:ext cx="23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3" name="Line 21282"/>
              <p:cNvSpPr>
                <a:spLocks noChangeShapeType="1"/>
              </p:cNvSpPr>
              <p:nvPr/>
            </p:nvSpPr>
            <p:spPr bwMode="auto">
              <a:xfrm>
                <a:off x="1354" y="63227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4" name="Line 21283"/>
              <p:cNvSpPr>
                <a:spLocks noChangeShapeType="1"/>
              </p:cNvSpPr>
              <p:nvPr/>
            </p:nvSpPr>
            <p:spPr bwMode="auto">
              <a:xfrm>
                <a:off x="2952" y="1521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5" name="Line 21284"/>
              <p:cNvSpPr>
                <a:spLocks noChangeShapeType="1"/>
              </p:cNvSpPr>
              <p:nvPr/>
            </p:nvSpPr>
            <p:spPr bwMode="auto">
              <a:xfrm>
                <a:off x="2952" y="15217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6" name="Line 21285"/>
              <p:cNvSpPr>
                <a:spLocks noChangeShapeType="1"/>
              </p:cNvSpPr>
              <p:nvPr/>
            </p:nvSpPr>
            <p:spPr bwMode="auto">
              <a:xfrm flipH="1">
                <a:off x="1661" y="26315"/>
                <a:ext cx="16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7" name="Line 21286"/>
              <p:cNvSpPr>
                <a:spLocks noChangeShapeType="1"/>
              </p:cNvSpPr>
              <p:nvPr/>
            </p:nvSpPr>
            <p:spPr bwMode="auto">
              <a:xfrm>
                <a:off x="1661" y="26315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8" name="Line 21287"/>
              <p:cNvSpPr>
                <a:spLocks noChangeShapeType="1"/>
              </p:cNvSpPr>
              <p:nvPr/>
            </p:nvSpPr>
            <p:spPr bwMode="auto">
              <a:xfrm flipH="1">
                <a:off x="2633" y="5712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89" name="Line 21288"/>
              <p:cNvSpPr>
                <a:spLocks noChangeShapeType="1"/>
              </p:cNvSpPr>
              <p:nvPr/>
            </p:nvSpPr>
            <p:spPr bwMode="auto">
              <a:xfrm>
                <a:off x="2633" y="57121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0" name="Line 21289"/>
              <p:cNvSpPr>
                <a:spLocks noChangeShapeType="1"/>
              </p:cNvSpPr>
              <p:nvPr/>
            </p:nvSpPr>
            <p:spPr bwMode="auto">
              <a:xfrm flipH="1">
                <a:off x="2385" y="-3535"/>
                <a:ext cx="6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1" name="Line 21290"/>
              <p:cNvSpPr>
                <a:spLocks noChangeShapeType="1"/>
              </p:cNvSpPr>
              <p:nvPr/>
            </p:nvSpPr>
            <p:spPr bwMode="auto">
              <a:xfrm flipV="1">
                <a:off x="2385" y="-3931"/>
                <a:ext cx="0" cy="3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2" name="Line 21291"/>
              <p:cNvSpPr>
                <a:spLocks noChangeShapeType="1"/>
              </p:cNvSpPr>
              <p:nvPr/>
            </p:nvSpPr>
            <p:spPr bwMode="auto">
              <a:xfrm flipH="1">
                <a:off x="3035" y="7847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3" name="Line 21292"/>
              <p:cNvSpPr>
                <a:spLocks noChangeShapeType="1"/>
              </p:cNvSpPr>
              <p:nvPr/>
            </p:nvSpPr>
            <p:spPr bwMode="auto">
              <a:xfrm>
                <a:off x="3035" y="78478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4" name="Line 21293"/>
              <p:cNvSpPr>
                <a:spLocks noChangeShapeType="1"/>
              </p:cNvSpPr>
              <p:nvPr/>
            </p:nvSpPr>
            <p:spPr bwMode="auto">
              <a:xfrm flipH="1">
                <a:off x="1696" y="71067"/>
                <a:ext cx="15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5" name="Line 21294"/>
              <p:cNvSpPr>
                <a:spLocks noChangeShapeType="1"/>
              </p:cNvSpPr>
              <p:nvPr/>
            </p:nvSpPr>
            <p:spPr bwMode="auto">
              <a:xfrm>
                <a:off x="1696" y="71067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6" name="Line 21295"/>
              <p:cNvSpPr>
                <a:spLocks noChangeShapeType="1"/>
              </p:cNvSpPr>
              <p:nvPr/>
            </p:nvSpPr>
            <p:spPr bwMode="auto">
              <a:xfrm flipH="1">
                <a:off x="182" y="113992"/>
                <a:ext cx="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7" name="Line 21296"/>
              <p:cNvSpPr>
                <a:spLocks noChangeShapeType="1"/>
              </p:cNvSpPr>
              <p:nvPr/>
            </p:nvSpPr>
            <p:spPr bwMode="auto">
              <a:xfrm>
                <a:off x="182" y="113992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8" name="Line 21297"/>
              <p:cNvSpPr>
                <a:spLocks noChangeShapeType="1"/>
              </p:cNvSpPr>
              <p:nvPr/>
            </p:nvSpPr>
            <p:spPr bwMode="auto">
              <a:xfrm flipH="1">
                <a:off x="3078" y="-3648"/>
                <a:ext cx="1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599" name="Line 21298"/>
              <p:cNvSpPr>
                <a:spLocks noChangeShapeType="1"/>
              </p:cNvSpPr>
              <p:nvPr/>
            </p:nvSpPr>
            <p:spPr bwMode="auto">
              <a:xfrm>
                <a:off x="3078" y="-3648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0" name="Line 21299"/>
              <p:cNvSpPr>
                <a:spLocks noChangeShapeType="1"/>
              </p:cNvSpPr>
              <p:nvPr/>
            </p:nvSpPr>
            <p:spPr bwMode="auto">
              <a:xfrm flipH="1">
                <a:off x="1134" y="4964"/>
                <a:ext cx="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1" name="Line 21300"/>
              <p:cNvSpPr>
                <a:spLocks noChangeShapeType="1"/>
              </p:cNvSpPr>
              <p:nvPr/>
            </p:nvSpPr>
            <p:spPr bwMode="auto">
              <a:xfrm>
                <a:off x="1134" y="4964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2" name="Line 21301"/>
              <p:cNvSpPr>
                <a:spLocks noChangeShapeType="1"/>
              </p:cNvSpPr>
              <p:nvPr/>
            </p:nvSpPr>
            <p:spPr bwMode="auto">
              <a:xfrm flipH="1">
                <a:off x="3344" y="-1613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3" name="Line 21302"/>
              <p:cNvSpPr>
                <a:spLocks noChangeShapeType="1"/>
              </p:cNvSpPr>
              <p:nvPr/>
            </p:nvSpPr>
            <p:spPr bwMode="auto">
              <a:xfrm>
                <a:off x="3344" y="-16130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4" name="Line 21303"/>
              <p:cNvSpPr>
                <a:spLocks noChangeShapeType="1"/>
              </p:cNvSpPr>
              <p:nvPr/>
            </p:nvSpPr>
            <p:spPr bwMode="auto">
              <a:xfrm flipH="1">
                <a:off x="1975" y="-19994"/>
                <a:ext cx="1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5" name="Line 21304"/>
              <p:cNvSpPr>
                <a:spLocks noChangeShapeType="1"/>
              </p:cNvSpPr>
              <p:nvPr/>
            </p:nvSpPr>
            <p:spPr bwMode="auto">
              <a:xfrm flipV="1">
                <a:off x="1975" y="-20139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6" name="Line 21305"/>
              <p:cNvSpPr>
                <a:spLocks noChangeShapeType="1"/>
              </p:cNvSpPr>
              <p:nvPr/>
            </p:nvSpPr>
            <p:spPr bwMode="auto">
              <a:xfrm flipH="1">
                <a:off x="2862" y="88751"/>
                <a:ext cx="1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7" name="Line 21306"/>
              <p:cNvSpPr>
                <a:spLocks noChangeShapeType="1"/>
              </p:cNvSpPr>
              <p:nvPr/>
            </p:nvSpPr>
            <p:spPr bwMode="auto">
              <a:xfrm flipV="1">
                <a:off x="2862" y="88560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8" name="Line 21307"/>
              <p:cNvSpPr>
                <a:spLocks noChangeShapeType="1"/>
              </p:cNvSpPr>
              <p:nvPr/>
            </p:nvSpPr>
            <p:spPr bwMode="auto">
              <a:xfrm flipH="1">
                <a:off x="2290" y="22675"/>
                <a:ext cx="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09" name="Line 21308"/>
              <p:cNvSpPr>
                <a:spLocks noChangeShapeType="1"/>
              </p:cNvSpPr>
              <p:nvPr/>
            </p:nvSpPr>
            <p:spPr bwMode="auto">
              <a:xfrm>
                <a:off x="2290" y="2267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0" name="Line 21309"/>
              <p:cNvSpPr>
                <a:spLocks noChangeShapeType="1"/>
              </p:cNvSpPr>
              <p:nvPr/>
            </p:nvSpPr>
            <p:spPr bwMode="auto">
              <a:xfrm flipH="1">
                <a:off x="3035" y="-2590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1" name="Line 21310"/>
              <p:cNvSpPr>
                <a:spLocks noChangeShapeType="1"/>
              </p:cNvSpPr>
              <p:nvPr/>
            </p:nvSpPr>
            <p:spPr bwMode="auto">
              <a:xfrm>
                <a:off x="3035" y="-2590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2" name="Line 21311"/>
              <p:cNvSpPr>
                <a:spLocks noChangeShapeType="1"/>
              </p:cNvSpPr>
              <p:nvPr/>
            </p:nvSpPr>
            <p:spPr bwMode="auto">
              <a:xfrm flipH="1">
                <a:off x="1703" y="52657"/>
                <a:ext cx="11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3" name="Line 21312"/>
              <p:cNvSpPr>
                <a:spLocks noChangeShapeType="1"/>
              </p:cNvSpPr>
              <p:nvPr/>
            </p:nvSpPr>
            <p:spPr bwMode="auto">
              <a:xfrm>
                <a:off x="1703" y="52657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4" name="Line 21313"/>
              <p:cNvSpPr>
                <a:spLocks noChangeShapeType="1"/>
              </p:cNvSpPr>
              <p:nvPr/>
            </p:nvSpPr>
            <p:spPr bwMode="auto">
              <a:xfrm flipH="1">
                <a:off x="945" y="1113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5" name="Line 21314"/>
              <p:cNvSpPr>
                <a:spLocks noChangeShapeType="1"/>
              </p:cNvSpPr>
              <p:nvPr/>
            </p:nvSpPr>
            <p:spPr bwMode="auto">
              <a:xfrm>
                <a:off x="945" y="11131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6" name="Line 21315"/>
              <p:cNvSpPr>
                <a:spLocks noChangeShapeType="1"/>
              </p:cNvSpPr>
              <p:nvPr/>
            </p:nvSpPr>
            <p:spPr bwMode="auto">
              <a:xfrm flipH="1">
                <a:off x="1401" y="51364"/>
                <a:ext cx="6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7" name="Line 21316"/>
              <p:cNvSpPr>
                <a:spLocks noChangeShapeType="1"/>
              </p:cNvSpPr>
              <p:nvPr/>
            </p:nvSpPr>
            <p:spPr bwMode="auto">
              <a:xfrm>
                <a:off x="1401" y="51364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8" name="Line 21317"/>
              <p:cNvSpPr>
                <a:spLocks noChangeShapeType="1"/>
              </p:cNvSpPr>
              <p:nvPr/>
            </p:nvSpPr>
            <p:spPr bwMode="auto">
              <a:xfrm flipH="1">
                <a:off x="-177" y="104906"/>
                <a:ext cx="3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19" name="Line 21318"/>
              <p:cNvSpPr>
                <a:spLocks noChangeShapeType="1"/>
              </p:cNvSpPr>
              <p:nvPr/>
            </p:nvSpPr>
            <p:spPr bwMode="auto">
              <a:xfrm>
                <a:off x="-177" y="104906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620" name="Line 21319"/>
              <p:cNvSpPr>
                <a:spLocks noChangeShapeType="1"/>
              </p:cNvSpPr>
              <p:nvPr/>
            </p:nvSpPr>
            <p:spPr bwMode="auto">
              <a:xfrm flipH="1">
                <a:off x="1184" y="24449"/>
                <a:ext cx="6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6" name="Group 21521"/>
            <p:cNvGrpSpPr>
              <a:grpSpLocks/>
            </p:cNvGrpSpPr>
            <p:nvPr/>
          </p:nvGrpSpPr>
          <p:grpSpPr bwMode="auto">
            <a:xfrm>
              <a:off x="1047409" y="-7288284"/>
              <a:ext cx="7866063" cy="220992700"/>
              <a:chOff x="-213" y="-24266"/>
              <a:chExt cx="4955" cy="139208"/>
            </a:xfrm>
          </p:grpSpPr>
          <p:sp>
            <p:nvSpPr>
              <p:cNvPr id="16221" name="Line 21321"/>
              <p:cNvSpPr>
                <a:spLocks noChangeShapeType="1"/>
              </p:cNvSpPr>
              <p:nvPr/>
            </p:nvSpPr>
            <p:spPr bwMode="auto">
              <a:xfrm>
                <a:off x="1184" y="24449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2" name="Line 21322"/>
              <p:cNvSpPr>
                <a:spLocks noChangeShapeType="1"/>
              </p:cNvSpPr>
              <p:nvPr/>
            </p:nvSpPr>
            <p:spPr bwMode="auto">
              <a:xfrm flipH="1">
                <a:off x="2714" y="9328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3" name="Line 21323"/>
              <p:cNvSpPr>
                <a:spLocks noChangeShapeType="1"/>
              </p:cNvSpPr>
              <p:nvPr/>
            </p:nvSpPr>
            <p:spPr bwMode="auto">
              <a:xfrm>
                <a:off x="2714" y="93288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4" name="Line 21324"/>
              <p:cNvSpPr>
                <a:spLocks noChangeShapeType="1"/>
              </p:cNvSpPr>
              <p:nvPr/>
            </p:nvSpPr>
            <p:spPr bwMode="auto">
              <a:xfrm>
                <a:off x="2802" y="-974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5" name="Line 21325"/>
              <p:cNvSpPr>
                <a:spLocks noChangeShapeType="1"/>
              </p:cNvSpPr>
              <p:nvPr/>
            </p:nvSpPr>
            <p:spPr bwMode="auto">
              <a:xfrm>
                <a:off x="2802" y="-974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6" name="Line 21326"/>
              <p:cNvSpPr>
                <a:spLocks noChangeShapeType="1"/>
              </p:cNvSpPr>
              <p:nvPr/>
            </p:nvSpPr>
            <p:spPr bwMode="auto">
              <a:xfrm flipH="1">
                <a:off x="3026" y="-5303"/>
                <a:ext cx="1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7" name="Line 21327"/>
              <p:cNvSpPr>
                <a:spLocks noChangeShapeType="1"/>
              </p:cNvSpPr>
              <p:nvPr/>
            </p:nvSpPr>
            <p:spPr bwMode="auto">
              <a:xfrm>
                <a:off x="3026" y="-5303"/>
                <a:ext cx="0" cy="4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8" name="Line 21328"/>
              <p:cNvSpPr>
                <a:spLocks noChangeShapeType="1"/>
              </p:cNvSpPr>
              <p:nvPr/>
            </p:nvSpPr>
            <p:spPr bwMode="auto">
              <a:xfrm flipH="1">
                <a:off x="1471" y="82177"/>
                <a:ext cx="27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9" name="Line 21329"/>
              <p:cNvSpPr>
                <a:spLocks noChangeShapeType="1"/>
              </p:cNvSpPr>
              <p:nvPr/>
            </p:nvSpPr>
            <p:spPr bwMode="auto">
              <a:xfrm>
                <a:off x="1471" y="8217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0" name="Line 21330"/>
              <p:cNvSpPr>
                <a:spLocks noChangeShapeType="1"/>
              </p:cNvSpPr>
              <p:nvPr/>
            </p:nvSpPr>
            <p:spPr bwMode="auto">
              <a:xfrm flipH="1">
                <a:off x="2828" y="4858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1" name="Line 21331"/>
              <p:cNvSpPr>
                <a:spLocks noChangeShapeType="1"/>
              </p:cNvSpPr>
              <p:nvPr/>
            </p:nvSpPr>
            <p:spPr bwMode="auto">
              <a:xfrm>
                <a:off x="2828" y="48588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2" name="Line 21332"/>
              <p:cNvSpPr>
                <a:spLocks noChangeShapeType="1"/>
              </p:cNvSpPr>
              <p:nvPr/>
            </p:nvSpPr>
            <p:spPr bwMode="auto">
              <a:xfrm flipH="1">
                <a:off x="1192" y="7021"/>
                <a:ext cx="16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3" name="Line 21333"/>
              <p:cNvSpPr>
                <a:spLocks noChangeShapeType="1"/>
              </p:cNvSpPr>
              <p:nvPr/>
            </p:nvSpPr>
            <p:spPr bwMode="auto">
              <a:xfrm>
                <a:off x="1192" y="7021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4" name="Line 21334"/>
              <p:cNvSpPr>
                <a:spLocks noChangeShapeType="1"/>
              </p:cNvSpPr>
              <p:nvPr/>
            </p:nvSpPr>
            <p:spPr bwMode="auto">
              <a:xfrm flipH="1">
                <a:off x="3887" y="11096"/>
                <a:ext cx="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5" name="Line 21335"/>
              <p:cNvSpPr>
                <a:spLocks noChangeShapeType="1"/>
              </p:cNvSpPr>
              <p:nvPr/>
            </p:nvSpPr>
            <p:spPr bwMode="auto">
              <a:xfrm>
                <a:off x="3887" y="1109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6" name="Line 21336"/>
              <p:cNvSpPr>
                <a:spLocks noChangeShapeType="1"/>
              </p:cNvSpPr>
              <p:nvPr/>
            </p:nvSpPr>
            <p:spPr bwMode="auto">
              <a:xfrm flipH="1">
                <a:off x="3028" y="-2426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7" name="Line 21337"/>
              <p:cNvSpPr>
                <a:spLocks noChangeShapeType="1"/>
              </p:cNvSpPr>
              <p:nvPr/>
            </p:nvSpPr>
            <p:spPr bwMode="auto">
              <a:xfrm>
                <a:off x="3028" y="-2426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8" name="Line 21338"/>
              <p:cNvSpPr>
                <a:spLocks noChangeShapeType="1"/>
              </p:cNvSpPr>
              <p:nvPr/>
            </p:nvSpPr>
            <p:spPr bwMode="auto">
              <a:xfrm flipH="1">
                <a:off x="1801" y="24336"/>
                <a:ext cx="1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39" name="Line 21339"/>
              <p:cNvSpPr>
                <a:spLocks noChangeShapeType="1"/>
              </p:cNvSpPr>
              <p:nvPr/>
            </p:nvSpPr>
            <p:spPr bwMode="auto">
              <a:xfrm>
                <a:off x="1801" y="2433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0" name="Line 21340"/>
              <p:cNvSpPr>
                <a:spLocks noChangeShapeType="1"/>
              </p:cNvSpPr>
              <p:nvPr/>
            </p:nvSpPr>
            <p:spPr bwMode="auto">
              <a:xfrm flipH="1">
                <a:off x="1642" y="-14606"/>
                <a:ext cx="13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1" name="Line 21341"/>
              <p:cNvSpPr>
                <a:spLocks noChangeShapeType="1"/>
              </p:cNvSpPr>
              <p:nvPr/>
            </p:nvSpPr>
            <p:spPr bwMode="auto">
              <a:xfrm flipV="1">
                <a:off x="1642" y="-14771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2" name="Line 21342"/>
              <p:cNvSpPr>
                <a:spLocks noChangeShapeType="1"/>
              </p:cNvSpPr>
              <p:nvPr/>
            </p:nvSpPr>
            <p:spPr bwMode="auto">
              <a:xfrm flipH="1">
                <a:off x="950" y="1097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3" name="Line 21343"/>
              <p:cNvSpPr>
                <a:spLocks noChangeShapeType="1"/>
              </p:cNvSpPr>
              <p:nvPr/>
            </p:nvSpPr>
            <p:spPr bwMode="auto">
              <a:xfrm>
                <a:off x="950" y="10979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4" name="Line 21344"/>
              <p:cNvSpPr>
                <a:spLocks noChangeShapeType="1"/>
              </p:cNvSpPr>
              <p:nvPr/>
            </p:nvSpPr>
            <p:spPr bwMode="auto">
              <a:xfrm>
                <a:off x="2710" y="9706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5" name="Line 21345"/>
              <p:cNvSpPr>
                <a:spLocks noChangeShapeType="1"/>
              </p:cNvSpPr>
              <p:nvPr/>
            </p:nvSpPr>
            <p:spPr bwMode="auto">
              <a:xfrm>
                <a:off x="2710" y="97066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6" name="Line 21346"/>
              <p:cNvSpPr>
                <a:spLocks noChangeShapeType="1"/>
              </p:cNvSpPr>
              <p:nvPr/>
            </p:nvSpPr>
            <p:spPr bwMode="auto">
              <a:xfrm flipH="1">
                <a:off x="3396" y="6416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7" name="Line 21347"/>
              <p:cNvSpPr>
                <a:spLocks noChangeShapeType="1"/>
              </p:cNvSpPr>
              <p:nvPr/>
            </p:nvSpPr>
            <p:spPr bwMode="auto">
              <a:xfrm>
                <a:off x="3396" y="64163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8" name="Line 21348"/>
              <p:cNvSpPr>
                <a:spLocks noChangeShapeType="1"/>
              </p:cNvSpPr>
              <p:nvPr/>
            </p:nvSpPr>
            <p:spPr bwMode="auto">
              <a:xfrm flipH="1">
                <a:off x="3857" y="10391"/>
                <a:ext cx="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49" name="Line 21349"/>
              <p:cNvSpPr>
                <a:spLocks noChangeShapeType="1"/>
              </p:cNvSpPr>
              <p:nvPr/>
            </p:nvSpPr>
            <p:spPr bwMode="auto">
              <a:xfrm>
                <a:off x="3857" y="10391"/>
                <a:ext cx="0" cy="40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0" name="Line 21350"/>
              <p:cNvSpPr>
                <a:spLocks noChangeShapeType="1"/>
              </p:cNvSpPr>
              <p:nvPr/>
            </p:nvSpPr>
            <p:spPr bwMode="auto">
              <a:xfrm flipH="1">
                <a:off x="1077" y="-8290"/>
                <a:ext cx="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1" name="Line 21351"/>
              <p:cNvSpPr>
                <a:spLocks noChangeShapeType="1"/>
              </p:cNvSpPr>
              <p:nvPr/>
            </p:nvSpPr>
            <p:spPr bwMode="auto">
              <a:xfrm>
                <a:off x="1077" y="-829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2" name="Line 21352"/>
              <p:cNvSpPr>
                <a:spLocks noChangeShapeType="1"/>
              </p:cNvSpPr>
              <p:nvPr/>
            </p:nvSpPr>
            <p:spPr bwMode="auto">
              <a:xfrm flipH="1">
                <a:off x="1613" y="59567"/>
                <a:ext cx="1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3" name="Line 21353"/>
              <p:cNvSpPr>
                <a:spLocks noChangeShapeType="1"/>
              </p:cNvSpPr>
              <p:nvPr/>
            </p:nvSpPr>
            <p:spPr bwMode="auto">
              <a:xfrm>
                <a:off x="1613" y="5956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4" name="Line 21354"/>
              <p:cNvSpPr>
                <a:spLocks noChangeShapeType="1"/>
              </p:cNvSpPr>
              <p:nvPr/>
            </p:nvSpPr>
            <p:spPr bwMode="auto">
              <a:xfrm flipH="1">
                <a:off x="2639" y="22259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5" name="Line 21355"/>
              <p:cNvSpPr>
                <a:spLocks noChangeShapeType="1"/>
              </p:cNvSpPr>
              <p:nvPr/>
            </p:nvSpPr>
            <p:spPr bwMode="auto">
              <a:xfrm>
                <a:off x="2639" y="22259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6" name="Line 21356"/>
              <p:cNvSpPr>
                <a:spLocks noChangeShapeType="1"/>
              </p:cNvSpPr>
              <p:nvPr/>
            </p:nvSpPr>
            <p:spPr bwMode="auto">
              <a:xfrm flipH="1">
                <a:off x="3327" y="11340"/>
                <a:ext cx="2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7" name="Line 21357"/>
              <p:cNvSpPr>
                <a:spLocks noChangeShapeType="1"/>
              </p:cNvSpPr>
              <p:nvPr/>
            </p:nvSpPr>
            <p:spPr bwMode="auto">
              <a:xfrm>
                <a:off x="3327" y="11340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8" name="Line 21358"/>
              <p:cNvSpPr>
                <a:spLocks noChangeShapeType="1"/>
              </p:cNvSpPr>
              <p:nvPr/>
            </p:nvSpPr>
            <p:spPr bwMode="auto">
              <a:xfrm flipH="1">
                <a:off x="3247" y="54358"/>
                <a:ext cx="1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59" name="Line 21359"/>
              <p:cNvSpPr>
                <a:spLocks noChangeShapeType="1"/>
              </p:cNvSpPr>
              <p:nvPr/>
            </p:nvSpPr>
            <p:spPr bwMode="auto">
              <a:xfrm flipV="1">
                <a:off x="3247" y="54213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0" name="Line 21360"/>
              <p:cNvSpPr>
                <a:spLocks noChangeShapeType="1"/>
              </p:cNvSpPr>
              <p:nvPr/>
            </p:nvSpPr>
            <p:spPr bwMode="auto">
              <a:xfrm flipH="1">
                <a:off x="3541" y="11123"/>
                <a:ext cx="2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1" name="Line 21361"/>
              <p:cNvSpPr>
                <a:spLocks noChangeShapeType="1"/>
              </p:cNvSpPr>
              <p:nvPr/>
            </p:nvSpPr>
            <p:spPr bwMode="auto">
              <a:xfrm>
                <a:off x="3541" y="11123"/>
                <a:ext cx="0" cy="2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2" name="Line 21362"/>
              <p:cNvSpPr>
                <a:spLocks noChangeShapeType="1"/>
              </p:cNvSpPr>
              <p:nvPr/>
            </p:nvSpPr>
            <p:spPr bwMode="auto">
              <a:xfrm flipH="1">
                <a:off x="1829" y="-22539"/>
                <a:ext cx="7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3" name="Line 21363"/>
              <p:cNvSpPr>
                <a:spLocks noChangeShapeType="1"/>
              </p:cNvSpPr>
              <p:nvPr/>
            </p:nvSpPr>
            <p:spPr bwMode="auto">
              <a:xfrm>
                <a:off x="1829" y="-22539"/>
                <a:ext cx="0" cy="120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4" name="Line 21364"/>
              <p:cNvSpPr>
                <a:spLocks noChangeShapeType="1"/>
              </p:cNvSpPr>
              <p:nvPr/>
            </p:nvSpPr>
            <p:spPr bwMode="auto">
              <a:xfrm>
                <a:off x="959" y="107576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5" name="Line 21365"/>
              <p:cNvSpPr>
                <a:spLocks noChangeShapeType="1"/>
              </p:cNvSpPr>
              <p:nvPr/>
            </p:nvSpPr>
            <p:spPr bwMode="auto">
              <a:xfrm>
                <a:off x="959" y="107576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6" name="Line 21366"/>
              <p:cNvSpPr>
                <a:spLocks noChangeShapeType="1"/>
              </p:cNvSpPr>
              <p:nvPr/>
            </p:nvSpPr>
            <p:spPr bwMode="auto">
              <a:xfrm flipH="1">
                <a:off x="3441" y="21752"/>
                <a:ext cx="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7" name="Line 21367"/>
              <p:cNvSpPr>
                <a:spLocks noChangeShapeType="1"/>
              </p:cNvSpPr>
              <p:nvPr/>
            </p:nvSpPr>
            <p:spPr bwMode="auto">
              <a:xfrm>
                <a:off x="3441" y="2175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8" name="Line 21368"/>
              <p:cNvSpPr>
                <a:spLocks noChangeShapeType="1"/>
              </p:cNvSpPr>
              <p:nvPr/>
            </p:nvSpPr>
            <p:spPr bwMode="auto">
              <a:xfrm flipH="1">
                <a:off x="3222" y="-12384"/>
                <a:ext cx="1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69" name="Line 21369"/>
              <p:cNvSpPr>
                <a:spLocks noChangeShapeType="1"/>
              </p:cNvSpPr>
              <p:nvPr/>
            </p:nvSpPr>
            <p:spPr bwMode="auto">
              <a:xfrm flipV="1">
                <a:off x="3222" y="-12523"/>
                <a:ext cx="0" cy="13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0" name="Line 21370"/>
              <p:cNvSpPr>
                <a:spLocks noChangeShapeType="1"/>
              </p:cNvSpPr>
              <p:nvPr/>
            </p:nvSpPr>
            <p:spPr bwMode="auto">
              <a:xfrm flipH="1">
                <a:off x="1277" y="101616"/>
                <a:ext cx="4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1" name="Line 21371"/>
              <p:cNvSpPr>
                <a:spLocks noChangeShapeType="1"/>
              </p:cNvSpPr>
              <p:nvPr/>
            </p:nvSpPr>
            <p:spPr bwMode="auto">
              <a:xfrm>
                <a:off x="1277" y="101616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2" name="Line 21372"/>
              <p:cNvSpPr>
                <a:spLocks noChangeShapeType="1"/>
              </p:cNvSpPr>
              <p:nvPr/>
            </p:nvSpPr>
            <p:spPr bwMode="auto">
              <a:xfrm flipH="1">
                <a:off x="2657" y="-9048"/>
                <a:ext cx="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3" name="Line 21373"/>
              <p:cNvSpPr>
                <a:spLocks noChangeShapeType="1"/>
              </p:cNvSpPr>
              <p:nvPr/>
            </p:nvSpPr>
            <p:spPr bwMode="auto">
              <a:xfrm>
                <a:off x="2657" y="-9048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4" name="Line 21374"/>
              <p:cNvSpPr>
                <a:spLocks noChangeShapeType="1"/>
              </p:cNvSpPr>
              <p:nvPr/>
            </p:nvSpPr>
            <p:spPr bwMode="auto">
              <a:xfrm flipH="1">
                <a:off x="960" y="10713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5" name="Line 21375"/>
              <p:cNvSpPr>
                <a:spLocks noChangeShapeType="1"/>
              </p:cNvSpPr>
              <p:nvPr/>
            </p:nvSpPr>
            <p:spPr bwMode="auto">
              <a:xfrm>
                <a:off x="960" y="107135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6" name="Line 21376"/>
              <p:cNvSpPr>
                <a:spLocks noChangeShapeType="1"/>
              </p:cNvSpPr>
              <p:nvPr/>
            </p:nvSpPr>
            <p:spPr bwMode="auto">
              <a:xfrm flipH="1">
                <a:off x="3869" y="10272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7" name="Line 21377"/>
              <p:cNvSpPr>
                <a:spLocks noChangeShapeType="1"/>
              </p:cNvSpPr>
              <p:nvPr/>
            </p:nvSpPr>
            <p:spPr bwMode="auto">
              <a:xfrm>
                <a:off x="3869" y="10272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8" name="Line 21378"/>
              <p:cNvSpPr>
                <a:spLocks noChangeShapeType="1"/>
              </p:cNvSpPr>
              <p:nvPr/>
            </p:nvSpPr>
            <p:spPr bwMode="auto">
              <a:xfrm flipH="1">
                <a:off x="1268" y="2485"/>
                <a:ext cx="11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79" name="Line 21379"/>
              <p:cNvSpPr>
                <a:spLocks noChangeShapeType="1"/>
              </p:cNvSpPr>
              <p:nvPr/>
            </p:nvSpPr>
            <p:spPr bwMode="auto">
              <a:xfrm flipV="1">
                <a:off x="1268" y="2353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0" name="Line 21380"/>
              <p:cNvSpPr>
                <a:spLocks noChangeShapeType="1"/>
              </p:cNvSpPr>
              <p:nvPr/>
            </p:nvSpPr>
            <p:spPr bwMode="auto">
              <a:xfrm flipH="1">
                <a:off x="3347" y="53771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1" name="Line 21381"/>
              <p:cNvSpPr>
                <a:spLocks noChangeShapeType="1"/>
              </p:cNvSpPr>
              <p:nvPr/>
            </p:nvSpPr>
            <p:spPr bwMode="auto">
              <a:xfrm>
                <a:off x="3347" y="53771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2" name="Line 21382"/>
              <p:cNvSpPr>
                <a:spLocks noChangeShapeType="1"/>
              </p:cNvSpPr>
              <p:nvPr/>
            </p:nvSpPr>
            <p:spPr bwMode="auto">
              <a:xfrm flipH="1">
                <a:off x="-112" y="114823"/>
                <a:ext cx="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3" name="Line 21383"/>
              <p:cNvSpPr>
                <a:spLocks noChangeShapeType="1"/>
              </p:cNvSpPr>
              <p:nvPr/>
            </p:nvSpPr>
            <p:spPr bwMode="auto">
              <a:xfrm>
                <a:off x="-112" y="11482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4" name="Line 21384"/>
              <p:cNvSpPr>
                <a:spLocks noChangeShapeType="1"/>
              </p:cNvSpPr>
              <p:nvPr/>
            </p:nvSpPr>
            <p:spPr bwMode="auto">
              <a:xfrm flipH="1">
                <a:off x="956" y="10827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5" name="Line 21385"/>
              <p:cNvSpPr>
                <a:spLocks noChangeShapeType="1"/>
              </p:cNvSpPr>
              <p:nvPr/>
            </p:nvSpPr>
            <p:spPr bwMode="auto">
              <a:xfrm>
                <a:off x="956" y="108275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6" name="Line 21386"/>
              <p:cNvSpPr>
                <a:spLocks noChangeShapeType="1"/>
              </p:cNvSpPr>
              <p:nvPr/>
            </p:nvSpPr>
            <p:spPr bwMode="auto">
              <a:xfrm flipH="1">
                <a:off x="1147" y="-384"/>
                <a:ext cx="42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7" name="Line 21387"/>
              <p:cNvSpPr>
                <a:spLocks noChangeShapeType="1"/>
              </p:cNvSpPr>
              <p:nvPr/>
            </p:nvSpPr>
            <p:spPr bwMode="auto">
              <a:xfrm flipV="1">
                <a:off x="1147" y="-1102"/>
                <a:ext cx="0" cy="7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8" name="Line 21388"/>
              <p:cNvSpPr>
                <a:spLocks noChangeShapeType="1"/>
              </p:cNvSpPr>
              <p:nvPr/>
            </p:nvSpPr>
            <p:spPr bwMode="auto">
              <a:xfrm flipH="1">
                <a:off x="1700" y="54510"/>
                <a:ext cx="3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89" name="Line 21389"/>
              <p:cNvSpPr>
                <a:spLocks noChangeShapeType="1"/>
              </p:cNvSpPr>
              <p:nvPr/>
            </p:nvSpPr>
            <p:spPr bwMode="auto">
              <a:xfrm>
                <a:off x="1700" y="54510"/>
                <a:ext cx="0" cy="1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0" name="Line 21390"/>
              <p:cNvSpPr>
                <a:spLocks noChangeShapeType="1"/>
              </p:cNvSpPr>
              <p:nvPr/>
            </p:nvSpPr>
            <p:spPr bwMode="auto">
              <a:xfrm flipH="1">
                <a:off x="2400" y="-15266"/>
                <a:ext cx="3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1" name="Line 21391"/>
              <p:cNvSpPr>
                <a:spLocks noChangeShapeType="1"/>
              </p:cNvSpPr>
              <p:nvPr/>
            </p:nvSpPr>
            <p:spPr bwMode="auto">
              <a:xfrm>
                <a:off x="2400" y="-15266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2" name="Line 21392"/>
              <p:cNvSpPr>
                <a:spLocks noChangeShapeType="1"/>
              </p:cNvSpPr>
              <p:nvPr/>
            </p:nvSpPr>
            <p:spPr bwMode="auto">
              <a:xfrm flipH="1">
                <a:off x="2662" y="96156"/>
                <a:ext cx="1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3" name="Line 21393"/>
              <p:cNvSpPr>
                <a:spLocks noChangeShapeType="1"/>
              </p:cNvSpPr>
              <p:nvPr/>
            </p:nvSpPr>
            <p:spPr bwMode="auto">
              <a:xfrm>
                <a:off x="2662" y="96156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4" name="Line 21394"/>
              <p:cNvSpPr>
                <a:spLocks noChangeShapeType="1"/>
              </p:cNvSpPr>
              <p:nvPr/>
            </p:nvSpPr>
            <p:spPr bwMode="auto">
              <a:xfrm flipH="1">
                <a:off x="1424" y="17307"/>
                <a:ext cx="3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5" name="Line 21395"/>
              <p:cNvSpPr>
                <a:spLocks noChangeShapeType="1"/>
              </p:cNvSpPr>
              <p:nvPr/>
            </p:nvSpPr>
            <p:spPr bwMode="auto">
              <a:xfrm>
                <a:off x="1424" y="17307"/>
                <a:ext cx="0" cy="11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6" name="Line 21396"/>
              <p:cNvSpPr>
                <a:spLocks noChangeShapeType="1"/>
              </p:cNvSpPr>
              <p:nvPr/>
            </p:nvSpPr>
            <p:spPr bwMode="auto">
              <a:xfrm flipH="1">
                <a:off x="1590" y="62613"/>
                <a:ext cx="30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7" name="Line 21397"/>
              <p:cNvSpPr>
                <a:spLocks noChangeShapeType="1"/>
              </p:cNvSpPr>
              <p:nvPr/>
            </p:nvSpPr>
            <p:spPr bwMode="auto">
              <a:xfrm flipV="1">
                <a:off x="1590" y="62264"/>
                <a:ext cx="0" cy="34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8" name="Line 21398"/>
              <p:cNvSpPr>
                <a:spLocks noChangeShapeType="1"/>
              </p:cNvSpPr>
              <p:nvPr/>
            </p:nvSpPr>
            <p:spPr bwMode="auto">
              <a:xfrm flipH="1">
                <a:off x="2522" y="85705"/>
                <a:ext cx="6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99" name="Line 21399"/>
              <p:cNvSpPr>
                <a:spLocks noChangeShapeType="1"/>
              </p:cNvSpPr>
              <p:nvPr/>
            </p:nvSpPr>
            <p:spPr bwMode="auto">
              <a:xfrm>
                <a:off x="2522" y="8570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0" name="Line 21400"/>
              <p:cNvSpPr>
                <a:spLocks noChangeShapeType="1"/>
              </p:cNvSpPr>
              <p:nvPr/>
            </p:nvSpPr>
            <p:spPr bwMode="auto">
              <a:xfrm flipH="1">
                <a:off x="953" y="108974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1" name="Line 21401"/>
              <p:cNvSpPr>
                <a:spLocks noChangeShapeType="1"/>
              </p:cNvSpPr>
              <p:nvPr/>
            </p:nvSpPr>
            <p:spPr bwMode="auto">
              <a:xfrm>
                <a:off x="953" y="108974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2" name="Line 21402"/>
              <p:cNvSpPr>
                <a:spLocks noChangeShapeType="1"/>
              </p:cNvSpPr>
              <p:nvPr/>
            </p:nvSpPr>
            <p:spPr bwMode="auto">
              <a:xfrm flipH="1">
                <a:off x="2150" y="44494"/>
                <a:ext cx="1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3" name="Line 21403"/>
              <p:cNvSpPr>
                <a:spLocks noChangeShapeType="1"/>
              </p:cNvSpPr>
              <p:nvPr/>
            </p:nvSpPr>
            <p:spPr bwMode="auto">
              <a:xfrm>
                <a:off x="2150" y="44494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4" name="Line 21404"/>
              <p:cNvSpPr>
                <a:spLocks noChangeShapeType="1"/>
              </p:cNvSpPr>
              <p:nvPr/>
            </p:nvSpPr>
            <p:spPr bwMode="auto">
              <a:xfrm>
                <a:off x="2715" y="930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5" name="Line 21405"/>
              <p:cNvSpPr>
                <a:spLocks noChangeShapeType="1"/>
              </p:cNvSpPr>
              <p:nvPr/>
            </p:nvSpPr>
            <p:spPr bwMode="auto">
              <a:xfrm>
                <a:off x="2715" y="93057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6" name="Line 21406"/>
              <p:cNvSpPr>
                <a:spLocks noChangeShapeType="1"/>
              </p:cNvSpPr>
              <p:nvPr/>
            </p:nvSpPr>
            <p:spPr bwMode="auto">
              <a:xfrm flipH="1">
                <a:off x="2715" y="9294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7" name="Line 21407"/>
              <p:cNvSpPr>
                <a:spLocks noChangeShapeType="1"/>
              </p:cNvSpPr>
              <p:nvPr/>
            </p:nvSpPr>
            <p:spPr bwMode="auto">
              <a:xfrm>
                <a:off x="2715" y="92945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8" name="Line 21408"/>
              <p:cNvSpPr>
                <a:spLocks noChangeShapeType="1"/>
              </p:cNvSpPr>
              <p:nvPr/>
            </p:nvSpPr>
            <p:spPr bwMode="auto">
              <a:xfrm>
                <a:off x="2627" y="5874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09" name="Line 21409"/>
              <p:cNvSpPr>
                <a:spLocks noChangeShapeType="1"/>
              </p:cNvSpPr>
              <p:nvPr/>
            </p:nvSpPr>
            <p:spPr bwMode="auto">
              <a:xfrm>
                <a:off x="2627" y="58743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0" name="Line 21410"/>
              <p:cNvSpPr>
                <a:spLocks noChangeShapeType="1"/>
              </p:cNvSpPr>
              <p:nvPr/>
            </p:nvSpPr>
            <p:spPr bwMode="auto">
              <a:xfrm flipH="1">
                <a:off x="1228" y="23618"/>
                <a:ext cx="3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1" name="Line 21411"/>
              <p:cNvSpPr>
                <a:spLocks noChangeShapeType="1"/>
              </p:cNvSpPr>
              <p:nvPr/>
            </p:nvSpPr>
            <p:spPr bwMode="auto">
              <a:xfrm>
                <a:off x="1228" y="2361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2" name="Line 21412"/>
              <p:cNvSpPr>
                <a:spLocks noChangeShapeType="1"/>
              </p:cNvSpPr>
              <p:nvPr/>
            </p:nvSpPr>
            <p:spPr bwMode="auto">
              <a:xfrm flipH="1">
                <a:off x="3437" y="21013"/>
                <a:ext cx="2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3" name="Line 21413"/>
              <p:cNvSpPr>
                <a:spLocks noChangeShapeType="1"/>
              </p:cNvSpPr>
              <p:nvPr/>
            </p:nvSpPr>
            <p:spPr bwMode="auto">
              <a:xfrm>
                <a:off x="3437" y="21013"/>
                <a:ext cx="0" cy="42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4" name="Line 21414"/>
              <p:cNvSpPr>
                <a:spLocks noChangeShapeType="1"/>
              </p:cNvSpPr>
              <p:nvPr/>
            </p:nvSpPr>
            <p:spPr bwMode="auto">
              <a:xfrm>
                <a:off x="3002" y="-128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5" name="Line 21415"/>
              <p:cNvSpPr>
                <a:spLocks noChangeShapeType="1"/>
              </p:cNvSpPr>
              <p:nvPr/>
            </p:nvSpPr>
            <p:spPr bwMode="auto">
              <a:xfrm>
                <a:off x="3002" y="-1287"/>
                <a:ext cx="0" cy="9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6" name="Line 21416"/>
              <p:cNvSpPr>
                <a:spLocks noChangeShapeType="1"/>
              </p:cNvSpPr>
              <p:nvPr/>
            </p:nvSpPr>
            <p:spPr bwMode="auto">
              <a:xfrm flipH="1">
                <a:off x="-213" y="105407"/>
                <a:ext cx="3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7" name="Line 21417"/>
              <p:cNvSpPr>
                <a:spLocks noChangeShapeType="1"/>
              </p:cNvSpPr>
              <p:nvPr/>
            </p:nvSpPr>
            <p:spPr bwMode="auto">
              <a:xfrm flipV="1">
                <a:off x="-213" y="104998"/>
                <a:ext cx="0" cy="4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8" name="Line 21418"/>
              <p:cNvSpPr>
                <a:spLocks noChangeShapeType="1"/>
              </p:cNvSpPr>
              <p:nvPr/>
            </p:nvSpPr>
            <p:spPr bwMode="auto">
              <a:xfrm flipH="1">
                <a:off x="3016" y="-21457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19" name="Line 21419"/>
              <p:cNvSpPr>
                <a:spLocks noChangeShapeType="1"/>
              </p:cNvSpPr>
              <p:nvPr/>
            </p:nvSpPr>
            <p:spPr bwMode="auto">
              <a:xfrm>
                <a:off x="3016" y="-21457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0" name="Line 21420"/>
              <p:cNvSpPr>
                <a:spLocks noChangeShapeType="1"/>
              </p:cNvSpPr>
              <p:nvPr/>
            </p:nvSpPr>
            <p:spPr bwMode="auto">
              <a:xfrm flipH="1">
                <a:off x="2192" y="-20402"/>
                <a:ext cx="6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1" name="Line 21421"/>
              <p:cNvSpPr>
                <a:spLocks noChangeShapeType="1"/>
              </p:cNvSpPr>
              <p:nvPr/>
            </p:nvSpPr>
            <p:spPr bwMode="auto">
              <a:xfrm>
                <a:off x="2192" y="-20402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2" name="Line 21422"/>
              <p:cNvSpPr>
                <a:spLocks noChangeShapeType="1"/>
              </p:cNvSpPr>
              <p:nvPr/>
            </p:nvSpPr>
            <p:spPr bwMode="auto">
              <a:xfrm flipH="1">
                <a:off x="2726" y="91178"/>
                <a:ext cx="1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3" name="Line 21423"/>
              <p:cNvSpPr>
                <a:spLocks noChangeShapeType="1"/>
              </p:cNvSpPr>
              <p:nvPr/>
            </p:nvSpPr>
            <p:spPr bwMode="auto">
              <a:xfrm>
                <a:off x="2726" y="91178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4" name="Line 21424"/>
              <p:cNvSpPr>
                <a:spLocks noChangeShapeType="1"/>
              </p:cNvSpPr>
              <p:nvPr/>
            </p:nvSpPr>
            <p:spPr bwMode="auto">
              <a:xfrm flipH="1">
                <a:off x="1237" y="67262"/>
                <a:ext cx="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5" name="Line 21425"/>
              <p:cNvSpPr>
                <a:spLocks noChangeShapeType="1"/>
              </p:cNvSpPr>
              <p:nvPr/>
            </p:nvSpPr>
            <p:spPr bwMode="auto">
              <a:xfrm>
                <a:off x="1237" y="67262"/>
                <a:ext cx="0" cy="1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6" name="Line 21426"/>
              <p:cNvSpPr>
                <a:spLocks noChangeShapeType="1"/>
              </p:cNvSpPr>
              <p:nvPr/>
            </p:nvSpPr>
            <p:spPr bwMode="auto">
              <a:xfrm flipH="1">
                <a:off x="1266" y="59686"/>
                <a:ext cx="3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7" name="Line 21427"/>
              <p:cNvSpPr>
                <a:spLocks noChangeShapeType="1"/>
              </p:cNvSpPr>
              <p:nvPr/>
            </p:nvSpPr>
            <p:spPr bwMode="auto">
              <a:xfrm>
                <a:off x="1266" y="59686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8" name="Line 21428"/>
              <p:cNvSpPr>
                <a:spLocks noChangeShapeType="1"/>
              </p:cNvSpPr>
              <p:nvPr/>
            </p:nvSpPr>
            <p:spPr bwMode="auto">
              <a:xfrm flipH="1">
                <a:off x="1594" y="60754"/>
                <a:ext cx="150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29" name="Line 21429"/>
              <p:cNvSpPr>
                <a:spLocks noChangeShapeType="1"/>
              </p:cNvSpPr>
              <p:nvPr/>
            </p:nvSpPr>
            <p:spPr bwMode="auto">
              <a:xfrm>
                <a:off x="1594" y="60754"/>
                <a:ext cx="0" cy="1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0" name="Line 21430"/>
              <p:cNvSpPr>
                <a:spLocks noChangeShapeType="1"/>
              </p:cNvSpPr>
              <p:nvPr/>
            </p:nvSpPr>
            <p:spPr bwMode="auto">
              <a:xfrm flipH="1">
                <a:off x="600" y="98583"/>
                <a:ext cx="3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1" name="Line 21431"/>
              <p:cNvSpPr>
                <a:spLocks noChangeShapeType="1"/>
              </p:cNvSpPr>
              <p:nvPr/>
            </p:nvSpPr>
            <p:spPr bwMode="auto">
              <a:xfrm flipV="1">
                <a:off x="600" y="98352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2" name="Line 21432"/>
              <p:cNvSpPr>
                <a:spLocks noChangeShapeType="1"/>
              </p:cNvSpPr>
              <p:nvPr/>
            </p:nvSpPr>
            <p:spPr bwMode="auto">
              <a:xfrm flipH="1">
                <a:off x="2751" y="22062"/>
                <a:ext cx="6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3" name="Line 21433"/>
              <p:cNvSpPr>
                <a:spLocks noChangeShapeType="1"/>
              </p:cNvSpPr>
              <p:nvPr/>
            </p:nvSpPr>
            <p:spPr bwMode="auto">
              <a:xfrm>
                <a:off x="2751" y="22062"/>
                <a:ext cx="0" cy="1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4" name="Line 21434"/>
              <p:cNvSpPr>
                <a:spLocks noChangeShapeType="1"/>
              </p:cNvSpPr>
              <p:nvPr/>
            </p:nvSpPr>
            <p:spPr bwMode="auto">
              <a:xfrm flipH="1">
                <a:off x="2567" y="61789"/>
                <a:ext cx="1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5" name="Line 21435"/>
              <p:cNvSpPr>
                <a:spLocks noChangeShapeType="1"/>
              </p:cNvSpPr>
              <p:nvPr/>
            </p:nvSpPr>
            <p:spPr bwMode="auto">
              <a:xfrm>
                <a:off x="2567" y="61789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6" name="Line 21436"/>
              <p:cNvSpPr>
                <a:spLocks noChangeShapeType="1"/>
              </p:cNvSpPr>
              <p:nvPr/>
            </p:nvSpPr>
            <p:spPr bwMode="auto">
              <a:xfrm flipH="1">
                <a:off x="2657" y="-8665"/>
                <a:ext cx="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7" name="Line 21437"/>
              <p:cNvSpPr>
                <a:spLocks noChangeShapeType="1"/>
              </p:cNvSpPr>
              <p:nvPr/>
            </p:nvSpPr>
            <p:spPr bwMode="auto">
              <a:xfrm flipV="1">
                <a:off x="2657" y="-8857"/>
                <a:ext cx="0" cy="1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8" name="Line 21438"/>
              <p:cNvSpPr>
                <a:spLocks noChangeShapeType="1"/>
              </p:cNvSpPr>
              <p:nvPr/>
            </p:nvSpPr>
            <p:spPr bwMode="auto">
              <a:xfrm flipH="1">
                <a:off x="2686" y="75419"/>
                <a:ext cx="1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39" name="Line 21439"/>
              <p:cNvSpPr>
                <a:spLocks noChangeShapeType="1"/>
              </p:cNvSpPr>
              <p:nvPr/>
            </p:nvSpPr>
            <p:spPr bwMode="auto">
              <a:xfrm>
                <a:off x="2686" y="75419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0" name="Line 21440"/>
              <p:cNvSpPr>
                <a:spLocks noChangeShapeType="1"/>
              </p:cNvSpPr>
              <p:nvPr/>
            </p:nvSpPr>
            <p:spPr bwMode="auto">
              <a:xfrm flipH="1">
                <a:off x="-33" y="114414"/>
                <a:ext cx="4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1" name="Line 21441"/>
              <p:cNvSpPr>
                <a:spLocks noChangeShapeType="1"/>
              </p:cNvSpPr>
              <p:nvPr/>
            </p:nvSpPr>
            <p:spPr bwMode="auto">
              <a:xfrm>
                <a:off x="-33" y="114414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2" name="Line 21442"/>
              <p:cNvSpPr>
                <a:spLocks noChangeShapeType="1"/>
              </p:cNvSpPr>
              <p:nvPr/>
            </p:nvSpPr>
            <p:spPr bwMode="auto">
              <a:xfrm flipH="1">
                <a:off x="1363" y="89127"/>
                <a:ext cx="13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3" name="Line 21443"/>
              <p:cNvSpPr>
                <a:spLocks noChangeShapeType="1"/>
              </p:cNvSpPr>
              <p:nvPr/>
            </p:nvSpPr>
            <p:spPr bwMode="auto">
              <a:xfrm flipV="1">
                <a:off x="1363" y="88942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4" name="Line 21444"/>
              <p:cNvSpPr>
                <a:spLocks noChangeShapeType="1"/>
              </p:cNvSpPr>
              <p:nvPr/>
            </p:nvSpPr>
            <p:spPr bwMode="auto">
              <a:xfrm flipH="1">
                <a:off x="2686" y="75781"/>
                <a:ext cx="3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5" name="Line 21445"/>
              <p:cNvSpPr>
                <a:spLocks noChangeShapeType="1"/>
              </p:cNvSpPr>
              <p:nvPr/>
            </p:nvSpPr>
            <p:spPr bwMode="auto">
              <a:xfrm flipV="1">
                <a:off x="2686" y="75597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6" name="Line 21446"/>
              <p:cNvSpPr>
                <a:spLocks noChangeShapeType="1"/>
              </p:cNvSpPr>
              <p:nvPr/>
            </p:nvSpPr>
            <p:spPr bwMode="auto">
              <a:xfrm>
                <a:off x="3309" y="7273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7" name="Line 21447"/>
              <p:cNvSpPr>
                <a:spLocks noChangeShapeType="1"/>
              </p:cNvSpPr>
              <p:nvPr/>
            </p:nvSpPr>
            <p:spPr bwMode="auto">
              <a:xfrm>
                <a:off x="3309" y="72735"/>
                <a:ext cx="0" cy="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8" name="Line 21448"/>
              <p:cNvSpPr>
                <a:spLocks noChangeShapeType="1"/>
              </p:cNvSpPr>
              <p:nvPr/>
            </p:nvSpPr>
            <p:spPr bwMode="auto">
              <a:xfrm flipH="1">
                <a:off x="2557" y="976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49" name="Line 21449"/>
              <p:cNvSpPr>
                <a:spLocks noChangeShapeType="1"/>
              </p:cNvSpPr>
              <p:nvPr/>
            </p:nvSpPr>
            <p:spPr bwMode="auto">
              <a:xfrm>
                <a:off x="2557" y="97679"/>
                <a:ext cx="0" cy="8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0" name="Line 21450"/>
              <p:cNvSpPr>
                <a:spLocks noChangeShapeType="1"/>
              </p:cNvSpPr>
              <p:nvPr/>
            </p:nvSpPr>
            <p:spPr bwMode="auto">
              <a:xfrm flipH="1">
                <a:off x="2632" y="57457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1" name="Line 21451"/>
              <p:cNvSpPr>
                <a:spLocks noChangeShapeType="1"/>
              </p:cNvSpPr>
              <p:nvPr/>
            </p:nvSpPr>
            <p:spPr bwMode="auto">
              <a:xfrm>
                <a:off x="2632" y="57457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2" name="Line 21452"/>
              <p:cNvSpPr>
                <a:spLocks noChangeShapeType="1"/>
              </p:cNvSpPr>
              <p:nvPr/>
            </p:nvSpPr>
            <p:spPr bwMode="auto">
              <a:xfrm>
                <a:off x="2633" y="57233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3" name="Line 21453"/>
              <p:cNvSpPr>
                <a:spLocks noChangeShapeType="1"/>
              </p:cNvSpPr>
              <p:nvPr/>
            </p:nvSpPr>
            <p:spPr bwMode="auto">
              <a:xfrm>
                <a:off x="2633" y="57233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4" name="Line 21454"/>
              <p:cNvSpPr>
                <a:spLocks noChangeShapeType="1"/>
              </p:cNvSpPr>
              <p:nvPr/>
            </p:nvSpPr>
            <p:spPr bwMode="auto">
              <a:xfrm flipH="1">
                <a:off x="2929" y="100139"/>
                <a:ext cx="3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5" name="Line 21455"/>
              <p:cNvSpPr>
                <a:spLocks noChangeShapeType="1"/>
              </p:cNvSpPr>
              <p:nvPr/>
            </p:nvSpPr>
            <p:spPr bwMode="auto">
              <a:xfrm>
                <a:off x="2929" y="1001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6" name="Line 21456"/>
              <p:cNvSpPr>
                <a:spLocks noChangeShapeType="1"/>
              </p:cNvSpPr>
              <p:nvPr/>
            </p:nvSpPr>
            <p:spPr bwMode="auto">
              <a:xfrm flipH="1">
                <a:off x="2929" y="100369"/>
                <a:ext cx="5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7" name="Line 21457"/>
              <p:cNvSpPr>
                <a:spLocks noChangeShapeType="1"/>
              </p:cNvSpPr>
              <p:nvPr/>
            </p:nvSpPr>
            <p:spPr bwMode="auto">
              <a:xfrm flipV="1">
                <a:off x="2929" y="100251"/>
                <a:ext cx="0" cy="1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8" name="Line 21458"/>
              <p:cNvSpPr>
                <a:spLocks noChangeShapeType="1"/>
              </p:cNvSpPr>
              <p:nvPr/>
            </p:nvSpPr>
            <p:spPr bwMode="auto">
              <a:xfrm flipH="1">
                <a:off x="2089" y="31939"/>
                <a:ext cx="17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59" name="Line 21459"/>
              <p:cNvSpPr>
                <a:spLocks noChangeShapeType="1"/>
              </p:cNvSpPr>
              <p:nvPr/>
            </p:nvSpPr>
            <p:spPr bwMode="auto">
              <a:xfrm>
                <a:off x="2089" y="3193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0" name="Line 21460"/>
              <p:cNvSpPr>
                <a:spLocks noChangeShapeType="1"/>
              </p:cNvSpPr>
              <p:nvPr/>
            </p:nvSpPr>
            <p:spPr bwMode="auto">
              <a:xfrm flipH="1">
                <a:off x="3866" y="31820"/>
                <a:ext cx="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1" name="Line 21461"/>
              <p:cNvSpPr>
                <a:spLocks noChangeShapeType="1"/>
              </p:cNvSpPr>
              <p:nvPr/>
            </p:nvSpPr>
            <p:spPr bwMode="auto">
              <a:xfrm>
                <a:off x="3866" y="31820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2" name="Line 21462"/>
              <p:cNvSpPr>
                <a:spLocks noChangeShapeType="1"/>
              </p:cNvSpPr>
              <p:nvPr/>
            </p:nvSpPr>
            <p:spPr bwMode="auto">
              <a:xfrm flipH="1">
                <a:off x="4002" y="31715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3" name="Line 21463"/>
              <p:cNvSpPr>
                <a:spLocks noChangeShapeType="1"/>
              </p:cNvSpPr>
              <p:nvPr/>
            </p:nvSpPr>
            <p:spPr bwMode="auto">
              <a:xfrm>
                <a:off x="4002" y="31715"/>
                <a:ext cx="0" cy="1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4" name="Line 21464"/>
              <p:cNvSpPr>
                <a:spLocks noChangeShapeType="1"/>
              </p:cNvSpPr>
              <p:nvPr/>
            </p:nvSpPr>
            <p:spPr bwMode="auto">
              <a:xfrm>
                <a:off x="4002" y="31609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5" name="Line 21465"/>
              <p:cNvSpPr>
                <a:spLocks noChangeShapeType="1"/>
              </p:cNvSpPr>
              <p:nvPr/>
            </p:nvSpPr>
            <p:spPr bwMode="auto">
              <a:xfrm>
                <a:off x="4002" y="31609"/>
                <a:ext cx="0" cy="1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6" name="Line 21466"/>
              <p:cNvSpPr>
                <a:spLocks noChangeShapeType="1"/>
              </p:cNvSpPr>
              <p:nvPr/>
            </p:nvSpPr>
            <p:spPr bwMode="auto">
              <a:xfrm flipH="1">
                <a:off x="2254" y="46221"/>
                <a:ext cx="11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7" name="Line 21467"/>
              <p:cNvSpPr>
                <a:spLocks noChangeShapeType="1"/>
              </p:cNvSpPr>
              <p:nvPr/>
            </p:nvSpPr>
            <p:spPr bwMode="auto">
              <a:xfrm>
                <a:off x="2254" y="46221"/>
                <a:ext cx="0" cy="1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8" name="Line 21468"/>
              <p:cNvSpPr>
                <a:spLocks noChangeShapeType="1"/>
              </p:cNvSpPr>
              <p:nvPr/>
            </p:nvSpPr>
            <p:spPr bwMode="auto">
              <a:xfrm flipH="1">
                <a:off x="3409" y="46109"/>
                <a:ext cx="1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69" name="Line 21469"/>
              <p:cNvSpPr>
                <a:spLocks noChangeShapeType="1"/>
              </p:cNvSpPr>
              <p:nvPr/>
            </p:nvSpPr>
            <p:spPr bwMode="auto">
              <a:xfrm>
                <a:off x="3409" y="46109"/>
                <a:ext cx="0" cy="1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0" name="Line 21470"/>
              <p:cNvSpPr>
                <a:spLocks noChangeShapeType="1"/>
              </p:cNvSpPr>
              <p:nvPr/>
            </p:nvSpPr>
            <p:spPr bwMode="auto">
              <a:xfrm flipH="1">
                <a:off x="3787" y="29532"/>
                <a:ext cx="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1" name="Line 21471"/>
              <p:cNvSpPr>
                <a:spLocks noChangeShapeType="1"/>
              </p:cNvSpPr>
              <p:nvPr/>
            </p:nvSpPr>
            <p:spPr bwMode="auto">
              <a:xfrm flipV="1">
                <a:off x="3787" y="29341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2" name="Line 21472"/>
              <p:cNvSpPr>
                <a:spLocks noChangeShapeType="1"/>
              </p:cNvSpPr>
              <p:nvPr/>
            </p:nvSpPr>
            <p:spPr bwMode="auto">
              <a:xfrm flipH="1">
                <a:off x="3897" y="29005"/>
                <a:ext cx="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3" name="Line 21473"/>
              <p:cNvSpPr>
                <a:spLocks noChangeShapeType="1"/>
              </p:cNvSpPr>
              <p:nvPr/>
            </p:nvSpPr>
            <p:spPr bwMode="auto">
              <a:xfrm>
                <a:off x="3897" y="29005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4" name="Line 21474"/>
              <p:cNvSpPr>
                <a:spLocks noChangeShapeType="1"/>
              </p:cNvSpPr>
              <p:nvPr/>
            </p:nvSpPr>
            <p:spPr bwMode="auto">
              <a:xfrm flipH="1">
                <a:off x="4328" y="34867"/>
                <a:ext cx="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5" name="Line 21475"/>
              <p:cNvSpPr>
                <a:spLocks noChangeShapeType="1"/>
              </p:cNvSpPr>
              <p:nvPr/>
            </p:nvSpPr>
            <p:spPr bwMode="auto">
              <a:xfrm>
                <a:off x="4328" y="34867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6" name="Line 21476"/>
              <p:cNvSpPr>
                <a:spLocks noChangeShapeType="1"/>
              </p:cNvSpPr>
              <p:nvPr/>
            </p:nvSpPr>
            <p:spPr bwMode="auto">
              <a:xfrm flipH="1">
                <a:off x="4656" y="34128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7" name="Line 21477"/>
              <p:cNvSpPr>
                <a:spLocks noChangeShapeType="1"/>
              </p:cNvSpPr>
              <p:nvPr/>
            </p:nvSpPr>
            <p:spPr bwMode="auto">
              <a:xfrm>
                <a:off x="4656" y="34128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8" name="Line 21478"/>
              <p:cNvSpPr>
                <a:spLocks noChangeShapeType="1"/>
              </p:cNvSpPr>
              <p:nvPr/>
            </p:nvSpPr>
            <p:spPr bwMode="auto">
              <a:xfrm flipH="1">
                <a:off x="2176" y="41342"/>
                <a:ext cx="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79" name="Line 21479"/>
              <p:cNvSpPr>
                <a:spLocks noChangeShapeType="1"/>
              </p:cNvSpPr>
              <p:nvPr/>
            </p:nvSpPr>
            <p:spPr bwMode="auto">
              <a:xfrm>
                <a:off x="2176" y="41342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0" name="Line 21480"/>
              <p:cNvSpPr>
                <a:spLocks noChangeShapeType="1"/>
              </p:cNvSpPr>
              <p:nvPr/>
            </p:nvSpPr>
            <p:spPr bwMode="auto">
              <a:xfrm flipH="1">
                <a:off x="4579" y="34346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1" name="Line 21481"/>
              <p:cNvSpPr>
                <a:spLocks noChangeShapeType="1"/>
              </p:cNvSpPr>
              <p:nvPr/>
            </p:nvSpPr>
            <p:spPr bwMode="auto">
              <a:xfrm>
                <a:off x="4579" y="34346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2" name="Line 21482"/>
              <p:cNvSpPr>
                <a:spLocks noChangeShapeType="1"/>
              </p:cNvSpPr>
              <p:nvPr/>
            </p:nvSpPr>
            <p:spPr bwMode="auto">
              <a:xfrm flipH="1">
                <a:off x="2090" y="11538"/>
                <a:ext cx="12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3" name="Line 21483"/>
              <p:cNvSpPr>
                <a:spLocks noChangeShapeType="1"/>
              </p:cNvSpPr>
              <p:nvPr/>
            </p:nvSpPr>
            <p:spPr bwMode="auto">
              <a:xfrm>
                <a:off x="2090" y="11538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4" name="Line 21484"/>
              <p:cNvSpPr>
                <a:spLocks noChangeShapeType="1"/>
              </p:cNvSpPr>
              <p:nvPr/>
            </p:nvSpPr>
            <p:spPr bwMode="auto">
              <a:xfrm flipH="1">
                <a:off x="2379" y="35421"/>
                <a:ext cx="15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5" name="Line 21485"/>
              <p:cNvSpPr>
                <a:spLocks noChangeShapeType="1"/>
              </p:cNvSpPr>
              <p:nvPr/>
            </p:nvSpPr>
            <p:spPr bwMode="auto">
              <a:xfrm>
                <a:off x="2379" y="35421"/>
                <a:ext cx="0" cy="3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6" name="Line 21486"/>
              <p:cNvSpPr>
                <a:spLocks noChangeShapeType="1"/>
              </p:cNvSpPr>
              <p:nvPr/>
            </p:nvSpPr>
            <p:spPr bwMode="auto">
              <a:xfrm flipH="1">
                <a:off x="1855" y="36133"/>
                <a:ext cx="2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7" name="Line 21487"/>
              <p:cNvSpPr>
                <a:spLocks noChangeShapeType="1"/>
              </p:cNvSpPr>
              <p:nvPr/>
            </p:nvSpPr>
            <p:spPr bwMode="auto">
              <a:xfrm>
                <a:off x="1855" y="36133"/>
                <a:ext cx="0" cy="36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8" name="Line 21488"/>
              <p:cNvSpPr>
                <a:spLocks noChangeShapeType="1"/>
              </p:cNvSpPr>
              <p:nvPr/>
            </p:nvSpPr>
            <p:spPr bwMode="auto">
              <a:xfrm flipH="1">
                <a:off x="2923" y="38797"/>
                <a:ext cx="3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89" name="Line 21489"/>
              <p:cNvSpPr>
                <a:spLocks noChangeShapeType="1"/>
              </p:cNvSpPr>
              <p:nvPr/>
            </p:nvSpPr>
            <p:spPr bwMode="auto">
              <a:xfrm>
                <a:off x="2923" y="38797"/>
                <a:ext cx="0" cy="1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0" name="Line 21490"/>
              <p:cNvSpPr>
                <a:spLocks noChangeShapeType="1"/>
              </p:cNvSpPr>
              <p:nvPr/>
            </p:nvSpPr>
            <p:spPr bwMode="auto">
              <a:xfrm flipH="1">
                <a:off x="1894" y="100251"/>
                <a:ext cx="10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1" name="Line 21491"/>
              <p:cNvSpPr>
                <a:spLocks noChangeShapeType="1"/>
              </p:cNvSpPr>
              <p:nvPr/>
            </p:nvSpPr>
            <p:spPr bwMode="auto">
              <a:xfrm flipV="1">
                <a:off x="1894" y="100020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2" name="Line 21492"/>
              <p:cNvSpPr>
                <a:spLocks noChangeShapeType="1"/>
              </p:cNvSpPr>
              <p:nvPr/>
            </p:nvSpPr>
            <p:spPr bwMode="auto">
              <a:xfrm flipH="1">
                <a:off x="3787" y="29157"/>
                <a:ext cx="1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3" name="Line 21493"/>
              <p:cNvSpPr>
                <a:spLocks noChangeShapeType="1"/>
              </p:cNvSpPr>
              <p:nvPr/>
            </p:nvSpPr>
            <p:spPr bwMode="auto">
              <a:xfrm>
                <a:off x="3787" y="29157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4" name="Line 21494"/>
              <p:cNvSpPr>
                <a:spLocks noChangeShapeType="1"/>
              </p:cNvSpPr>
              <p:nvPr/>
            </p:nvSpPr>
            <p:spPr bwMode="auto">
              <a:xfrm flipH="1">
                <a:off x="2582" y="29598"/>
                <a:ext cx="11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5" name="Line 21495"/>
              <p:cNvSpPr>
                <a:spLocks noChangeShapeType="1"/>
              </p:cNvSpPr>
              <p:nvPr/>
            </p:nvSpPr>
            <p:spPr bwMode="auto">
              <a:xfrm>
                <a:off x="2582" y="29598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6" name="Line 21496"/>
              <p:cNvSpPr>
                <a:spLocks noChangeShapeType="1"/>
              </p:cNvSpPr>
              <p:nvPr/>
            </p:nvSpPr>
            <p:spPr bwMode="auto">
              <a:xfrm flipH="1">
                <a:off x="3742" y="29341"/>
                <a:ext cx="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7" name="Line 21497"/>
              <p:cNvSpPr>
                <a:spLocks noChangeShapeType="1"/>
              </p:cNvSpPr>
              <p:nvPr/>
            </p:nvSpPr>
            <p:spPr bwMode="auto">
              <a:xfrm>
                <a:off x="3742" y="29341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8" name="Line 21498"/>
              <p:cNvSpPr>
                <a:spLocks noChangeShapeType="1"/>
              </p:cNvSpPr>
              <p:nvPr/>
            </p:nvSpPr>
            <p:spPr bwMode="auto">
              <a:xfrm flipH="1">
                <a:off x="1426" y="33034"/>
                <a:ext cx="2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399" name="Line 21499"/>
              <p:cNvSpPr>
                <a:spLocks noChangeShapeType="1"/>
              </p:cNvSpPr>
              <p:nvPr/>
            </p:nvSpPr>
            <p:spPr bwMode="auto">
              <a:xfrm>
                <a:off x="1426" y="33034"/>
                <a:ext cx="0" cy="1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0" name="Line 21500"/>
              <p:cNvSpPr>
                <a:spLocks noChangeShapeType="1"/>
              </p:cNvSpPr>
              <p:nvPr/>
            </p:nvSpPr>
            <p:spPr bwMode="auto">
              <a:xfrm flipH="1">
                <a:off x="919" y="63359"/>
                <a:ext cx="4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1" name="Line 21501"/>
              <p:cNvSpPr>
                <a:spLocks noChangeShapeType="1"/>
              </p:cNvSpPr>
              <p:nvPr/>
            </p:nvSpPr>
            <p:spPr bwMode="auto">
              <a:xfrm>
                <a:off x="919" y="63359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2" name="Line 21502"/>
              <p:cNvSpPr>
                <a:spLocks noChangeShapeType="1"/>
              </p:cNvSpPr>
              <p:nvPr/>
            </p:nvSpPr>
            <p:spPr bwMode="auto">
              <a:xfrm flipH="1">
                <a:off x="3767" y="10799"/>
                <a:ext cx="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3" name="Line 21503"/>
              <p:cNvSpPr>
                <a:spLocks noChangeShapeType="1"/>
              </p:cNvSpPr>
              <p:nvPr/>
            </p:nvSpPr>
            <p:spPr bwMode="auto">
              <a:xfrm>
                <a:off x="3767" y="10799"/>
                <a:ext cx="0" cy="3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4" name="Line 21504"/>
              <p:cNvSpPr>
                <a:spLocks noChangeShapeType="1"/>
              </p:cNvSpPr>
              <p:nvPr/>
            </p:nvSpPr>
            <p:spPr bwMode="auto">
              <a:xfrm flipH="1">
                <a:off x="1570" y="94092"/>
                <a:ext cx="6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5" name="Line 21505"/>
              <p:cNvSpPr>
                <a:spLocks noChangeShapeType="1"/>
              </p:cNvSpPr>
              <p:nvPr/>
            </p:nvSpPr>
            <p:spPr bwMode="auto">
              <a:xfrm>
                <a:off x="1570" y="94092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6" name="Line 21506"/>
              <p:cNvSpPr>
                <a:spLocks noChangeShapeType="1"/>
              </p:cNvSpPr>
              <p:nvPr/>
            </p:nvSpPr>
            <p:spPr bwMode="auto">
              <a:xfrm flipH="1">
                <a:off x="950" y="96446"/>
                <a:ext cx="93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7" name="Line 21507"/>
              <p:cNvSpPr>
                <a:spLocks noChangeShapeType="1"/>
              </p:cNvSpPr>
              <p:nvPr/>
            </p:nvSpPr>
            <p:spPr bwMode="auto">
              <a:xfrm>
                <a:off x="950" y="96446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8" name="Line 21508"/>
              <p:cNvSpPr>
                <a:spLocks noChangeShapeType="1"/>
              </p:cNvSpPr>
              <p:nvPr/>
            </p:nvSpPr>
            <p:spPr bwMode="auto">
              <a:xfrm flipH="1">
                <a:off x="876" y="99071"/>
                <a:ext cx="92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09" name="Line 21509"/>
              <p:cNvSpPr>
                <a:spLocks noChangeShapeType="1"/>
              </p:cNvSpPr>
              <p:nvPr/>
            </p:nvSpPr>
            <p:spPr bwMode="auto">
              <a:xfrm>
                <a:off x="876" y="99071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0" name="Line 21510"/>
              <p:cNvSpPr>
                <a:spLocks noChangeShapeType="1"/>
              </p:cNvSpPr>
              <p:nvPr/>
            </p:nvSpPr>
            <p:spPr bwMode="auto">
              <a:xfrm flipH="1">
                <a:off x="3468" y="20677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1" name="Line 21511"/>
              <p:cNvSpPr>
                <a:spLocks noChangeShapeType="1"/>
              </p:cNvSpPr>
              <p:nvPr/>
            </p:nvSpPr>
            <p:spPr bwMode="auto">
              <a:xfrm>
                <a:off x="3468" y="20677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2" name="Line 21512"/>
              <p:cNvSpPr>
                <a:spLocks noChangeShapeType="1"/>
              </p:cNvSpPr>
              <p:nvPr/>
            </p:nvSpPr>
            <p:spPr bwMode="auto">
              <a:xfrm flipH="1">
                <a:off x="3483" y="20486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3" name="Line 21513"/>
              <p:cNvSpPr>
                <a:spLocks noChangeShapeType="1"/>
              </p:cNvSpPr>
              <p:nvPr/>
            </p:nvSpPr>
            <p:spPr bwMode="auto">
              <a:xfrm>
                <a:off x="3483" y="20486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4" name="Line 21514"/>
              <p:cNvSpPr>
                <a:spLocks noChangeShapeType="1"/>
              </p:cNvSpPr>
              <p:nvPr/>
            </p:nvSpPr>
            <p:spPr bwMode="auto">
              <a:xfrm flipH="1">
                <a:off x="1375" y="64677"/>
                <a:ext cx="192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5" name="Line 21515"/>
              <p:cNvSpPr>
                <a:spLocks noChangeShapeType="1"/>
              </p:cNvSpPr>
              <p:nvPr/>
            </p:nvSpPr>
            <p:spPr bwMode="auto">
              <a:xfrm>
                <a:off x="1375" y="64677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6" name="Line 21516"/>
              <p:cNvSpPr>
                <a:spLocks noChangeShapeType="1"/>
              </p:cNvSpPr>
              <p:nvPr/>
            </p:nvSpPr>
            <p:spPr bwMode="auto">
              <a:xfrm flipH="1">
                <a:off x="3384" y="21798"/>
                <a:ext cx="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7" name="Line 21517"/>
              <p:cNvSpPr>
                <a:spLocks noChangeShapeType="1"/>
              </p:cNvSpPr>
              <p:nvPr/>
            </p:nvSpPr>
            <p:spPr bwMode="auto">
              <a:xfrm>
                <a:off x="3384" y="21798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8" name="Line 21518"/>
              <p:cNvSpPr>
                <a:spLocks noChangeShapeType="1"/>
              </p:cNvSpPr>
              <p:nvPr/>
            </p:nvSpPr>
            <p:spPr bwMode="auto">
              <a:xfrm flipH="1">
                <a:off x="3417" y="21435"/>
                <a:ext cx="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19" name="Line 21519"/>
              <p:cNvSpPr>
                <a:spLocks noChangeShapeType="1"/>
              </p:cNvSpPr>
              <p:nvPr/>
            </p:nvSpPr>
            <p:spPr bwMode="auto">
              <a:xfrm>
                <a:off x="3417" y="21435"/>
                <a:ext cx="0" cy="36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420" name="Line 21520"/>
              <p:cNvSpPr>
                <a:spLocks noChangeShapeType="1"/>
              </p:cNvSpPr>
              <p:nvPr/>
            </p:nvSpPr>
            <p:spPr bwMode="auto">
              <a:xfrm flipH="1">
                <a:off x="2164" y="54213"/>
                <a:ext cx="10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7" name="Group 21722"/>
            <p:cNvGrpSpPr>
              <a:grpSpLocks/>
            </p:cNvGrpSpPr>
            <p:nvPr/>
          </p:nvGrpSpPr>
          <p:grpSpPr bwMode="auto">
            <a:xfrm>
              <a:off x="768009" y="-6692971"/>
              <a:ext cx="5732463" cy="218889263"/>
              <a:chOff x="-389" y="-23891"/>
              <a:chExt cx="3611" cy="137883"/>
            </a:xfrm>
          </p:grpSpPr>
          <p:sp>
            <p:nvSpPr>
              <p:cNvPr id="16021" name="Line 21522"/>
              <p:cNvSpPr>
                <a:spLocks noChangeShapeType="1"/>
              </p:cNvSpPr>
              <p:nvPr/>
            </p:nvSpPr>
            <p:spPr bwMode="auto">
              <a:xfrm>
                <a:off x="2164" y="54213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2" name="Line 21523"/>
              <p:cNvSpPr>
                <a:spLocks noChangeShapeType="1"/>
              </p:cNvSpPr>
              <p:nvPr/>
            </p:nvSpPr>
            <p:spPr bwMode="auto">
              <a:xfrm flipH="1">
                <a:off x="1208" y="100020"/>
                <a:ext cx="6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3" name="Line 21524"/>
              <p:cNvSpPr>
                <a:spLocks noChangeShapeType="1"/>
              </p:cNvSpPr>
              <p:nvPr/>
            </p:nvSpPr>
            <p:spPr bwMode="auto">
              <a:xfrm>
                <a:off x="1208" y="100020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4" name="Line 21525"/>
              <p:cNvSpPr>
                <a:spLocks noChangeShapeType="1"/>
              </p:cNvSpPr>
              <p:nvPr/>
            </p:nvSpPr>
            <p:spPr bwMode="auto">
              <a:xfrm flipH="1">
                <a:off x="1026" y="72385"/>
                <a:ext cx="3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5" name="Line 21526"/>
              <p:cNvSpPr>
                <a:spLocks noChangeShapeType="1"/>
              </p:cNvSpPr>
              <p:nvPr/>
            </p:nvSpPr>
            <p:spPr bwMode="auto">
              <a:xfrm flipV="1">
                <a:off x="1026" y="72194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6" name="Line 21527"/>
              <p:cNvSpPr>
                <a:spLocks noChangeShapeType="1"/>
              </p:cNvSpPr>
              <p:nvPr/>
            </p:nvSpPr>
            <p:spPr bwMode="auto">
              <a:xfrm flipH="1">
                <a:off x="1898" y="42700"/>
                <a:ext cx="3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7" name="Line 21528"/>
              <p:cNvSpPr>
                <a:spLocks noChangeShapeType="1"/>
              </p:cNvSpPr>
              <p:nvPr/>
            </p:nvSpPr>
            <p:spPr bwMode="auto">
              <a:xfrm>
                <a:off x="1898" y="4270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8" name="Line 21529"/>
              <p:cNvSpPr>
                <a:spLocks noChangeShapeType="1"/>
              </p:cNvSpPr>
              <p:nvPr/>
            </p:nvSpPr>
            <p:spPr bwMode="auto">
              <a:xfrm flipH="1">
                <a:off x="1300" y="51516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9" name="Line 21530"/>
              <p:cNvSpPr>
                <a:spLocks noChangeShapeType="1"/>
              </p:cNvSpPr>
              <p:nvPr/>
            </p:nvSpPr>
            <p:spPr bwMode="auto">
              <a:xfrm>
                <a:off x="1300" y="51516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0" name="Line 21531"/>
              <p:cNvSpPr>
                <a:spLocks noChangeShapeType="1"/>
              </p:cNvSpPr>
              <p:nvPr/>
            </p:nvSpPr>
            <p:spPr bwMode="auto">
              <a:xfrm flipH="1">
                <a:off x="1363" y="87465"/>
                <a:ext cx="3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1" name="Line 21532"/>
              <p:cNvSpPr>
                <a:spLocks noChangeShapeType="1"/>
              </p:cNvSpPr>
              <p:nvPr/>
            </p:nvSpPr>
            <p:spPr bwMode="auto">
              <a:xfrm>
                <a:off x="1363" y="87465"/>
                <a:ext cx="0" cy="1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2" name="Line 21533"/>
              <p:cNvSpPr>
                <a:spLocks noChangeShapeType="1"/>
              </p:cNvSpPr>
              <p:nvPr/>
            </p:nvSpPr>
            <p:spPr bwMode="auto">
              <a:xfrm flipH="1">
                <a:off x="3054" y="74555"/>
                <a:ext cx="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3" name="Line 21534"/>
              <p:cNvSpPr>
                <a:spLocks noChangeShapeType="1"/>
              </p:cNvSpPr>
              <p:nvPr/>
            </p:nvSpPr>
            <p:spPr bwMode="auto">
              <a:xfrm>
                <a:off x="3054" y="74555"/>
                <a:ext cx="0" cy="4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4" name="Line 21535"/>
              <p:cNvSpPr>
                <a:spLocks noChangeShapeType="1"/>
              </p:cNvSpPr>
              <p:nvPr/>
            </p:nvSpPr>
            <p:spPr bwMode="auto">
              <a:xfrm flipH="1">
                <a:off x="1362" y="66926"/>
                <a:ext cx="2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5" name="Line 21536"/>
              <p:cNvSpPr>
                <a:spLocks noChangeShapeType="1"/>
              </p:cNvSpPr>
              <p:nvPr/>
            </p:nvSpPr>
            <p:spPr bwMode="auto">
              <a:xfrm>
                <a:off x="1362" y="66926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6" name="Line 21537"/>
              <p:cNvSpPr>
                <a:spLocks noChangeShapeType="1"/>
              </p:cNvSpPr>
              <p:nvPr/>
            </p:nvSpPr>
            <p:spPr bwMode="auto">
              <a:xfrm flipH="1">
                <a:off x="2041" y="40682"/>
                <a:ext cx="2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7" name="Line 21538"/>
              <p:cNvSpPr>
                <a:spLocks noChangeShapeType="1"/>
              </p:cNvSpPr>
              <p:nvPr/>
            </p:nvSpPr>
            <p:spPr bwMode="auto">
              <a:xfrm flipV="1">
                <a:off x="2041" y="40267"/>
                <a:ext cx="0" cy="4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8" name="Line 21539"/>
              <p:cNvSpPr>
                <a:spLocks noChangeShapeType="1"/>
              </p:cNvSpPr>
              <p:nvPr/>
            </p:nvSpPr>
            <p:spPr bwMode="auto">
              <a:xfrm flipH="1">
                <a:off x="1809" y="75597"/>
                <a:ext cx="8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39" name="Line 21540"/>
              <p:cNvSpPr>
                <a:spLocks noChangeShapeType="1"/>
              </p:cNvSpPr>
              <p:nvPr/>
            </p:nvSpPr>
            <p:spPr bwMode="auto">
              <a:xfrm>
                <a:off x="1809" y="75597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0" name="Line 21541"/>
              <p:cNvSpPr>
                <a:spLocks noChangeShapeType="1"/>
              </p:cNvSpPr>
              <p:nvPr/>
            </p:nvSpPr>
            <p:spPr bwMode="auto">
              <a:xfrm flipH="1">
                <a:off x="876" y="77832"/>
                <a:ext cx="9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1" name="Line 21542"/>
              <p:cNvSpPr>
                <a:spLocks noChangeShapeType="1"/>
              </p:cNvSpPr>
              <p:nvPr/>
            </p:nvSpPr>
            <p:spPr bwMode="auto">
              <a:xfrm flipV="1">
                <a:off x="876" y="77054"/>
                <a:ext cx="0" cy="7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2" name="Line 21543"/>
              <p:cNvSpPr>
                <a:spLocks noChangeShapeType="1"/>
              </p:cNvSpPr>
              <p:nvPr/>
            </p:nvSpPr>
            <p:spPr bwMode="auto">
              <a:xfrm flipH="1">
                <a:off x="3136" y="-12523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3" name="Line 21544"/>
              <p:cNvSpPr>
                <a:spLocks noChangeShapeType="1"/>
              </p:cNvSpPr>
              <p:nvPr/>
            </p:nvSpPr>
            <p:spPr bwMode="auto">
              <a:xfrm>
                <a:off x="3136" y="-12523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4" name="Line 21545"/>
              <p:cNvSpPr>
                <a:spLocks noChangeShapeType="1"/>
              </p:cNvSpPr>
              <p:nvPr/>
            </p:nvSpPr>
            <p:spPr bwMode="auto">
              <a:xfrm flipH="1">
                <a:off x="2822" y="80100"/>
                <a:ext cx="1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5" name="Line 21546"/>
              <p:cNvSpPr>
                <a:spLocks noChangeShapeType="1"/>
              </p:cNvSpPr>
              <p:nvPr/>
            </p:nvSpPr>
            <p:spPr bwMode="auto">
              <a:xfrm>
                <a:off x="2822" y="80100"/>
                <a:ext cx="0" cy="1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6" name="Line 21547"/>
              <p:cNvSpPr>
                <a:spLocks noChangeShapeType="1"/>
              </p:cNvSpPr>
              <p:nvPr/>
            </p:nvSpPr>
            <p:spPr bwMode="auto">
              <a:xfrm flipH="1">
                <a:off x="2933" y="66299"/>
                <a:ext cx="17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7" name="Line 21548"/>
              <p:cNvSpPr>
                <a:spLocks noChangeShapeType="1"/>
              </p:cNvSpPr>
              <p:nvPr/>
            </p:nvSpPr>
            <p:spPr bwMode="auto">
              <a:xfrm>
                <a:off x="2933" y="66299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8" name="Line 21549"/>
              <p:cNvSpPr>
                <a:spLocks noChangeShapeType="1"/>
              </p:cNvSpPr>
              <p:nvPr/>
            </p:nvSpPr>
            <p:spPr bwMode="auto">
              <a:xfrm flipH="1">
                <a:off x="2964" y="69313"/>
                <a:ext cx="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49" name="Line 21550"/>
              <p:cNvSpPr>
                <a:spLocks noChangeShapeType="1"/>
              </p:cNvSpPr>
              <p:nvPr/>
            </p:nvSpPr>
            <p:spPr bwMode="auto">
              <a:xfrm>
                <a:off x="2964" y="69313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0" name="Line 21551"/>
              <p:cNvSpPr>
                <a:spLocks noChangeShapeType="1"/>
              </p:cNvSpPr>
              <p:nvPr/>
            </p:nvSpPr>
            <p:spPr bwMode="auto">
              <a:xfrm flipH="1">
                <a:off x="915" y="82665"/>
                <a:ext cx="1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1" name="Line 21552"/>
              <p:cNvSpPr>
                <a:spLocks noChangeShapeType="1"/>
              </p:cNvSpPr>
              <p:nvPr/>
            </p:nvSpPr>
            <p:spPr bwMode="auto">
              <a:xfrm>
                <a:off x="915" y="82665"/>
                <a:ext cx="0" cy="37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2" name="Line 21553"/>
              <p:cNvSpPr>
                <a:spLocks noChangeShapeType="1"/>
              </p:cNvSpPr>
              <p:nvPr/>
            </p:nvSpPr>
            <p:spPr bwMode="auto">
              <a:xfrm flipH="1">
                <a:off x="1894" y="99783"/>
                <a:ext cx="45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3" name="Line 21554"/>
              <p:cNvSpPr>
                <a:spLocks noChangeShapeType="1"/>
              </p:cNvSpPr>
              <p:nvPr/>
            </p:nvSpPr>
            <p:spPr bwMode="auto">
              <a:xfrm>
                <a:off x="1894" y="99783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4" name="Line 21555"/>
              <p:cNvSpPr>
                <a:spLocks noChangeShapeType="1"/>
              </p:cNvSpPr>
              <p:nvPr/>
            </p:nvSpPr>
            <p:spPr bwMode="auto">
              <a:xfrm flipH="1">
                <a:off x="2841" y="16081"/>
                <a:ext cx="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5" name="Line 21556"/>
              <p:cNvSpPr>
                <a:spLocks noChangeShapeType="1"/>
              </p:cNvSpPr>
              <p:nvPr/>
            </p:nvSpPr>
            <p:spPr bwMode="auto">
              <a:xfrm>
                <a:off x="2841" y="16081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6" name="Line 21557"/>
              <p:cNvSpPr>
                <a:spLocks noChangeShapeType="1"/>
              </p:cNvSpPr>
              <p:nvPr/>
            </p:nvSpPr>
            <p:spPr bwMode="auto">
              <a:xfrm flipH="1">
                <a:off x="1177" y="60892"/>
                <a:ext cx="4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7" name="Line 21558"/>
              <p:cNvSpPr>
                <a:spLocks noChangeShapeType="1"/>
              </p:cNvSpPr>
              <p:nvPr/>
            </p:nvSpPr>
            <p:spPr bwMode="auto">
              <a:xfrm flipV="1">
                <a:off x="1177" y="60464"/>
                <a:ext cx="0" cy="42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8" name="Line 21559"/>
              <p:cNvSpPr>
                <a:spLocks noChangeShapeType="1"/>
              </p:cNvSpPr>
              <p:nvPr/>
            </p:nvSpPr>
            <p:spPr bwMode="auto">
              <a:xfrm flipH="1">
                <a:off x="2904" y="-18490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59" name="Line 21560"/>
              <p:cNvSpPr>
                <a:spLocks noChangeShapeType="1"/>
              </p:cNvSpPr>
              <p:nvPr/>
            </p:nvSpPr>
            <p:spPr bwMode="auto">
              <a:xfrm>
                <a:off x="2904" y="-18490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0" name="Line 21561"/>
              <p:cNvSpPr>
                <a:spLocks noChangeShapeType="1"/>
              </p:cNvSpPr>
              <p:nvPr/>
            </p:nvSpPr>
            <p:spPr bwMode="auto">
              <a:xfrm flipH="1">
                <a:off x="3121" y="-15899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1" name="Line 21562"/>
              <p:cNvSpPr>
                <a:spLocks noChangeShapeType="1"/>
              </p:cNvSpPr>
              <p:nvPr/>
            </p:nvSpPr>
            <p:spPr bwMode="auto">
              <a:xfrm>
                <a:off x="3121" y="-15899"/>
                <a:ext cx="0" cy="38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2" name="Line 21563"/>
              <p:cNvSpPr>
                <a:spLocks noChangeShapeType="1"/>
              </p:cNvSpPr>
              <p:nvPr/>
            </p:nvSpPr>
            <p:spPr bwMode="auto">
              <a:xfrm flipH="1">
                <a:off x="1790" y="-3054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3" name="Line 21564"/>
              <p:cNvSpPr>
                <a:spLocks noChangeShapeType="1"/>
              </p:cNvSpPr>
              <p:nvPr/>
            </p:nvSpPr>
            <p:spPr bwMode="auto">
              <a:xfrm>
                <a:off x="1790" y="-3054"/>
                <a:ext cx="0" cy="39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4" name="Line 21565"/>
              <p:cNvSpPr>
                <a:spLocks noChangeShapeType="1"/>
              </p:cNvSpPr>
              <p:nvPr/>
            </p:nvSpPr>
            <p:spPr bwMode="auto">
              <a:xfrm flipH="1">
                <a:off x="1874" y="66517"/>
                <a:ext cx="10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5" name="Line 21566"/>
              <p:cNvSpPr>
                <a:spLocks noChangeShapeType="1"/>
              </p:cNvSpPr>
              <p:nvPr/>
            </p:nvSpPr>
            <p:spPr bwMode="auto">
              <a:xfrm>
                <a:off x="1874" y="66517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6" name="Line 21567"/>
              <p:cNvSpPr>
                <a:spLocks noChangeShapeType="1"/>
              </p:cNvSpPr>
              <p:nvPr/>
            </p:nvSpPr>
            <p:spPr bwMode="auto">
              <a:xfrm flipH="1">
                <a:off x="1640" y="-11857"/>
                <a:ext cx="1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7" name="Line 21568"/>
              <p:cNvSpPr>
                <a:spLocks noChangeShapeType="1"/>
              </p:cNvSpPr>
              <p:nvPr/>
            </p:nvSpPr>
            <p:spPr bwMode="auto">
              <a:xfrm>
                <a:off x="1640" y="-11857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8" name="Line 21569"/>
              <p:cNvSpPr>
                <a:spLocks noChangeShapeType="1"/>
              </p:cNvSpPr>
              <p:nvPr/>
            </p:nvSpPr>
            <p:spPr bwMode="auto">
              <a:xfrm flipH="1">
                <a:off x="925" y="70097"/>
                <a:ext cx="14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69" name="Line 21570"/>
              <p:cNvSpPr>
                <a:spLocks noChangeShapeType="1"/>
              </p:cNvSpPr>
              <p:nvPr/>
            </p:nvSpPr>
            <p:spPr bwMode="auto">
              <a:xfrm>
                <a:off x="925" y="70097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0" name="Line 21571"/>
              <p:cNvSpPr>
                <a:spLocks noChangeShapeType="1"/>
              </p:cNvSpPr>
              <p:nvPr/>
            </p:nvSpPr>
            <p:spPr bwMode="auto">
              <a:xfrm flipH="1">
                <a:off x="1319" y="97303"/>
                <a:ext cx="1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1" name="Line 21572"/>
              <p:cNvSpPr>
                <a:spLocks noChangeShapeType="1"/>
              </p:cNvSpPr>
              <p:nvPr/>
            </p:nvSpPr>
            <p:spPr bwMode="auto">
              <a:xfrm>
                <a:off x="1319" y="97303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2" name="Line 21573"/>
              <p:cNvSpPr>
                <a:spLocks noChangeShapeType="1"/>
              </p:cNvSpPr>
              <p:nvPr/>
            </p:nvSpPr>
            <p:spPr bwMode="auto">
              <a:xfrm flipH="1">
                <a:off x="1945" y="76955"/>
                <a:ext cx="8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3" name="Line 21574"/>
              <p:cNvSpPr>
                <a:spLocks noChangeShapeType="1"/>
              </p:cNvSpPr>
              <p:nvPr/>
            </p:nvSpPr>
            <p:spPr bwMode="auto">
              <a:xfrm>
                <a:off x="1945" y="76955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4" name="Line 21575"/>
              <p:cNvSpPr>
                <a:spLocks noChangeShapeType="1"/>
              </p:cNvSpPr>
              <p:nvPr/>
            </p:nvSpPr>
            <p:spPr bwMode="auto">
              <a:xfrm flipH="1">
                <a:off x="2259" y="80285"/>
                <a:ext cx="56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5" name="Line 21576"/>
              <p:cNvSpPr>
                <a:spLocks noChangeShapeType="1"/>
              </p:cNvSpPr>
              <p:nvPr/>
            </p:nvSpPr>
            <p:spPr bwMode="auto">
              <a:xfrm>
                <a:off x="2259" y="80285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6" name="Line 21577"/>
              <p:cNvSpPr>
                <a:spLocks noChangeShapeType="1"/>
              </p:cNvSpPr>
              <p:nvPr/>
            </p:nvSpPr>
            <p:spPr bwMode="auto">
              <a:xfrm flipH="1">
                <a:off x="1936" y="22945"/>
                <a:ext cx="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7" name="Line 21578"/>
              <p:cNvSpPr>
                <a:spLocks noChangeShapeType="1"/>
              </p:cNvSpPr>
              <p:nvPr/>
            </p:nvSpPr>
            <p:spPr bwMode="auto">
              <a:xfrm>
                <a:off x="1936" y="22945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8" name="Line 21579"/>
              <p:cNvSpPr>
                <a:spLocks noChangeShapeType="1"/>
              </p:cNvSpPr>
              <p:nvPr/>
            </p:nvSpPr>
            <p:spPr bwMode="auto">
              <a:xfrm flipH="1">
                <a:off x="2743" y="88560"/>
                <a:ext cx="11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79" name="Line 21580"/>
              <p:cNvSpPr>
                <a:spLocks noChangeShapeType="1"/>
              </p:cNvSpPr>
              <p:nvPr/>
            </p:nvSpPr>
            <p:spPr bwMode="auto">
              <a:xfrm>
                <a:off x="2743" y="88560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0" name="Line 21581"/>
              <p:cNvSpPr>
                <a:spLocks noChangeShapeType="1"/>
              </p:cNvSpPr>
              <p:nvPr/>
            </p:nvSpPr>
            <p:spPr bwMode="auto">
              <a:xfrm flipH="1">
                <a:off x="1069" y="26882"/>
                <a:ext cx="1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1" name="Line 21582"/>
              <p:cNvSpPr>
                <a:spLocks noChangeShapeType="1"/>
              </p:cNvSpPr>
              <p:nvPr/>
            </p:nvSpPr>
            <p:spPr bwMode="auto">
              <a:xfrm>
                <a:off x="1069" y="26882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2" name="Line 21583"/>
              <p:cNvSpPr>
                <a:spLocks noChangeShapeType="1"/>
              </p:cNvSpPr>
              <p:nvPr/>
            </p:nvSpPr>
            <p:spPr bwMode="auto">
              <a:xfrm flipH="1">
                <a:off x="2943" y="-12754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3" name="Line 21584"/>
              <p:cNvSpPr>
                <a:spLocks noChangeShapeType="1"/>
              </p:cNvSpPr>
              <p:nvPr/>
            </p:nvSpPr>
            <p:spPr bwMode="auto">
              <a:xfrm>
                <a:off x="2943" y="-12754"/>
                <a:ext cx="0" cy="33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4" name="Line 21585"/>
              <p:cNvSpPr>
                <a:spLocks noChangeShapeType="1"/>
              </p:cNvSpPr>
              <p:nvPr/>
            </p:nvSpPr>
            <p:spPr bwMode="auto">
              <a:xfrm flipH="1">
                <a:off x="1881" y="96275"/>
                <a:ext cx="7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5" name="Line 21586"/>
              <p:cNvSpPr>
                <a:spLocks noChangeShapeType="1"/>
              </p:cNvSpPr>
              <p:nvPr/>
            </p:nvSpPr>
            <p:spPr bwMode="auto">
              <a:xfrm>
                <a:off x="1881" y="96275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6" name="Line 21587"/>
              <p:cNvSpPr>
                <a:spLocks noChangeShapeType="1"/>
              </p:cNvSpPr>
              <p:nvPr/>
            </p:nvSpPr>
            <p:spPr bwMode="auto">
              <a:xfrm flipH="1">
                <a:off x="1283" y="14294"/>
                <a:ext cx="16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7" name="Line 21588"/>
              <p:cNvSpPr>
                <a:spLocks noChangeShapeType="1"/>
              </p:cNvSpPr>
              <p:nvPr/>
            </p:nvSpPr>
            <p:spPr bwMode="auto">
              <a:xfrm>
                <a:off x="1283" y="14294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8" name="Line 21589"/>
              <p:cNvSpPr>
                <a:spLocks noChangeShapeType="1"/>
              </p:cNvSpPr>
              <p:nvPr/>
            </p:nvSpPr>
            <p:spPr bwMode="auto">
              <a:xfrm flipH="1">
                <a:off x="1067" y="69794"/>
                <a:ext cx="1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89" name="Line 21590"/>
              <p:cNvSpPr>
                <a:spLocks noChangeShapeType="1"/>
              </p:cNvSpPr>
              <p:nvPr/>
            </p:nvSpPr>
            <p:spPr bwMode="auto">
              <a:xfrm>
                <a:off x="1067" y="69794"/>
                <a:ext cx="0" cy="3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0" name="Line 21591"/>
              <p:cNvSpPr>
                <a:spLocks noChangeShapeType="1"/>
              </p:cNvSpPr>
              <p:nvPr/>
            </p:nvSpPr>
            <p:spPr bwMode="auto">
              <a:xfrm flipH="1">
                <a:off x="2314" y="-19202"/>
                <a:ext cx="6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1" name="Line 21592"/>
              <p:cNvSpPr>
                <a:spLocks noChangeShapeType="1"/>
              </p:cNvSpPr>
              <p:nvPr/>
            </p:nvSpPr>
            <p:spPr bwMode="auto">
              <a:xfrm>
                <a:off x="2314" y="-19202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2" name="Line 21593"/>
              <p:cNvSpPr>
                <a:spLocks noChangeShapeType="1"/>
              </p:cNvSpPr>
              <p:nvPr/>
            </p:nvSpPr>
            <p:spPr bwMode="auto">
              <a:xfrm flipH="1">
                <a:off x="1386" y="16312"/>
                <a:ext cx="14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3" name="Line 21594"/>
              <p:cNvSpPr>
                <a:spLocks noChangeShapeType="1"/>
              </p:cNvSpPr>
              <p:nvPr/>
            </p:nvSpPr>
            <p:spPr bwMode="auto">
              <a:xfrm>
                <a:off x="1386" y="16312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4" name="Line 21595"/>
              <p:cNvSpPr>
                <a:spLocks noChangeShapeType="1"/>
              </p:cNvSpPr>
              <p:nvPr/>
            </p:nvSpPr>
            <p:spPr bwMode="auto">
              <a:xfrm flipH="1">
                <a:off x="1519" y="12309"/>
                <a:ext cx="8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5" name="Line 21596"/>
              <p:cNvSpPr>
                <a:spLocks noChangeShapeType="1"/>
              </p:cNvSpPr>
              <p:nvPr/>
            </p:nvSpPr>
            <p:spPr bwMode="auto">
              <a:xfrm>
                <a:off x="1519" y="12309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6" name="Line 21597"/>
              <p:cNvSpPr>
                <a:spLocks noChangeShapeType="1"/>
              </p:cNvSpPr>
              <p:nvPr/>
            </p:nvSpPr>
            <p:spPr bwMode="auto">
              <a:xfrm flipH="1">
                <a:off x="2906" y="-4887"/>
                <a:ext cx="1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7" name="Line 21598"/>
              <p:cNvSpPr>
                <a:spLocks noChangeShapeType="1"/>
              </p:cNvSpPr>
              <p:nvPr/>
            </p:nvSpPr>
            <p:spPr bwMode="auto">
              <a:xfrm>
                <a:off x="2906" y="-4887"/>
                <a:ext cx="0" cy="3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8" name="Line 21599"/>
              <p:cNvSpPr>
                <a:spLocks noChangeShapeType="1"/>
              </p:cNvSpPr>
              <p:nvPr/>
            </p:nvSpPr>
            <p:spPr bwMode="auto">
              <a:xfrm flipH="1">
                <a:off x="2132" y="-3931"/>
                <a:ext cx="2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99" name="Line 21600"/>
              <p:cNvSpPr>
                <a:spLocks noChangeShapeType="1"/>
              </p:cNvSpPr>
              <p:nvPr/>
            </p:nvSpPr>
            <p:spPr bwMode="auto">
              <a:xfrm>
                <a:off x="2132" y="-3931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0" name="Line 21601"/>
              <p:cNvSpPr>
                <a:spLocks noChangeShapeType="1"/>
              </p:cNvSpPr>
              <p:nvPr/>
            </p:nvSpPr>
            <p:spPr bwMode="auto">
              <a:xfrm flipH="1">
                <a:off x="1261" y="-14428"/>
                <a:ext cx="1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1" name="Line 21602"/>
              <p:cNvSpPr>
                <a:spLocks noChangeShapeType="1"/>
              </p:cNvSpPr>
              <p:nvPr/>
            </p:nvSpPr>
            <p:spPr bwMode="auto">
              <a:xfrm>
                <a:off x="1261" y="-14428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2" name="Line 21603"/>
              <p:cNvSpPr>
                <a:spLocks noChangeShapeType="1"/>
              </p:cNvSpPr>
              <p:nvPr/>
            </p:nvSpPr>
            <p:spPr bwMode="auto">
              <a:xfrm flipH="1">
                <a:off x="1139" y="2353"/>
                <a:ext cx="1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3" name="Line 21604"/>
              <p:cNvSpPr>
                <a:spLocks noChangeShapeType="1"/>
              </p:cNvSpPr>
              <p:nvPr/>
            </p:nvSpPr>
            <p:spPr bwMode="auto">
              <a:xfrm>
                <a:off x="1139" y="2353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4" name="Line 21605"/>
              <p:cNvSpPr>
                <a:spLocks noChangeShapeType="1"/>
              </p:cNvSpPr>
              <p:nvPr/>
            </p:nvSpPr>
            <p:spPr bwMode="auto">
              <a:xfrm flipH="1">
                <a:off x="2724" y="50698"/>
                <a:ext cx="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5" name="Line 21606"/>
              <p:cNvSpPr>
                <a:spLocks noChangeShapeType="1"/>
              </p:cNvSpPr>
              <p:nvPr/>
            </p:nvSpPr>
            <p:spPr bwMode="auto">
              <a:xfrm>
                <a:off x="2724" y="50698"/>
                <a:ext cx="0" cy="1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6" name="Line 21607"/>
              <p:cNvSpPr>
                <a:spLocks noChangeShapeType="1"/>
              </p:cNvSpPr>
              <p:nvPr/>
            </p:nvSpPr>
            <p:spPr bwMode="auto">
              <a:xfrm flipH="1">
                <a:off x="1434" y="-14771"/>
                <a:ext cx="20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7" name="Line 21608"/>
              <p:cNvSpPr>
                <a:spLocks noChangeShapeType="1"/>
              </p:cNvSpPr>
              <p:nvPr/>
            </p:nvSpPr>
            <p:spPr bwMode="auto">
              <a:xfrm>
                <a:off x="1434" y="-14771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8" name="Line 21609"/>
              <p:cNvSpPr>
                <a:spLocks noChangeShapeType="1"/>
              </p:cNvSpPr>
              <p:nvPr/>
            </p:nvSpPr>
            <p:spPr bwMode="auto">
              <a:xfrm flipH="1">
                <a:off x="1522" y="52802"/>
                <a:ext cx="1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09" name="Line 21610"/>
              <p:cNvSpPr>
                <a:spLocks noChangeShapeType="1"/>
              </p:cNvSpPr>
              <p:nvPr/>
            </p:nvSpPr>
            <p:spPr bwMode="auto">
              <a:xfrm>
                <a:off x="1522" y="52802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0" name="Line 21611"/>
              <p:cNvSpPr>
                <a:spLocks noChangeShapeType="1"/>
              </p:cNvSpPr>
              <p:nvPr/>
            </p:nvSpPr>
            <p:spPr bwMode="auto">
              <a:xfrm flipH="1">
                <a:off x="2385" y="-4320"/>
                <a:ext cx="5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1" name="Line 21612"/>
              <p:cNvSpPr>
                <a:spLocks noChangeShapeType="1"/>
              </p:cNvSpPr>
              <p:nvPr/>
            </p:nvSpPr>
            <p:spPr bwMode="auto">
              <a:xfrm>
                <a:off x="2385" y="-4320"/>
                <a:ext cx="0" cy="3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2" name="Line 21613"/>
              <p:cNvSpPr>
                <a:spLocks noChangeShapeType="1"/>
              </p:cNvSpPr>
              <p:nvPr/>
            </p:nvSpPr>
            <p:spPr bwMode="auto">
              <a:xfrm flipH="1">
                <a:off x="1319" y="97897"/>
                <a:ext cx="1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3" name="Line 21614"/>
              <p:cNvSpPr>
                <a:spLocks noChangeShapeType="1"/>
              </p:cNvSpPr>
              <p:nvPr/>
            </p:nvSpPr>
            <p:spPr bwMode="auto">
              <a:xfrm flipV="1">
                <a:off x="1319" y="97600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4" name="Line 21615"/>
              <p:cNvSpPr>
                <a:spLocks noChangeShapeType="1"/>
              </p:cNvSpPr>
              <p:nvPr/>
            </p:nvSpPr>
            <p:spPr bwMode="auto">
              <a:xfrm flipH="1">
                <a:off x="1048" y="91422"/>
                <a:ext cx="16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5" name="Line 21616"/>
              <p:cNvSpPr>
                <a:spLocks noChangeShapeType="1"/>
              </p:cNvSpPr>
              <p:nvPr/>
            </p:nvSpPr>
            <p:spPr bwMode="auto">
              <a:xfrm>
                <a:off x="1048" y="91422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6" name="Line 21617"/>
              <p:cNvSpPr>
                <a:spLocks noChangeShapeType="1"/>
              </p:cNvSpPr>
              <p:nvPr/>
            </p:nvSpPr>
            <p:spPr bwMode="auto">
              <a:xfrm flipH="1">
                <a:off x="1168" y="88942"/>
                <a:ext cx="1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7" name="Line 21618"/>
              <p:cNvSpPr>
                <a:spLocks noChangeShapeType="1"/>
              </p:cNvSpPr>
              <p:nvPr/>
            </p:nvSpPr>
            <p:spPr bwMode="auto">
              <a:xfrm>
                <a:off x="1168" y="88942"/>
                <a:ext cx="0" cy="53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8" name="Line 21619"/>
              <p:cNvSpPr>
                <a:spLocks noChangeShapeType="1"/>
              </p:cNvSpPr>
              <p:nvPr/>
            </p:nvSpPr>
            <p:spPr bwMode="auto">
              <a:xfrm flipH="1">
                <a:off x="2203" y="93901"/>
                <a:ext cx="3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19" name="Line 21620"/>
              <p:cNvSpPr>
                <a:spLocks noChangeShapeType="1"/>
              </p:cNvSpPr>
              <p:nvPr/>
            </p:nvSpPr>
            <p:spPr bwMode="auto">
              <a:xfrm>
                <a:off x="2203" y="93901"/>
                <a:ext cx="0" cy="1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0" name="Line 21621"/>
              <p:cNvSpPr>
                <a:spLocks noChangeShapeType="1"/>
              </p:cNvSpPr>
              <p:nvPr/>
            </p:nvSpPr>
            <p:spPr bwMode="auto">
              <a:xfrm flipH="1">
                <a:off x="2176" y="41830"/>
                <a:ext cx="3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1" name="Line 21622"/>
              <p:cNvSpPr>
                <a:spLocks noChangeShapeType="1"/>
              </p:cNvSpPr>
              <p:nvPr/>
            </p:nvSpPr>
            <p:spPr bwMode="auto">
              <a:xfrm flipV="1">
                <a:off x="2176" y="41586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2" name="Line 21623"/>
              <p:cNvSpPr>
                <a:spLocks noChangeShapeType="1"/>
              </p:cNvSpPr>
              <p:nvPr/>
            </p:nvSpPr>
            <p:spPr bwMode="auto">
              <a:xfrm flipH="1">
                <a:off x="2436" y="4608"/>
                <a:ext cx="3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3" name="Line 21624"/>
              <p:cNvSpPr>
                <a:spLocks noChangeShapeType="1"/>
              </p:cNvSpPr>
              <p:nvPr/>
            </p:nvSpPr>
            <p:spPr bwMode="auto">
              <a:xfrm>
                <a:off x="2436" y="4608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4" name="Line 21625"/>
              <p:cNvSpPr>
                <a:spLocks noChangeShapeType="1"/>
              </p:cNvSpPr>
              <p:nvPr/>
            </p:nvSpPr>
            <p:spPr bwMode="auto">
              <a:xfrm flipH="1">
                <a:off x="1384" y="-11461"/>
                <a:ext cx="1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5" name="Line 21626"/>
              <p:cNvSpPr>
                <a:spLocks noChangeShapeType="1"/>
              </p:cNvSpPr>
              <p:nvPr/>
            </p:nvSpPr>
            <p:spPr bwMode="auto">
              <a:xfrm>
                <a:off x="1384" y="-11461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6" name="Line 21627"/>
              <p:cNvSpPr>
                <a:spLocks noChangeShapeType="1"/>
              </p:cNvSpPr>
              <p:nvPr/>
            </p:nvSpPr>
            <p:spPr bwMode="auto">
              <a:xfrm flipH="1">
                <a:off x="1724" y="-18688"/>
                <a:ext cx="4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7" name="Line 21628"/>
              <p:cNvSpPr>
                <a:spLocks noChangeShapeType="1"/>
              </p:cNvSpPr>
              <p:nvPr/>
            </p:nvSpPr>
            <p:spPr bwMode="auto">
              <a:xfrm>
                <a:off x="1724" y="-18688"/>
                <a:ext cx="0" cy="40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8" name="Line 21629"/>
              <p:cNvSpPr>
                <a:spLocks noChangeShapeType="1"/>
              </p:cNvSpPr>
              <p:nvPr/>
            </p:nvSpPr>
            <p:spPr bwMode="auto">
              <a:xfrm flipH="1">
                <a:off x="1715" y="36495"/>
                <a:ext cx="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29" name="Line 21630"/>
              <p:cNvSpPr>
                <a:spLocks noChangeShapeType="1"/>
              </p:cNvSpPr>
              <p:nvPr/>
            </p:nvSpPr>
            <p:spPr bwMode="auto">
              <a:xfrm>
                <a:off x="1715" y="36495"/>
                <a:ext cx="0" cy="3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0" name="Line 21631"/>
              <p:cNvSpPr>
                <a:spLocks noChangeShapeType="1"/>
              </p:cNvSpPr>
              <p:nvPr/>
            </p:nvSpPr>
            <p:spPr bwMode="auto">
              <a:xfrm flipH="1">
                <a:off x="858" y="91679"/>
                <a:ext cx="1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1" name="Line 21632"/>
              <p:cNvSpPr>
                <a:spLocks noChangeShapeType="1"/>
              </p:cNvSpPr>
              <p:nvPr/>
            </p:nvSpPr>
            <p:spPr bwMode="auto">
              <a:xfrm flipV="1">
                <a:off x="858" y="90255"/>
                <a:ext cx="0" cy="14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2" name="Line 21633"/>
              <p:cNvSpPr>
                <a:spLocks noChangeShapeType="1"/>
              </p:cNvSpPr>
              <p:nvPr/>
            </p:nvSpPr>
            <p:spPr bwMode="auto">
              <a:xfrm flipH="1">
                <a:off x="971" y="97600"/>
                <a:ext cx="3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3" name="Line 21634"/>
              <p:cNvSpPr>
                <a:spLocks noChangeShapeType="1"/>
              </p:cNvSpPr>
              <p:nvPr/>
            </p:nvSpPr>
            <p:spPr bwMode="auto">
              <a:xfrm>
                <a:off x="971" y="97600"/>
                <a:ext cx="0" cy="30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4" name="Line 21635"/>
              <p:cNvSpPr>
                <a:spLocks noChangeShapeType="1"/>
              </p:cNvSpPr>
              <p:nvPr/>
            </p:nvSpPr>
            <p:spPr bwMode="auto">
              <a:xfrm flipH="1">
                <a:off x="1315" y="84795"/>
                <a:ext cx="11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5" name="Line 21636"/>
              <p:cNvSpPr>
                <a:spLocks noChangeShapeType="1"/>
              </p:cNvSpPr>
              <p:nvPr/>
            </p:nvSpPr>
            <p:spPr bwMode="auto">
              <a:xfrm>
                <a:off x="1315" y="84795"/>
                <a:ext cx="0" cy="15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6" name="Line 21637"/>
              <p:cNvSpPr>
                <a:spLocks noChangeShapeType="1"/>
              </p:cNvSpPr>
              <p:nvPr/>
            </p:nvSpPr>
            <p:spPr bwMode="auto">
              <a:xfrm flipH="1">
                <a:off x="2041" y="39852"/>
                <a:ext cx="15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7" name="Line 21638"/>
              <p:cNvSpPr>
                <a:spLocks noChangeShapeType="1"/>
              </p:cNvSpPr>
              <p:nvPr/>
            </p:nvSpPr>
            <p:spPr bwMode="auto">
              <a:xfrm>
                <a:off x="2041" y="39852"/>
                <a:ext cx="0" cy="4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8" name="Line 21639"/>
              <p:cNvSpPr>
                <a:spLocks noChangeShapeType="1"/>
              </p:cNvSpPr>
              <p:nvPr/>
            </p:nvSpPr>
            <p:spPr bwMode="auto">
              <a:xfrm flipH="1">
                <a:off x="1313" y="76487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39" name="Line 21640"/>
              <p:cNvSpPr>
                <a:spLocks noChangeShapeType="1"/>
              </p:cNvSpPr>
              <p:nvPr/>
            </p:nvSpPr>
            <p:spPr bwMode="auto">
              <a:xfrm flipV="1">
                <a:off x="1313" y="76269"/>
                <a:ext cx="0" cy="21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0" name="Line 21641"/>
              <p:cNvSpPr>
                <a:spLocks noChangeShapeType="1"/>
              </p:cNvSpPr>
              <p:nvPr/>
            </p:nvSpPr>
            <p:spPr bwMode="auto">
              <a:xfrm flipH="1">
                <a:off x="2926" y="-23891"/>
                <a:ext cx="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1" name="Line 21642"/>
              <p:cNvSpPr>
                <a:spLocks noChangeShapeType="1"/>
              </p:cNvSpPr>
              <p:nvPr/>
            </p:nvSpPr>
            <p:spPr bwMode="auto">
              <a:xfrm>
                <a:off x="2926" y="-23891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2" name="Line 21643"/>
              <p:cNvSpPr>
                <a:spLocks noChangeShapeType="1"/>
              </p:cNvSpPr>
              <p:nvPr/>
            </p:nvSpPr>
            <p:spPr bwMode="auto">
              <a:xfrm flipH="1">
                <a:off x="1114" y="44731"/>
                <a:ext cx="9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3" name="Line 21644"/>
              <p:cNvSpPr>
                <a:spLocks noChangeShapeType="1"/>
              </p:cNvSpPr>
              <p:nvPr/>
            </p:nvSpPr>
            <p:spPr bwMode="auto">
              <a:xfrm flipV="1">
                <a:off x="1114" y="42522"/>
                <a:ext cx="0" cy="22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4" name="Line 21645"/>
              <p:cNvSpPr>
                <a:spLocks noChangeShapeType="1"/>
              </p:cNvSpPr>
              <p:nvPr/>
            </p:nvSpPr>
            <p:spPr bwMode="auto">
              <a:xfrm flipH="1">
                <a:off x="972" y="5129"/>
                <a:ext cx="16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5" name="Line 21646"/>
              <p:cNvSpPr>
                <a:spLocks noChangeShapeType="1"/>
              </p:cNvSpPr>
              <p:nvPr/>
            </p:nvSpPr>
            <p:spPr bwMode="auto">
              <a:xfrm>
                <a:off x="972" y="5129"/>
                <a:ext cx="0" cy="2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6" name="Line 21647"/>
              <p:cNvSpPr>
                <a:spLocks noChangeShapeType="1"/>
              </p:cNvSpPr>
              <p:nvPr/>
            </p:nvSpPr>
            <p:spPr bwMode="auto">
              <a:xfrm flipH="1">
                <a:off x="1724" y="-17890"/>
                <a:ext cx="9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7" name="Line 21648"/>
              <p:cNvSpPr>
                <a:spLocks noChangeShapeType="1"/>
              </p:cNvSpPr>
              <p:nvPr/>
            </p:nvSpPr>
            <p:spPr bwMode="auto">
              <a:xfrm flipV="1">
                <a:off x="1724" y="-18286"/>
                <a:ext cx="0" cy="3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8" name="Line 21649"/>
              <p:cNvSpPr>
                <a:spLocks noChangeShapeType="1"/>
              </p:cNvSpPr>
              <p:nvPr/>
            </p:nvSpPr>
            <p:spPr bwMode="auto">
              <a:xfrm flipH="1">
                <a:off x="2899" y="-23561"/>
                <a:ext cx="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49" name="Line 21650"/>
              <p:cNvSpPr>
                <a:spLocks noChangeShapeType="1"/>
              </p:cNvSpPr>
              <p:nvPr/>
            </p:nvSpPr>
            <p:spPr bwMode="auto">
              <a:xfrm>
                <a:off x="2899" y="-23561"/>
                <a:ext cx="0" cy="24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0" name="Line 21651"/>
              <p:cNvSpPr>
                <a:spLocks noChangeShapeType="1"/>
              </p:cNvSpPr>
              <p:nvPr/>
            </p:nvSpPr>
            <p:spPr bwMode="auto">
              <a:xfrm flipH="1">
                <a:off x="2603" y="-22796"/>
                <a:ext cx="1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1" name="Line 21652"/>
              <p:cNvSpPr>
                <a:spLocks noChangeShapeType="1"/>
              </p:cNvSpPr>
              <p:nvPr/>
            </p:nvSpPr>
            <p:spPr bwMode="auto">
              <a:xfrm>
                <a:off x="2603" y="-22796"/>
                <a:ext cx="0" cy="2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2" name="Line 21653"/>
              <p:cNvSpPr>
                <a:spLocks noChangeShapeType="1"/>
              </p:cNvSpPr>
              <p:nvPr/>
            </p:nvSpPr>
            <p:spPr bwMode="auto">
              <a:xfrm flipH="1">
                <a:off x="2798" y="-23317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3" name="Line 21654"/>
              <p:cNvSpPr>
                <a:spLocks noChangeShapeType="1"/>
              </p:cNvSpPr>
              <p:nvPr/>
            </p:nvSpPr>
            <p:spPr bwMode="auto">
              <a:xfrm>
                <a:off x="2798" y="-23317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4" name="Line 21655"/>
              <p:cNvSpPr>
                <a:spLocks noChangeShapeType="1"/>
              </p:cNvSpPr>
              <p:nvPr/>
            </p:nvSpPr>
            <p:spPr bwMode="auto">
              <a:xfrm flipH="1">
                <a:off x="1837" y="-8857"/>
                <a:ext cx="8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5" name="Line 21656"/>
              <p:cNvSpPr>
                <a:spLocks noChangeShapeType="1"/>
              </p:cNvSpPr>
              <p:nvPr/>
            </p:nvSpPr>
            <p:spPr bwMode="auto">
              <a:xfrm>
                <a:off x="1837" y="-8857"/>
                <a:ext cx="0" cy="1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6" name="Line 21657"/>
              <p:cNvSpPr>
                <a:spLocks noChangeShapeType="1"/>
              </p:cNvSpPr>
              <p:nvPr/>
            </p:nvSpPr>
            <p:spPr bwMode="auto">
              <a:xfrm flipH="1">
                <a:off x="1608" y="-18286"/>
                <a:ext cx="1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7" name="Line 21658"/>
              <p:cNvSpPr>
                <a:spLocks noChangeShapeType="1"/>
              </p:cNvSpPr>
              <p:nvPr/>
            </p:nvSpPr>
            <p:spPr bwMode="auto">
              <a:xfrm>
                <a:off x="1608" y="-18286"/>
                <a:ext cx="0" cy="34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8" name="Line 21659"/>
              <p:cNvSpPr>
                <a:spLocks noChangeShapeType="1"/>
              </p:cNvSpPr>
              <p:nvPr/>
            </p:nvSpPr>
            <p:spPr bwMode="auto">
              <a:xfrm flipH="1">
                <a:off x="1516" y="-21339"/>
                <a:ext cx="31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59" name="Line 21660"/>
              <p:cNvSpPr>
                <a:spLocks noChangeShapeType="1"/>
              </p:cNvSpPr>
              <p:nvPr/>
            </p:nvSpPr>
            <p:spPr bwMode="auto">
              <a:xfrm>
                <a:off x="1516" y="-21339"/>
                <a:ext cx="0" cy="170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0" name="Line 21661"/>
              <p:cNvSpPr>
                <a:spLocks noChangeShapeType="1"/>
              </p:cNvSpPr>
              <p:nvPr/>
            </p:nvSpPr>
            <p:spPr bwMode="auto">
              <a:xfrm flipH="1">
                <a:off x="-349" y="105677"/>
                <a:ext cx="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1" name="Line 21662"/>
              <p:cNvSpPr>
                <a:spLocks noChangeShapeType="1"/>
              </p:cNvSpPr>
              <p:nvPr/>
            </p:nvSpPr>
            <p:spPr bwMode="auto">
              <a:xfrm>
                <a:off x="-349" y="105677"/>
                <a:ext cx="0" cy="31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2" name="Line 21663"/>
              <p:cNvSpPr>
                <a:spLocks noChangeShapeType="1"/>
              </p:cNvSpPr>
              <p:nvPr/>
            </p:nvSpPr>
            <p:spPr bwMode="auto">
              <a:xfrm flipH="1">
                <a:off x="301" y="102097"/>
                <a:ext cx="3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3" name="Line 21664"/>
              <p:cNvSpPr>
                <a:spLocks noChangeShapeType="1"/>
              </p:cNvSpPr>
              <p:nvPr/>
            </p:nvSpPr>
            <p:spPr bwMode="auto">
              <a:xfrm flipV="1">
                <a:off x="301" y="98886"/>
                <a:ext cx="0" cy="3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4" name="Line 21665"/>
              <p:cNvSpPr>
                <a:spLocks noChangeShapeType="1"/>
              </p:cNvSpPr>
              <p:nvPr/>
            </p:nvSpPr>
            <p:spPr bwMode="auto">
              <a:xfrm flipH="1">
                <a:off x="2202" y="42516"/>
                <a:ext cx="6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5" name="Line 21666"/>
              <p:cNvSpPr>
                <a:spLocks noChangeShapeType="1"/>
              </p:cNvSpPr>
              <p:nvPr/>
            </p:nvSpPr>
            <p:spPr bwMode="auto">
              <a:xfrm>
                <a:off x="2202" y="42516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6" name="Line 21667"/>
              <p:cNvSpPr>
                <a:spLocks noChangeShapeType="1"/>
              </p:cNvSpPr>
              <p:nvPr/>
            </p:nvSpPr>
            <p:spPr bwMode="auto">
              <a:xfrm flipH="1">
                <a:off x="1980" y="43571"/>
                <a:ext cx="10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7" name="Line 21668"/>
              <p:cNvSpPr>
                <a:spLocks noChangeShapeType="1"/>
              </p:cNvSpPr>
              <p:nvPr/>
            </p:nvSpPr>
            <p:spPr bwMode="auto">
              <a:xfrm>
                <a:off x="1980" y="43571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8" name="Line 21669"/>
              <p:cNvSpPr>
                <a:spLocks noChangeShapeType="1"/>
              </p:cNvSpPr>
              <p:nvPr/>
            </p:nvSpPr>
            <p:spPr bwMode="auto">
              <a:xfrm flipH="1">
                <a:off x="1333" y="62264"/>
                <a:ext cx="2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69" name="Line 21670"/>
              <p:cNvSpPr>
                <a:spLocks noChangeShapeType="1"/>
              </p:cNvSpPr>
              <p:nvPr/>
            </p:nvSpPr>
            <p:spPr bwMode="auto">
              <a:xfrm>
                <a:off x="1333" y="62264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0" name="Line 21671"/>
              <p:cNvSpPr>
                <a:spLocks noChangeShapeType="1"/>
              </p:cNvSpPr>
              <p:nvPr/>
            </p:nvSpPr>
            <p:spPr bwMode="auto">
              <a:xfrm flipH="1">
                <a:off x="1148" y="-8474"/>
                <a:ext cx="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1" name="Line 21672"/>
              <p:cNvSpPr>
                <a:spLocks noChangeShapeType="1"/>
              </p:cNvSpPr>
              <p:nvPr/>
            </p:nvSpPr>
            <p:spPr bwMode="auto">
              <a:xfrm>
                <a:off x="1148" y="-8474"/>
                <a:ext cx="0" cy="18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2" name="Line 21673"/>
              <p:cNvSpPr>
                <a:spLocks noChangeShapeType="1"/>
              </p:cNvSpPr>
              <p:nvPr/>
            </p:nvSpPr>
            <p:spPr bwMode="auto">
              <a:xfrm flipH="1">
                <a:off x="2081" y="43346"/>
                <a:ext cx="2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3" name="Line 21674"/>
              <p:cNvSpPr>
                <a:spLocks noChangeShapeType="1"/>
              </p:cNvSpPr>
              <p:nvPr/>
            </p:nvSpPr>
            <p:spPr bwMode="auto">
              <a:xfrm>
                <a:off x="2081" y="43346"/>
                <a:ext cx="0" cy="2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4" name="Line 21675"/>
              <p:cNvSpPr>
                <a:spLocks noChangeShapeType="1"/>
              </p:cNvSpPr>
              <p:nvPr/>
            </p:nvSpPr>
            <p:spPr bwMode="auto">
              <a:xfrm flipH="1">
                <a:off x="2191" y="39542"/>
                <a:ext cx="1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5" name="Line 21676"/>
              <p:cNvSpPr>
                <a:spLocks noChangeShapeType="1"/>
              </p:cNvSpPr>
              <p:nvPr/>
            </p:nvSpPr>
            <p:spPr bwMode="auto">
              <a:xfrm>
                <a:off x="2191" y="39542"/>
                <a:ext cx="0" cy="3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6" name="Line 21677"/>
              <p:cNvSpPr>
                <a:spLocks noChangeShapeType="1"/>
              </p:cNvSpPr>
              <p:nvPr/>
            </p:nvSpPr>
            <p:spPr bwMode="auto">
              <a:xfrm flipH="1">
                <a:off x="1996" y="41586"/>
                <a:ext cx="1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7" name="Line 21678"/>
              <p:cNvSpPr>
                <a:spLocks noChangeShapeType="1"/>
              </p:cNvSpPr>
              <p:nvPr/>
            </p:nvSpPr>
            <p:spPr bwMode="auto">
              <a:xfrm>
                <a:off x="1996" y="41586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8" name="Line 21679"/>
              <p:cNvSpPr>
                <a:spLocks noChangeShapeType="1"/>
              </p:cNvSpPr>
              <p:nvPr/>
            </p:nvSpPr>
            <p:spPr bwMode="auto">
              <a:xfrm flipH="1">
                <a:off x="815" y="112753"/>
                <a:ext cx="2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79" name="Line 21680"/>
              <p:cNvSpPr>
                <a:spLocks noChangeShapeType="1"/>
              </p:cNvSpPr>
              <p:nvPr/>
            </p:nvSpPr>
            <p:spPr bwMode="auto">
              <a:xfrm>
                <a:off x="815" y="112753"/>
                <a:ext cx="0" cy="15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0" name="Line 21681"/>
              <p:cNvSpPr>
                <a:spLocks noChangeShapeType="1"/>
              </p:cNvSpPr>
              <p:nvPr/>
            </p:nvSpPr>
            <p:spPr bwMode="auto">
              <a:xfrm flipH="1">
                <a:off x="-366" y="105994"/>
                <a:ext cx="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1" name="Line 21682"/>
              <p:cNvSpPr>
                <a:spLocks noChangeShapeType="1"/>
              </p:cNvSpPr>
              <p:nvPr/>
            </p:nvSpPr>
            <p:spPr bwMode="auto">
              <a:xfrm>
                <a:off x="-366" y="105994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2" name="Line 21683"/>
              <p:cNvSpPr>
                <a:spLocks noChangeShapeType="1"/>
              </p:cNvSpPr>
              <p:nvPr/>
            </p:nvSpPr>
            <p:spPr bwMode="auto">
              <a:xfrm flipH="1">
                <a:off x="1360" y="37452"/>
                <a:ext cx="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3" name="Line 21684"/>
              <p:cNvSpPr>
                <a:spLocks noChangeShapeType="1"/>
              </p:cNvSpPr>
              <p:nvPr/>
            </p:nvSpPr>
            <p:spPr bwMode="auto">
              <a:xfrm>
                <a:off x="1360" y="37452"/>
                <a:ext cx="0" cy="286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4" name="Line 21685"/>
              <p:cNvSpPr>
                <a:spLocks noChangeShapeType="1"/>
              </p:cNvSpPr>
              <p:nvPr/>
            </p:nvSpPr>
            <p:spPr bwMode="auto">
              <a:xfrm flipH="1">
                <a:off x="745" y="113128"/>
                <a:ext cx="4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5" name="Line 21686"/>
              <p:cNvSpPr>
                <a:spLocks noChangeShapeType="1"/>
              </p:cNvSpPr>
              <p:nvPr/>
            </p:nvSpPr>
            <p:spPr bwMode="auto">
              <a:xfrm>
                <a:off x="745" y="113128"/>
                <a:ext cx="0" cy="50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6" name="Line 21687"/>
              <p:cNvSpPr>
                <a:spLocks noChangeShapeType="1"/>
              </p:cNvSpPr>
              <p:nvPr/>
            </p:nvSpPr>
            <p:spPr bwMode="auto">
              <a:xfrm flipH="1">
                <a:off x="205" y="113630"/>
                <a:ext cx="5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7" name="Line 21688"/>
              <p:cNvSpPr>
                <a:spLocks noChangeShapeType="1"/>
              </p:cNvSpPr>
              <p:nvPr/>
            </p:nvSpPr>
            <p:spPr bwMode="auto">
              <a:xfrm>
                <a:off x="205" y="113630"/>
                <a:ext cx="0" cy="36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8" name="Line 21689"/>
              <p:cNvSpPr>
                <a:spLocks noChangeShapeType="1"/>
              </p:cNvSpPr>
              <p:nvPr/>
            </p:nvSpPr>
            <p:spPr bwMode="auto">
              <a:xfrm flipH="1">
                <a:off x="277" y="102710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89" name="Line 21690"/>
              <p:cNvSpPr>
                <a:spLocks noChangeShapeType="1"/>
              </p:cNvSpPr>
              <p:nvPr/>
            </p:nvSpPr>
            <p:spPr bwMode="auto">
              <a:xfrm>
                <a:off x="277" y="102710"/>
                <a:ext cx="0" cy="1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0" name="Line 21691"/>
              <p:cNvSpPr>
                <a:spLocks noChangeShapeType="1"/>
              </p:cNvSpPr>
              <p:nvPr/>
            </p:nvSpPr>
            <p:spPr bwMode="auto">
              <a:xfrm flipH="1">
                <a:off x="886" y="70407"/>
                <a:ext cx="3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1" name="Line 21692"/>
              <p:cNvSpPr>
                <a:spLocks noChangeShapeType="1"/>
              </p:cNvSpPr>
              <p:nvPr/>
            </p:nvSpPr>
            <p:spPr bwMode="auto">
              <a:xfrm>
                <a:off x="886" y="70407"/>
                <a:ext cx="0" cy="5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2" name="Line 21693"/>
              <p:cNvSpPr>
                <a:spLocks noChangeShapeType="1"/>
              </p:cNvSpPr>
              <p:nvPr/>
            </p:nvSpPr>
            <p:spPr bwMode="auto">
              <a:xfrm flipH="1">
                <a:off x="-389" y="106284"/>
                <a:ext cx="2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3" name="Line 21694"/>
              <p:cNvSpPr>
                <a:spLocks noChangeShapeType="1"/>
              </p:cNvSpPr>
              <p:nvPr/>
            </p:nvSpPr>
            <p:spPr bwMode="auto">
              <a:xfrm>
                <a:off x="-389" y="106284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4" name="Line 21695"/>
              <p:cNvSpPr>
                <a:spLocks noChangeShapeType="1"/>
              </p:cNvSpPr>
              <p:nvPr/>
            </p:nvSpPr>
            <p:spPr bwMode="auto">
              <a:xfrm flipH="1">
                <a:off x="1087" y="94850"/>
                <a:ext cx="5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5" name="Line 21696"/>
              <p:cNvSpPr>
                <a:spLocks noChangeShapeType="1"/>
              </p:cNvSpPr>
              <p:nvPr/>
            </p:nvSpPr>
            <p:spPr bwMode="auto">
              <a:xfrm flipV="1">
                <a:off x="1087" y="94567"/>
                <a:ext cx="0" cy="28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6" name="Line 21697"/>
              <p:cNvSpPr>
                <a:spLocks noChangeShapeType="1"/>
              </p:cNvSpPr>
              <p:nvPr/>
            </p:nvSpPr>
            <p:spPr bwMode="auto">
              <a:xfrm flipH="1">
                <a:off x="564" y="99249"/>
                <a:ext cx="31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7" name="Line 21698"/>
              <p:cNvSpPr>
                <a:spLocks noChangeShapeType="1"/>
              </p:cNvSpPr>
              <p:nvPr/>
            </p:nvSpPr>
            <p:spPr bwMode="auto">
              <a:xfrm>
                <a:off x="564" y="99249"/>
                <a:ext cx="0" cy="52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8" name="Line 21699"/>
              <p:cNvSpPr>
                <a:spLocks noChangeShapeType="1"/>
              </p:cNvSpPr>
              <p:nvPr/>
            </p:nvSpPr>
            <p:spPr bwMode="auto">
              <a:xfrm flipH="1">
                <a:off x="1829" y="-20139"/>
                <a:ext cx="1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199" name="Line 21700"/>
              <p:cNvSpPr>
                <a:spLocks noChangeShapeType="1"/>
              </p:cNvSpPr>
              <p:nvPr/>
            </p:nvSpPr>
            <p:spPr bwMode="auto">
              <a:xfrm flipV="1">
                <a:off x="1829" y="-21339"/>
                <a:ext cx="0" cy="120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0" name="Line 21701"/>
              <p:cNvSpPr>
                <a:spLocks noChangeShapeType="1"/>
              </p:cNvSpPr>
              <p:nvPr/>
            </p:nvSpPr>
            <p:spPr bwMode="auto">
              <a:xfrm flipH="1">
                <a:off x="1213" y="26690"/>
                <a:ext cx="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1" name="Line 21702"/>
              <p:cNvSpPr>
                <a:spLocks noChangeShapeType="1"/>
              </p:cNvSpPr>
              <p:nvPr/>
            </p:nvSpPr>
            <p:spPr bwMode="auto">
              <a:xfrm>
                <a:off x="1213" y="26690"/>
                <a:ext cx="0" cy="19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2" name="Line 21703"/>
              <p:cNvSpPr>
                <a:spLocks noChangeShapeType="1"/>
              </p:cNvSpPr>
              <p:nvPr/>
            </p:nvSpPr>
            <p:spPr bwMode="auto">
              <a:xfrm flipH="1">
                <a:off x="933" y="89892"/>
                <a:ext cx="1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3" name="Line 21704"/>
              <p:cNvSpPr>
                <a:spLocks noChangeShapeType="1"/>
              </p:cNvSpPr>
              <p:nvPr/>
            </p:nvSpPr>
            <p:spPr bwMode="auto">
              <a:xfrm flipV="1">
                <a:off x="933" y="88824"/>
                <a:ext cx="0" cy="106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4" name="Line 21705"/>
              <p:cNvSpPr>
                <a:spLocks noChangeShapeType="1"/>
              </p:cNvSpPr>
              <p:nvPr/>
            </p:nvSpPr>
            <p:spPr bwMode="auto">
              <a:xfrm flipH="1">
                <a:off x="1203" y="12092"/>
                <a:ext cx="2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5" name="Line 21706"/>
              <p:cNvSpPr>
                <a:spLocks noChangeShapeType="1"/>
              </p:cNvSpPr>
              <p:nvPr/>
            </p:nvSpPr>
            <p:spPr bwMode="auto">
              <a:xfrm>
                <a:off x="1203" y="12092"/>
                <a:ext cx="0" cy="39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6" name="Line 21707"/>
              <p:cNvSpPr>
                <a:spLocks noChangeShapeType="1"/>
              </p:cNvSpPr>
              <p:nvPr/>
            </p:nvSpPr>
            <p:spPr bwMode="auto">
              <a:xfrm flipH="1">
                <a:off x="1877" y="40267"/>
                <a:ext cx="1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7" name="Line 21708"/>
              <p:cNvSpPr>
                <a:spLocks noChangeShapeType="1"/>
              </p:cNvSpPr>
              <p:nvPr/>
            </p:nvSpPr>
            <p:spPr bwMode="auto">
              <a:xfrm>
                <a:off x="1877" y="40267"/>
                <a:ext cx="0" cy="79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8" name="Line 21709"/>
              <p:cNvSpPr>
                <a:spLocks noChangeShapeType="1"/>
              </p:cNvSpPr>
              <p:nvPr/>
            </p:nvSpPr>
            <p:spPr bwMode="auto">
              <a:xfrm flipH="1">
                <a:off x="662" y="101866"/>
                <a:ext cx="2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09" name="Line 21710"/>
              <p:cNvSpPr>
                <a:spLocks noChangeShapeType="1"/>
              </p:cNvSpPr>
              <p:nvPr/>
            </p:nvSpPr>
            <p:spPr bwMode="auto">
              <a:xfrm>
                <a:off x="662" y="101866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0" name="Line 21711"/>
              <p:cNvSpPr>
                <a:spLocks noChangeShapeType="1"/>
              </p:cNvSpPr>
              <p:nvPr/>
            </p:nvSpPr>
            <p:spPr bwMode="auto">
              <a:xfrm flipH="1">
                <a:off x="1063" y="18659"/>
                <a:ext cx="35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1" name="Line 21712"/>
              <p:cNvSpPr>
                <a:spLocks noChangeShapeType="1"/>
              </p:cNvSpPr>
              <p:nvPr/>
            </p:nvSpPr>
            <p:spPr bwMode="auto">
              <a:xfrm>
                <a:off x="1063" y="18659"/>
                <a:ext cx="0" cy="2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2" name="Line 21713"/>
              <p:cNvSpPr>
                <a:spLocks noChangeShapeType="1"/>
              </p:cNvSpPr>
              <p:nvPr/>
            </p:nvSpPr>
            <p:spPr bwMode="auto">
              <a:xfrm flipH="1">
                <a:off x="1454" y="36819"/>
                <a:ext cx="26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3" name="Line 21714"/>
              <p:cNvSpPr>
                <a:spLocks noChangeShapeType="1"/>
              </p:cNvSpPr>
              <p:nvPr/>
            </p:nvSpPr>
            <p:spPr bwMode="auto">
              <a:xfrm>
                <a:off x="1454" y="36819"/>
                <a:ext cx="0" cy="27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4" name="Line 21715"/>
              <p:cNvSpPr>
                <a:spLocks noChangeShapeType="1"/>
              </p:cNvSpPr>
              <p:nvPr/>
            </p:nvSpPr>
            <p:spPr bwMode="auto">
              <a:xfrm flipH="1">
                <a:off x="1564" y="32196"/>
                <a:ext cx="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5" name="Line 21716"/>
              <p:cNvSpPr>
                <a:spLocks noChangeShapeType="1"/>
              </p:cNvSpPr>
              <p:nvPr/>
            </p:nvSpPr>
            <p:spPr bwMode="auto">
              <a:xfrm flipV="1">
                <a:off x="1564" y="31616"/>
                <a:ext cx="0" cy="58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6" name="Line 21717"/>
              <p:cNvSpPr>
                <a:spLocks noChangeShapeType="1"/>
              </p:cNvSpPr>
              <p:nvPr/>
            </p:nvSpPr>
            <p:spPr bwMode="auto">
              <a:xfrm flipH="1">
                <a:off x="1113" y="4252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7" name="Line 21718"/>
              <p:cNvSpPr>
                <a:spLocks noChangeShapeType="1"/>
              </p:cNvSpPr>
              <p:nvPr/>
            </p:nvSpPr>
            <p:spPr bwMode="auto">
              <a:xfrm flipV="1">
                <a:off x="1113" y="37847"/>
                <a:ext cx="0" cy="467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8" name="Line 21719"/>
              <p:cNvSpPr>
                <a:spLocks noChangeShapeType="1"/>
              </p:cNvSpPr>
              <p:nvPr/>
            </p:nvSpPr>
            <p:spPr bwMode="auto">
              <a:xfrm flipH="1">
                <a:off x="1059" y="84300"/>
                <a:ext cx="5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19" name="Line 21720"/>
              <p:cNvSpPr>
                <a:spLocks noChangeShapeType="1"/>
              </p:cNvSpPr>
              <p:nvPr/>
            </p:nvSpPr>
            <p:spPr bwMode="auto">
              <a:xfrm>
                <a:off x="1059" y="84300"/>
                <a:ext cx="0" cy="3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220" name="Line 21721"/>
              <p:cNvSpPr>
                <a:spLocks noChangeShapeType="1"/>
              </p:cNvSpPr>
              <p:nvPr/>
            </p:nvSpPr>
            <p:spPr bwMode="auto">
              <a:xfrm flipH="1">
                <a:off x="1063" y="131"/>
                <a:ext cx="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grpSp>
          <p:nvGrpSpPr>
            <p:cNvPr id="15718" name="Group 21923"/>
            <p:cNvGrpSpPr>
              <a:grpSpLocks/>
            </p:cNvGrpSpPr>
            <p:nvPr/>
          </p:nvGrpSpPr>
          <p:grpSpPr bwMode="auto">
            <a:xfrm>
              <a:off x="707684" y="58666"/>
              <a:ext cx="3657600" cy="207406875"/>
              <a:chOff x="-427" y="-19638"/>
              <a:chExt cx="2304" cy="130650"/>
            </a:xfrm>
          </p:grpSpPr>
          <p:sp>
            <p:nvSpPr>
              <p:cNvPr id="15821" name="Line 21723"/>
              <p:cNvSpPr>
                <a:spLocks noChangeShapeType="1"/>
              </p:cNvSpPr>
              <p:nvPr/>
            </p:nvSpPr>
            <p:spPr bwMode="auto">
              <a:xfrm>
                <a:off x="1063" y="131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2" name="Line 21724"/>
              <p:cNvSpPr>
                <a:spLocks noChangeShapeType="1"/>
              </p:cNvSpPr>
              <p:nvPr/>
            </p:nvSpPr>
            <p:spPr bwMode="auto">
              <a:xfrm flipH="1">
                <a:off x="673" y="94567"/>
                <a:ext cx="41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3" name="Line 21725"/>
              <p:cNvSpPr>
                <a:spLocks noChangeShapeType="1"/>
              </p:cNvSpPr>
              <p:nvPr/>
            </p:nvSpPr>
            <p:spPr bwMode="auto">
              <a:xfrm>
                <a:off x="673" y="94567"/>
                <a:ext cx="0" cy="8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4" name="Line 21726"/>
              <p:cNvSpPr>
                <a:spLocks noChangeShapeType="1"/>
              </p:cNvSpPr>
              <p:nvPr/>
            </p:nvSpPr>
            <p:spPr bwMode="auto">
              <a:xfrm flipH="1">
                <a:off x="1691" y="41058"/>
                <a:ext cx="1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5" name="Line 21727"/>
              <p:cNvSpPr>
                <a:spLocks noChangeShapeType="1"/>
              </p:cNvSpPr>
              <p:nvPr/>
            </p:nvSpPr>
            <p:spPr bwMode="auto">
              <a:xfrm>
                <a:off x="1691" y="41058"/>
                <a:ext cx="0" cy="113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6" name="Line 21728"/>
              <p:cNvSpPr>
                <a:spLocks noChangeShapeType="1"/>
              </p:cNvSpPr>
              <p:nvPr/>
            </p:nvSpPr>
            <p:spPr bwMode="auto">
              <a:xfrm flipH="1">
                <a:off x="1564" y="31029"/>
                <a:ext cx="2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7" name="Line 21729"/>
              <p:cNvSpPr>
                <a:spLocks noChangeShapeType="1"/>
              </p:cNvSpPr>
              <p:nvPr/>
            </p:nvSpPr>
            <p:spPr bwMode="auto">
              <a:xfrm>
                <a:off x="1564" y="31029"/>
                <a:ext cx="0" cy="58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8" name="Line 21730"/>
              <p:cNvSpPr>
                <a:spLocks noChangeShapeType="1"/>
              </p:cNvSpPr>
              <p:nvPr/>
            </p:nvSpPr>
            <p:spPr bwMode="auto">
              <a:xfrm flipH="1">
                <a:off x="1805" y="30765"/>
                <a:ext cx="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29" name="Line 21731"/>
              <p:cNvSpPr>
                <a:spLocks noChangeShapeType="1"/>
              </p:cNvSpPr>
              <p:nvPr/>
            </p:nvSpPr>
            <p:spPr bwMode="auto">
              <a:xfrm>
                <a:off x="1805" y="30765"/>
                <a:ext cx="0" cy="2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0" name="Line 21732"/>
              <p:cNvSpPr>
                <a:spLocks noChangeShapeType="1"/>
              </p:cNvSpPr>
              <p:nvPr/>
            </p:nvSpPr>
            <p:spPr bwMode="auto">
              <a:xfrm flipH="1">
                <a:off x="-132" y="104471"/>
                <a:ext cx="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1" name="Line 21733"/>
              <p:cNvSpPr>
                <a:spLocks noChangeShapeType="1"/>
              </p:cNvSpPr>
              <p:nvPr/>
            </p:nvSpPr>
            <p:spPr bwMode="auto">
              <a:xfrm flipV="1">
                <a:off x="-132" y="104135"/>
                <a:ext cx="0" cy="33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2" name="Line 21734"/>
              <p:cNvSpPr>
                <a:spLocks noChangeShapeType="1"/>
              </p:cNvSpPr>
              <p:nvPr/>
            </p:nvSpPr>
            <p:spPr bwMode="auto">
              <a:xfrm flipH="1">
                <a:off x="932" y="14657"/>
                <a:ext cx="2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3" name="Line 21735"/>
              <p:cNvSpPr>
                <a:spLocks noChangeShapeType="1"/>
              </p:cNvSpPr>
              <p:nvPr/>
            </p:nvSpPr>
            <p:spPr bwMode="auto">
              <a:xfrm flipV="1">
                <a:off x="932" y="13898"/>
                <a:ext cx="0" cy="7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4" name="Line 21736"/>
              <p:cNvSpPr>
                <a:spLocks noChangeShapeType="1"/>
              </p:cNvSpPr>
              <p:nvPr/>
            </p:nvSpPr>
            <p:spPr bwMode="auto">
              <a:xfrm flipH="1">
                <a:off x="1212" y="80898"/>
                <a:ext cx="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5" name="Line 21737"/>
              <p:cNvSpPr>
                <a:spLocks noChangeShapeType="1"/>
              </p:cNvSpPr>
              <p:nvPr/>
            </p:nvSpPr>
            <p:spPr bwMode="auto">
              <a:xfrm>
                <a:off x="1212" y="80898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6" name="Line 21738"/>
              <p:cNvSpPr>
                <a:spLocks noChangeShapeType="1"/>
              </p:cNvSpPr>
              <p:nvPr/>
            </p:nvSpPr>
            <p:spPr bwMode="auto">
              <a:xfrm flipH="1">
                <a:off x="1196" y="-19638"/>
                <a:ext cx="3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7" name="Line 21739"/>
              <p:cNvSpPr>
                <a:spLocks noChangeShapeType="1"/>
              </p:cNvSpPr>
              <p:nvPr/>
            </p:nvSpPr>
            <p:spPr bwMode="auto">
              <a:xfrm>
                <a:off x="1196" y="-19638"/>
                <a:ext cx="0" cy="108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8" name="Line 21740"/>
              <p:cNvSpPr>
                <a:spLocks noChangeShapeType="1"/>
              </p:cNvSpPr>
              <p:nvPr/>
            </p:nvSpPr>
            <p:spPr bwMode="auto">
              <a:xfrm flipH="1">
                <a:off x="-299" y="104998"/>
                <a:ext cx="8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39" name="Line 21741"/>
              <p:cNvSpPr>
                <a:spLocks noChangeShapeType="1"/>
              </p:cNvSpPr>
              <p:nvPr/>
            </p:nvSpPr>
            <p:spPr bwMode="auto">
              <a:xfrm>
                <a:off x="-299" y="104998"/>
                <a:ext cx="0" cy="36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0" name="Line 21742"/>
              <p:cNvSpPr>
                <a:spLocks noChangeShapeType="1"/>
              </p:cNvSpPr>
              <p:nvPr/>
            </p:nvSpPr>
            <p:spPr bwMode="auto">
              <a:xfrm flipH="1">
                <a:off x="962" y="-10762"/>
                <a:ext cx="20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1" name="Line 21743"/>
              <p:cNvSpPr>
                <a:spLocks noChangeShapeType="1"/>
              </p:cNvSpPr>
              <p:nvPr/>
            </p:nvSpPr>
            <p:spPr bwMode="auto">
              <a:xfrm flipV="1">
                <a:off x="962" y="-13538"/>
                <a:ext cx="0" cy="277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2" name="Line 21744"/>
              <p:cNvSpPr>
                <a:spLocks noChangeShapeType="1"/>
              </p:cNvSpPr>
              <p:nvPr/>
            </p:nvSpPr>
            <p:spPr bwMode="auto">
              <a:xfrm flipH="1">
                <a:off x="1691" y="43327"/>
                <a:ext cx="10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3" name="Line 21745"/>
              <p:cNvSpPr>
                <a:spLocks noChangeShapeType="1"/>
              </p:cNvSpPr>
              <p:nvPr/>
            </p:nvSpPr>
            <p:spPr bwMode="auto">
              <a:xfrm flipV="1">
                <a:off x="1691" y="42192"/>
                <a:ext cx="0" cy="113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4" name="Line 21746"/>
              <p:cNvSpPr>
                <a:spLocks noChangeShapeType="1"/>
              </p:cNvSpPr>
              <p:nvPr/>
            </p:nvSpPr>
            <p:spPr bwMode="auto">
              <a:xfrm flipH="1">
                <a:off x="1104" y="89477"/>
                <a:ext cx="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5" name="Line 21747"/>
              <p:cNvSpPr>
                <a:spLocks noChangeShapeType="1"/>
              </p:cNvSpPr>
              <p:nvPr/>
            </p:nvSpPr>
            <p:spPr bwMode="auto">
              <a:xfrm>
                <a:off x="1104" y="89477"/>
                <a:ext cx="0" cy="4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6" name="Line 21748"/>
              <p:cNvSpPr>
                <a:spLocks noChangeShapeType="1"/>
              </p:cNvSpPr>
              <p:nvPr/>
            </p:nvSpPr>
            <p:spPr bwMode="auto">
              <a:xfrm>
                <a:off x="-177" y="105038"/>
                <a:ext cx="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7" name="Line 21749"/>
              <p:cNvSpPr>
                <a:spLocks noChangeShapeType="1"/>
              </p:cNvSpPr>
              <p:nvPr/>
            </p:nvSpPr>
            <p:spPr bwMode="auto">
              <a:xfrm flipV="1">
                <a:off x="-177" y="104583"/>
                <a:ext cx="0" cy="45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8" name="Line 21750"/>
              <p:cNvSpPr>
                <a:spLocks noChangeShapeType="1"/>
              </p:cNvSpPr>
              <p:nvPr/>
            </p:nvSpPr>
            <p:spPr bwMode="auto">
              <a:xfrm flipH="1">
                <a:off x="1107" y="24633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49" name="Line 21751"/>
              <p:cNvSpPr>
                <a:spLocks noChangeShapeType="1"/>
              </p:cNvSpPr>
              <p:nvPr/>
            </p:nvSpPr>
            <p:spPr bwMode="auto">
              <a:xfrm>
                <a:off x="1107" y="24633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0" name="Line 21752"/>
              <p:cNvSpPr>
                <a:spLocks noChangeShapeType="1"/>
              </p:cNvSpPr>
              <p:nvPr/>
            </p:nvSpPr>
            <p:spPr bwMode="auto">
              <a:xfrm flipH="1">
                <a:off x="1512" y="42192"/>
                <a:ext cx="1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1" name="Line 21753"/>
              <p:cNvSpPr>
                <a:spLocks noChangeShapeType="1"/>
              </p:cNvSpPr>
              <p:nvPr/>
            </p:nvSpPr>
            <p:spPr bwMode="auto">
              <a:xfrm>
                <a:off x="1512" y="42192"/>
                <a:ext cx="0" cy="9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2" name="Line 21754"/>
              <p:cNvSpPr>
                <a:spLocks noChangeShapeType="1"/>
              </p:cNvSpPr>
              <p:nvPr/>
            </p:nvSpPr>
            <p:spPr bwMode="auto">
              <a:xfrm flipH="1">
                <a:off x="940" y="3302"/>
                <a:ext cx="9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3" name="Line 21755"/>
              <p:cNvSpPr>
                <a:spLocks noChangeShapeType="1"/>
              </p:cNvSpPr>
              <p:nvPr/>
            </p:nvSpPr>
            <p:spPr bwMode="auto">
              <a:xfrm flipV="1">
                <a:off x="940" y="3025"/>
                <a:ext cx="0" cy="27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4" name="Line 21756"/>
              <p:cNvSpPr>
                <a:spLocks noChangeShapeType="1"/>
              </p:cNvSpPr>
              <p:nvPr/>
            </p:nvSpPr>
            <p:spPr bwMode="auto">
              <a:xfrm flipH="1">
                <a:off x="1369" y="86173"/>
                <a:ext cx="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5" name="Line 21757"/>
              <p:cNvSpPr>
                <a:spLocks noChangeShapeType="1"/>
              </p:cNvSpPr>
              <p:nvPr/>
            </p:nvSpPr>
            <p:spPr bwMode="auto">
              <a:xfrm>
                <a:off x="1369" y="86173"/>
                <a:ext cx="0" cy="1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6" name="Line 21758"/>
              <p:cNvSpPr>
                <a:spLocks noChangeShapeType="1"/>
              </p:cNvSpPr>
              <p:nvPr/>
            </p:nvSpPr>
            <p:spPr bwMode="auto">
              <a:xfrm flipH="1">
                <a:off x="1235" y="31616"/>
                <a:ext cx="32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7" name="Line 21759"/>
              <p:cNvSpPr>
                <a:spLocks noChangeShapeType="1"/>
              </p:cNvSpPr>
              <p:nvPr/>
            </p:nvSpPr>
            <p:spPr bwMode="auto">
              <a:xfrm>
                <a:off x="1235" y="31616"/>
                <a:ext cx="0" cy="48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8" name="Line 21760"/>
              <p:cNvSpPr>
                <a:spLocks noChangeShapeType="1"/>
              </p:cNvSpPr>
              <p:nvPr/>
            </p:nvSpPr>
            <p:spPr bwMode="auto">
              <a:xfrm flipH="1">
                <a:off x="1352" y="54787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59" name="Line 21761"/>
              <p:cNvSpPr>
                <a:spLocks noChangeShapeType="1"/>
              </p:cNvSpPr>
              <p:nvPr/>
            </p:nvSpPr>
            <p:spPr bwMode="auto">
              <a:xfrm>
                <a:off x="1352" y="54787"/>
                <a:ext cx="0" cy="1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0" name="Line 21762"/>
              <p:cNvSpPr>
                <a:spLocks noChangeShapeType="1"/>
              </p:cNvSpPr>
              <p:nvPr/>
            </p:nvSpPr>
            <p:spPr bwMode="auto">
              <a:xfrm flipH="1">
                <a:off x="1196" y="52993"/>
                <a:ext cx="32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1" name="Line 21763"/>
              <p:cNvSpPr>
                <a:spLocks noChangeShapeType="1"/>
              </p:cNvSpPr>
              <p:nvPr/>
            </p:nvSpPr>
            <p:spPr bwMode="auto">
              <a:xfrm flipV="1">
                <a:off x="1196" y="52334"/>
                <a:ext cx="0" cy="65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2" name="Line 21764"/>
              <p:cNvSpPr>
                <a:spLocks noChangeShapeType="1"/>
              </p:cNvSpPr>
              <p:nvPr/>
            </p:nvSpPr>
            <p:spPr bwMode="auto">
              <a:xfrm flipH="1">
                <a:off x="877" y="27403"/>
                <a:ext cx="13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3" name="Line 21765"/>
              <p:cNvSpPr>
                <a:spLocks noChangeShapeType="1"/>
              </p:cNvSpPr>
              <p:nvPr/>
            </p:nvSpPr>
            <p:spPr bwMode="auto">
              <a:xfrm flipV="1">
                <a:off x="877" y="26130"/>
                <a:ext cx="0" cy="127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4" name="Line 21766"/>
              <p:cNvSpPr>
                <a:spLocks noChangeShapeType="1"/>
              </p:cNvSpPr>
              <p:nvPr/>
            </p:nvSpPr>
            <p:spPr bwMode="auto">
              <a:xfrm flipH="1">
                <a:off x="1141" y="17657"/>
                <a:ext cx="17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5" name="Line 21767"/>
              <p:cNvSpPr>
                <a:spLocks noChangeShapeType="1"/>
              </p:cNvSpPr>
              <p:nvPr/>
            </p:nvSpPr>
            <p:spPr bwMode="auto">
              <a:xfrm flipV="1">
                <a:off x="1141" y="17162"/>
                <a:ext cx="0" cy="49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6" name="Line 21768"/>
              <p:cNvSpPr>
                <a:spLocks noChangeShapeType="1"/>
              </p:cNvSpPr>
              <p:nvPr/>
            </p:nvSpPr>
            <p:spPr bwMode="auto">
              <a:xfrm flipH="1">
                <a:off x="1051" y="83278"/>
                <a:ext cx="19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7" name="Line 21769"/>
              <p:cNvSpPr>
                <a:spLocks noChangeShapeType="1"/>
              </p:cNvSpPr>
              <p:nvPr/>
            </p:nvSpPr>
            <p:spPr bwMode="auto">
              <a:xfrm>
                <a:off x="1051" y="83278"/>
                <a:ext cx="0" cy="1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8" name="Line 21770"/>
              <p:cNvSpPr>
                <a:spLocks noChangeShapeType="1"/>
              </p:cNvSpPr>
              <p:nvPr/>
            </p:nvSpPr>
            <p:spPr bwMode="auto">
              <a:xfrm flipH="1">
                <a:off x="497" y="99769"/>
                <a:ext cx="6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69" name="Line 21771"/>
              <p:cNvSpPr>
                <a:spLocks noChangeShapeType="1"/>
              </p:cNvSpPr>
              <p:nvPr/>
            </p:nvSpPr>
            <p:spPr bwMode="auto">
              <a:xfrm flipV="1">
                <a:off x="497" y="99057"/>
                <a:ext cx="0" cy="7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0" name="Line 21772"/>
              <p:cNvSpPr>
                <a:spLocks noChangeShapeType="1"/>
              </p:cNvSpPr>
              <p:nvPr/>
            </p:nvSpPr>
            <p:spPr bwMode="auto">
              <a:xfrm flipH="1">
                <a:off x="876" y="76269"/>
                <a:ext cx="4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1" name="Line 21773"/>
              <p:cNvSpPr>
                <a:spLocks noChangeShapeType="1"/>
              </p:cNvSpPr>
              <p:nvPr/>
            </p:nvSpPr>
            <p:spPr bwMode="auto">
              <a:xfrm>
                <a:off x="876" y="76269"/>
                <a:ext cx="0" cy="78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2" name="Line 21774"/>
              <p:cNvSpPr>
                <a:spLocks noChangeShapeType="1"/>
              </p:cNvSpPr>
              <p:nvPr/>
            </p:nvSpPr>
            <p:spPr bwMode="auto">
              <a:xfrm flipH="1">
                <a:off x="-427" y="106548"/>
                <a:ext cx="3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3" name="Line 21775"/>
              <p:cNvSpPr>
                <a:spLocks noChangeShapeType="1"/>
              </p:cNvSpPr>
              <p:nvPr/>
            </p:nvSpPr>
            <p:spPr bwMode="auto">
              <a:xfrm>
                <a:off x="-427" y="106548"/>
                <a:ext cx="0" cy="44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4" name="Line 21776"/>
              <p:cNvSpPr>
                <a:spLocks noChangeShapeType="1"/>
              </p:cNvSpPr>
              <p:nvPr/>
            </p:nvSpPr>
            <p:spPr bwMode="auto">
              <a:xfrm flipH="1">
                <a:off x="890" y="18890"/>
                <a:ext cx="17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5" name="Line 21777"/>
              <p:cNvSpPr>
                <a:spLocks noChangeShapeType="1"/>
              </p:cNvSpPr>
              <p:nvPr/>
            </p:nvSpPr>
            <p:spPr bwMode="auto">
              <a:xfrm flipV="1">
                <a:off x="890" y="17209"/>
                <a:ext cx="0" cy="168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6" name="Line 21778"/>
              <p:cNvSpPr>
                <a:spLocks noChangeShapeType="1"/>
              </p:cNvSpPr>
              <p:nvPr/>
            </p:nvSpPr>
            <p:spPr bwMode="auto">
              <a:xfrm flipH="1">
                <a:off x="734" y="41368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7" name="Line 21779"/>
              <p:cNvSpPr>
                <a:spLocks noChangeShapeType="1"/>
              </p:cNvSpPr>
              <p:nvPr/>
            </p:nvSpPr>
            <p:spPr bwMode="auto">
              <a:xfrm flipV="1">
                <a:off x="734" y="29288"/>
                <a:ext cx="0" cy="1208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8" name="Line 21780"/>
              <p:cNvSpPr>
                <a:spLocks noChangeShapeType="1"/>
              </p:cNvSpPr>
              <p:nvPr/>
            </p:nvSpPr>
            <p:spPr bwMode="auto">
              <a:xfrm flipH="1">
                <a:off x="974" y="77535"/>
                <a:ext cx="1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79" name="Line 21781"/>
              <p:cNvSpPr>
                <a:spLocks noChangeShapeType="1"/>
              </p:cNvSpPr>
              <p:nvPr/>
            </p:nvSpPr>
            <p:spPr bwMode="auto">
              <a:xfrm>
                <a:off x="974" y="77535"/>
                <a:ext cx="0" cy="29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0" name="Line 21782"/>
              <p:cNvSpPr>
                <a:spLocks noChangeShapeType="1"/>
              </p:cNvSpPr>
              <p:nvPr/>
            </p:nvSpPr>
            <p:spPr bwMode="auto">
              <a:xfrm flipH="1">
                <a:off x="1394" y="37095"/>
                <a:ext cx="6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1" name="Line 21783"/>
              <p:cNvSpPr>
                <a:spLocks noChangeShapeType="1"/>
              </p:cNvSpPr>
              <p:nvPr/>
            </p:nvSpPr>
            <p:spPr bwMode="auto">
              <a:xfrm>
                <a:off x="1394" y="37095"/>
                <a:ext cx="0" cy="35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2" name="Line 21784"/>
              <p:cNvSpPr>
                <a:spLocks noChangeShapeType="1"/>
              </p:cNvSpPr>
              <p:nvPr/>
            </p:nvSpPr>
            <p:spPr bwMode="auto">
              <a:xfrm flipH="1">
                <a:off x="1041" y="60464"/>
                <a:ext cx="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3" name="Line 21785"/>
              <p:cNvSpPr>
                <a:spLocks noChangeShapeType="1"/>
              </p:cNvSpPr>
              <p:nvPr/>
            </p:nvSpPr>
            <p:spPr bwMode="auto">
              <a:xfrm>
                <a:off x="1041" y="60464"/>
                <a:ext cx="0" cy="114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4" name="Line 21786"/>
              <p:cNvSpPr>
                <a:spLocks noChangeShapeType="1"/>
              </p:cNvSpPr>
              <p:nvPr/>
            </p:nvSpPr>
            <p:spPr bwMode="auto">
              <a:xfrm flipH="1">
                <a:off x="1100" y="82428"/>
                <a:ext cx="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5" name="Line 21787"/>
              <p:cNvSpPr>
                <a:spLocks noChangeShapeType="1"/>
              </p:cNvSpPr>
              <p:nvPr/>
            </p:nvSpPr>
            <p:spPr bwMode="auto">
              <a:xfrm>
                <a:off x="1100" y="82428"/>
                <a:ext cx="0" cy="23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6" name="Line 21788"/>
              <p:cNvSpPr>
                <a:spLocks noChangeShapeType="1"/>
              </p:cNvSpPr>
              <p:nvPr/>
            </p:nvSpPr>
            <p:spPr bwMode="auto">
              <a:xfrm flipH="1">
                <a:off x="910" y="56567"/>
                <a:ext cx="2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7" name="Line 21789"/>
              <p:cNvSpPr>
                <a:spLocks noChangeShapeType="1"/>
              </p:cNvSpPr>
              <p:nvPr/>
            </p:nvSpPr>
            <p:spPr bwMode="auto">
              <a:xfrm flipV="1">
                <a:off x="910" y="56231"/>
                <a:ext cx="0" cy="33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8" name="Line 21790"/>
              <p:cNvSpPr>
                <a:spLocks noChangeShapeType="1"/>
              </p:cNvSpPr>
              <p:nvPr/>
            </p:nvSpPr>
            <p:spPr bwMode="auto">
              <a:xfrm flipH="1">
                <a:off x="983" y="-1102"/>
                <a:ext cx="1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89" name="Line 21791"/>
              <p:cNvSpPr>
                <a:spLocks noChangeShapeType="1"/>
              </p:cNvSpPr>
              <p:nvPr/>
            </p:nvSpPr>
            <p:spPr bwMode="auto">
              <a:xfrm>
                <a:off x="983" y="-1102"/>
                <a:ext cx="0" cy="73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0" name="Line 21792"/>
              <p:cNvSpPr>
                <a:spLocks noChangeShapeType="1"/>
              </p:cNvSpPr>
              <p:nvPr/>
            </p:nvSpPr>
            <p:spPr bwMode="auto">
              <a:xfrm flipH="1">
                <a:off x="1360" y="43182"/>
                <a:ext cx="15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1" name="Line 21793"/>
              <p:cNvSpPr>
                <a:spLocks noChangeShapeType="1"/>
              </p:cNvSpPr>
              <p:nvPr/>
            </p:nvSpPr>
            <p:spPr bwMode="auto">
              <a:xfrm flipV="1">
                <a:off x="1360" y="40313"/>
                <a:ext cx="0" cy="286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2" name="Line 21794"/>
              <p:cNvSpPr>
                <a:spLocks noChangeShapeType="1"/>
              </p:cNvSpPr>
              <p:nvPr/>
            </p:nvSpPr>
            <p:spPr bwMode="auto">
              <a:xfrm flipH="1">
                <a:off x="797" y="47547"/>
                <a:ext cx="19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3" name="Line 21795"/>
              <p:cNvSpPr>
                <a:spLocks noChangeShapeType="1"/>
              </p:cNvSpPr>
              <p:nvPr/>
            </p:nvSpPr>
            <p:spPr bwMode="auto">
              <a:xfrm>
                <a:off x="797" y="47547"/>
                <a:ext cx="0" cy="2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4" name="Line 21796"/>
              <p:cNvSpPr>
                <a:spLocks noChangeShapeType="1"/>
              </p:cNvSpPr>
              <p:nvPr/>
            </p:nvSpPr>
            <p:spPr bwMode="auto">
              <a:xfrm flipH="1">
                <a:off x="970" y="23763"/>
                <a:ext cx="2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5" name="Line 21797"/>
              <p:cNvSpPr>
                <a:spLocks noChangeShapeType="1"/>
              </p:cNvSpPr>
              <p:nvPr/>
            </p:nvSpPr>
            <p:spPr bwMode="auto">
              <a:xfrm>
                <a:off x="970" y="23763"/>
                <a:ext cx="0" cy="54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6" name="Line 21798"/>
              <p:cNvSpPr>
                <a:spLocks noChangeShapeType="1"/>
              </p:cNvSpPr>
              <p:nvPr/>
            </p:nvSpPr>
            <p:spPr bwMode="auto">
              <a:xfrm flipH="1">
                <a:off x="1177" y="60042"/>
                <a:ext cx="8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7" name="Line 21799"/>
              <p:cNvSpPr>
                <a:spLocks noChangeShapeType="1"/>
              </p:cNvSpPr>
              <p:nvPr/>
            </p:nvSpPr>
            <p:spPr bwMode="auto">
              <a:xfrm>
                <a:off x="1177" y="60042"/>
                <a:ext cx="0" cy="42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8" name="Line 21800"/>
              <p:cNvSpPr>
                <a:spLocks noChangeShapeType="1"/>
              </p:cNvSpPr>
              <p:nvPr/>
            </p:nvSpPr>
            <p:spPr bwMode="auto">
              <a:xfrm flipH="1">
                <a:off x="986" y="45226"/>
                <a:ext cx="2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899" name="Line 21801"/>
              <p:cNvSpPr>
                <a:spLocks noChangeShapeType="1"/>
              </p:cNvSpPr>
              <p:nvPr/>
            </p:nvSpPr>
            <p:spPr bwMode="auto">
              <a:xfrm>
                <a:off x="986" y="45226"/>
                <a:ext cx="0" cy="17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0" name="Line 21802"/>
              <p:cNvSpPr>
                <a:spLocks noChangeShapeType="1"/>
              </p:cNvSpPr>
              <p:nvPr/>
            </p:nvSpPr>
            <p:spPr bwMode="auto">
              <a:xfrm flipH="1">
                <a:off x="1063" y="52334"/>
                <a:ext cx="13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1" name="Line 21803"/>
              <p:cNvSpPr>
                <a:spLocks noChangeShapeType="1"/>
              </p:cNvSpPr>
              <p:nvPr/>
            </p:nvSpPr>
            <p:spPr bwMode="auto">
              <a:xfrm>
                <a:off x="1063" y="52334"/>
                <a:ext cx="0" cy="58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2" name="Line 21804"/>
              <p:cNvSpPr>
                <a:spLocks noChangeShapeType="1"/>
              </p:cNvSpPr>
              <p:nvPr/>
            </p:nvSpPr>
            <p:spPr bwMode="auto">
              <a:xfrm flipH="1">
                <a:off x="-62" y="102855"/>
                <a:ext cx="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3" name="Line 21805"/>
              <p:cNvSpPr>
                <a:spLocks noChangeShapeType="1"/>
              </p:cNvSpPr>
              <p:nvPr/>
            </p:nvSpPr>
            <p:spPr bwMode="auto">
              <a:xfrm>
                <a:off x="-62" y="102855"/>
                <a:ext cx="0" cy="56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4" name="Line 21806"/>
              <p:cNvSpPr>
                <a:spLocks noChangeShapeType="1"/>
              </p:cNvSpPr>
              <p:nvPr/>
            </p:nvSpPr>
            <p:spPr bwMode="auto">
              <a:xfrm flipH="1">
                <a:off x="970" y="55123"/>
                <a:ext cx="17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5" name="Line 21807"/>
              <p:cNvSpPr>
                <a:spLocks noChangeShapeType="1"/>
              </p:cNvSpPr>
              <p:nvPr/>
            </p:nvSpPr>
            <p:spPr bwMode="auto">
              <a:xfrm flipV="1">
                <a:off x="970" y="54022"/>
                <a:ext cx="0" cy="110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6" name="Line 21808"/>
              <p:cNvSpPr>
                <a:spLocks noChangeShapeType="1"/>
              </p:cNvSpPr>
              <p:nvPr/>
            </p:nvSpPr>
            <p:spPr bwMode="auto">
              <a:xfrm flipH="1">
                <a:off x="943" y="84624"/>
                <a:ext cx="11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7" name="Line 21809"/>
              <p:cNvSpPr>
                <a:spLocks noChangeShapeType="1"/>
              </p:cNvSpPr>
              <p:nvPr/>
            </p:nvSpPr>
            <p:spPr bwMode="auto">
              <a:xfrm>
                <a:off x="943" y="84624"/>
                <a:ext cx="0" cy="36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8" name="Line 21810"/>
              <p:cNvSpPr>
                <a:spLocks noChangeShapeType="1"/>
              </p:cNvSpPr>
              <p:nvPr/>
            </p:nvSpPr>
            <p:spPr bwMode="auto">
              <a:xfrm flipH="1">
                <a:off x="858" y="88824"/>
                <a:ext cx="7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09" name="Line 21811"/>
              <p:cNvSpPr>
                <a:spLocks noChangeShapeType="1"/>
              </p:cNvSpPr>
              <p:nvPr/>
            </p:nvSpPr>
            <p:spPr bwMode="auto">
              <a:xfrm>
                <a:off x="858" y="88824"/>
                <a:ext cx="0" cy="143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0" name="Line 21812"/>
              <p:cNvSpPr>
                <a:spLocks noChangeShapeType="1"/>
              </p:cNvSpPr>
              <p:nvPr/>
            </p:nvSpPr>
            <p:spPr bwMode="auto">
              <a:xfrm flipH="1">
                <a:off x="933" y="46716"/>
                <a:ext cx="2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1" name="Line 21813"/>
              <p:cNvSpPr>
                <a:spLocks noChangeShapeType="1"/>
              </p:cNvSpPr>
              <p:nvPr/>
            </p:nvSpPr>
            <p:spPr bwMode="auto">
              <a:xfrm flipV="1">
                <a:off x="933" y="44171"/>
                <a:ext cx="0" cy="254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2" name="Line 21814"/>
              <p:cNvSpPr>
                <a:spLocks noChangeShapeType="1"/>
              </p:cNvSpPr>
              <p:nvPr/>
            </p:nvSpPr>
            <p:spPr bwMode="auto">
              <a:xfrm flipH="1">
                <a:off x="970" y="24857"/>
                <a:ext cx="13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3" name="Line 21815"/>
              <p:cNvSpPr>
                <a:spLocks noChangeShapeType="1"/>
              </p:cNvSpPr>
              <p:nvPr/>
            </p:nvSpPr>
            <p:spPr bwMode="auto">
              <a:xfrm flipV="1">
                <a:off x="970" y="24310"/>
                <a:ext cx="0" cy="54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4" name="Line 21816"/>
              <p:cNvSpPr>
                <a:spLocks noChangeShapeType="1"/>
              </p:cNvSpPr>
              <p:nvPr/>
            </p:nvSpPr>
            <p:spPr bwMode="auto">
              <a:xfrm flipH="1">
                <a:off x="1167" y="-11013"/>
                <a:ext cx="19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5" name="Line 21817"/>
              <p:cNvSpPr>
                <a:spLocks noChangeShapeType="1"/>
              </p:cNvSpPr>
              <p:nvPr/>
            </p:nvSpPr>
            <p:spPr bwMode="auto">
              <a:xfrm>
                <a:off x="1167" y="-11013"/>
                <a:ext cx="0" cy="25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6" name="Line 21818"/>
              <p:cNvSpPr>
                <a:spLocks noChangeShapeType="1"/>
              </p:cNvSpPr>
              <p:nvPr/>
            </p:nvSpPr>
            <p:spPr bwMode="auto">
              <a:xfrm flipH="1">
                <a:off x="910" y="55901"/>
                <a:ext cx="18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7" name="Line 21819"/>
              <p:cNvSpPr>
                <a:spLocks noChangeShapeType="1"/>
              </p:cNvSpPr>
              <p:nvPr/>
            </p:nvSpPr>
            <p:spPr bwMode="auto">
              <a:xfrm>
                <a:off x="910" y="55901"/>
                <a:ext cx="0" cy="33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8" name="Line 21820"/>
              <p:cNvSpPr>
                <a:spLocks noChangeShapeType="1"/>
              </p:cNvSpPr>
              <p:nvPr/>
            </p:nvSpPr>
            <p:spPr bwMode="auto">
              <a:xfrm flipH="1">
                <a:off x="1113" y="33172"/>
                <a:ext cx="1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19" name="Line 21821"/>
              <p:cNvSpPr>
                <a:spLocks noChangeShapeType="1"/>
              </p:cNvSpPr>
              <p:nvPr/>
            </p:nvSpPr>
            <p:spPr bwMode="auto">
              <a:xfrm>
                <a:off x="1113" y="33172"/>
                <a:ext cx="0" cy="467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0" name="Line 21822"/>
              <p:cNvSpPr>
                <a:spLocks noChangeShapeType="1"/>
              </p:cNvSpPr>
              <p:nvPr/>
            </p:nvSpPr>
            <p:spPr bwMode="auto">
              <a:xfrm flipH="1">
                <a:off x="1194" y="32097"/>
                <a:ext cx="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1" name="Line 21823"/>
              <p:cNvSpPr>
                <a:spLocks noChangeShapeType="1"/>
              </p:cNvSpPr>
              <p:nvPr/>
            </p:nvSpPr>
            <p:spPr bwMode="auto">
              <a:xfrm>
                <a:off x="1194" y="32097"/>
                <a:ext cx="0" cy="61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2" name="Line 21824"/>
              <p:cNvSpPr>
                <a:spLocks noChangeShapeType="1"/>
              </p:cNvSpPr>
              <p:nvPr/>
            </p:nvSpPr>
            <p:spPr bwMode="auto">
              <a:xfrm flipH="1">
                <a:off x="-303" y="105361"/>
                <a:ext cx="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3" name="Line 21825"/>
              <p:cNvSpPr>
                <a:spLocks noChangeShapeType="1"/>
              </p:cNvSpPr>
              <p:nvPr/>
            </p:nvSpPr>
            <p:spPr bwMode="auto">
              <a:xfrm>
                <a:off x="-303" y="105361"/>
                <a:ext cx="0" cy="3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4" name="Line 21826"/>
              <p:cNvSpPr>
                <a:spLocks noChangeShapeType="1"/>
              </p:cNvSpPr>
              <p:nvPr/>
            </p:nvSpPr>
            <p:spPr bwMode="auto">
              <a:xfrm flipH="1">
                <a:off x="971" y="961"/>
                <a:ext cx="24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5" name="Line 21827"/>
              <p:cNvSpPr>
                <a:spLocks noChangeShapeType="1"/>
              </p:cNvSpPr>
              <p:nvPr/>
            </p:nvSpPr>
            <p:spPr bwMode="auto">
              <a:xfrm flipV="1">
                <a:off x="971" y="296"/>
                <a:ext cx="0" cy="6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6" name="Line 21828"/>
              <p:cNvSpPr>
                <a:spLocks noChangeShapeType="1"/>
              </p:cNvSpPr>
              <p:nvPr/>
            </p:nvSpPr>
            <p:spPr bwMode="auto">
              <a:xfrm flipH="1">
                <a:off x="865" y="77054"/>
                <a:ext cx="1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7" name="Line 21829"/>
              <p:cNvSpPr>
                <a:spLocks noChangeShapeType="1"/>
              </p:cNvSpPr>
              <p:nvPr/>
            </p:nvSpPr>
            <p:spPr bwMode="auto">
              <a:xfrm>
                <a:off x="865" y="77054"/>
                <a:ext cx="0" cy="62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8" name="Line 21830"/>
              <p:cNvSpPr>
                <a:spLocks noChangeShapeType="1"/>
              </p:cNvSpPr>
              <p:nvPr/>
            </p:nvSpPr>
            <p:spPr bwMode="auto">
              <a:xfrm flipH="1">
                <a:off x="-177" y="104135"/>
                <a:ext cx="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29" name="Line 21831"/>
              <p:cNvSpPr>
                <a:spLocks noChangeShapeType="1"/>
              </p:cNvSpPr>
              <p:nvPr/>
            </p:nvSpPr>
            <p:spPr bwMode="auto">
              <a:xfrm>
                <a:off x="-177" y="104135"/>
                <a:ext cx="0" cy="44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0" name="Line 21832"/>
              <p:cNvSpPr>
                <a:spLocks noChangeShapeType="1"/>
              </p:cNvSpPr>
              <p:nvPr/>
            </p:nvSpPr>
            <p:spPr bwMode="auto">
              <a:xfrm flipH="1">
                <a:off x="1232" y="-2026"/>
                <a:ext cx="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1" name="Line 21833"/>
              <p:cNvSpPr>
                <a:spLocks noChangeShapeType="1"/>
              </p:cNvSpPr>
              <p:nvPr/>
            </p:nvSpPr>
            <p:spPr bwMode="auto">
              <a:xfrm>
                <a:off x="1232" y="-2026"/>
                <a:ext cx="0" cy="2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2" name="Line 21834"/>
              <p:cNvSpPr>
                <a:spLocks noChangeShapeType="1"/>
              </p:cNvSpPr>
              <p:nvPr/>
            </p:nvSpPr>
            <p:spPr bwMode="auto">
              <a:xfrm flipH="1">
                <a:off x="-213" y="104583"/>
                <a:ext cx="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3" name="Line 21835"/>
              <p:cNvSpPr>
                <a:spLocks noChangeShapeType="1"/>
              </p:cNvSpPr>
              <p:nvPr/>
            </p:nvSpPr>
            <p:spPr bwMode="auto">
              <a:xfrm>
                <a:off x="-213" y="104583"/>
                <a:ext cx="0" cy="4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4" name="Line 21836"/>
              <p:cNvSpPr>
                <a:spLocks noChangeShapeType="1"/>
              </p:cNvSpPr>
              <p:nvPr/>
            </p:nvSpPr>
            <p:spPr bwMode="auto">
              <a:xfrm flipH="1">
                <a:off x="1000" y="1430"/>
                <a:ext cx="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5" name="Line 21837"/>
              <p:cNvSpPr>
                <a:spLocks noChangeShapeType="1"/>
              </p:cNvSpPr>
              <p:nvPr/>
            </p:nvSpPr>
            <p:spPr bwMode="auto">
              <a:xfrm>
                <a:off x="1000" y="1430"/>
                <a:ext cx="0" cy="22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6" name="Line 21838"/>
              <p:cNvSpPr>
                <a:spLocks noChangeShapeType="1"/>
              </p:cNvSpPr>
              <p:nvPr/>
            </p:nvSpPr>
            <p:spPr bwMode="auto">
              <a:xfrm flipH="1">
                <a:off x="650" y="85665"/>
                <a:ext cx="25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7" name="Line 21839"/>
              <p:cNvSpPr>
                <a:spLocks noChangeShapeType="1"/>
              </p:cNvSpPr>
              <p:nvPr/>
            </p:nvSpPr>
            <p:spPr bwMode="auto">
              <a:xfrm flipV="1">
                <a:off x="650" y="82757"/>
                <a:ext cx="0" cy="290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8" name="Line 21840"/>
              <p:cNvSpPr>
                <a:spLocks noChangeShapeType="1"/>
              </p:cNvSpPr>
              <p:nvPr/>
            </p:nvSpPr>
            <p:spPr bwMode="auto">
              <a:xfrm flipH="1">
                <a:off x="1147" y="-1821"/>
                <a:ext cx="8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39" name="Line 21841"/>
              <p:cNvSpPr>
                <a:spLocks noChangeShapeType="1"/>
              </p:cNvSpPr>
              <p:nvPr/>
            </p:nvSpPr>
            <p:spPr bwMode="auto">
              <a:xfrm>
                <a:off x="1147" y="-1821"/>
                <a:ext cx="0" cy="71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0" name="Line 21842"/>
              <p:cNvSpPr>
                <a:spLocks noChangeShapeType="1"/>
              </p:cNvSpPr>
              <p:nvPr/>
            </p:nvSpPr>
            <p:spPr bwMode="auto">
              <a:xfrm flipH="1">
                <a:off x="980" y="79500"/>
                <a:ext cx="6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1" name="Line 21843"/>
              <p:cNvSpPr>
                <a:spLocks noChangeShapeType="1"/>
              </p:cNvSpPr>
              <p:nvPr/>
            </p:nvSpPr>
            <p:spPr bwMode="auto">
              <a:xfrm>
                <a:off x="980" y="79500"/>
                <a:ext cx="0" cy="77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2" name="Line 21844"/>
              <p:cNvSpPr>
                <a:spLocks noChangeShapeType="1"/>
              </p:cNvSpPr>
              <p:nvPr/>
            </p:nvSpPr>
            <p:spPr bwMode="auto">
              <a:xfrm flipH="1">
                <a:off x="1062" y="12487"/>
                <a:ext cx="14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3" name="Line 21845"/>
              <p:cNvSpPr>
                <a:spLocks noChangeShapeType="1"/>
              </p:cNvSpPr>
              <p:nvPr/>
            </p:nvSpPr>
            <p:spPr bwMode="auto">
              <a:xfrm>
                <a:off x="1062" y="12487"/>
                <a:ext cx="0" cy="64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4" name="Line 21846"/>
              <p:cNvSpPr>
                <a:spLocks noChangeShapeType="1"/>
              </p:cNvSpPr>
              <p:nvPr/>
            </p:nvSpPr>
            <p:spPr bwMode="auto">
              <a:xfrm flipH="1">
                <a:off x="1135" y="65198"/>
                <a:ext cx="2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5" name="Line 21847"/>
              <p:cNvSpPr>
                <a:spLocks noChangeShapeType="1"/>
              </p:cNvSpPr>
              <p:nvPr/>
            </p:nvSpPr>
            <p:spPr bwMode="auto">
              <a:xfrm>
                <a:off x="1135" y="65198"/>
                <a:ext cx="0" cy="35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6" name="Line 21848"/>
              <p:cNvSpPr>
                <a:spLocks noChangeShapeType="1"/>
              </p:cNvSpPr>
              <p:nvPr/>
            </p:nvSpPr>
            <p:spPr bwMode="auto">
              <a:xfrm flipH="1">
                <a:off x="980" y="67546"/>
                <a:ext cx="6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7" name="Line 21849"/>
              <p:cNvSpPr>
                <a:spLocks noChangeShapeType="1"/>
              </p:cNvSpPr>
              <p:nvPr/>
            </p:nvSpPr>
            <p:spPr bwMode="auto">
              <a:xfrm flipV="1">
                <a:off x="980" y="66550"/>
                <a:ext cx="0" cy="9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8" name="Line 21850"/>
              <p:cNvSpPr>
                <a:spLocks noChangeShapeType="1"/>
              </p:cNvSpPr>
              <p:nvPr/>
            </p:nvSpPr>
            <p:spPr bwMode="auto">
              <a:xfrm flipH="1">
                <a:off x="497" y="98352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49" name="Line 21851"/>
              <p:cNvSpPr>
                <a:spLocks noChangeShapeType="1"/>
              </p:cNvSpPr>
              <p:nvPr/>
            </p:nvSpPr>
            <p:spPr bwMode="auto">
              <a:xfrm>
                <a:off x="497" y="98352"/>
                <a:ext cx="0" cy="70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0" name="Line 21852"/>
              <p:cNvSpPr>
                <a:spLocks noChangeShapeType="1"/>
              </p:cNvSpPr>
              <p:nvPr/>
            </p:nvSpPr>
            <p:spPr bwMode="auto">
              <a:xfrm flipH="1">
                <a:off x="1114" y="40313"/>
                <a:ext cx="24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1" name="Line 21853"/>
              <p:cNvSpPr>
                <a:spLocks noChangeShapeType="1"/>
              </p:cNvSpPr>
              <p:nvPr/>
            </p:nvSpPr>
            <p:spPr bwMode="auto">
              <a:xfrm>
                <a:off x="1114" y="40313"/>
                <a:ext cx="0" cy="220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2" name="Line 21854"/>
              <p:cNvSpPr>
                <a:spLocks noChangeShapeType="1"/>
              </p:cNvSpPr>
              <p:nvPr/>
            </p:nvSpPr>
            <p:spPr bwMode="auto">
              <a:xfrm flipH="1">
                <a:off x="823" y="63583"/>
                <a:ext cx="9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3" name="Line 21855"/>
              <p:cNvSpPr>
                <a:spLocks noChangeShapeType="1"/>
              </p:cNvSpPr>
              <p:nvPr/>
            </p:nvSpPr>
            <p:spPr bwMode="auto">
              <a:xfrm flipV="1">
                <a:off x="823" y="62600"/>
                <a:ext cx="0" cy="98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4" name="Line 21856"/>
              <p:cNvSpPr>
                <a:spLocks noChangeShapeType="1"/>
              </p:cNvSpPr>
              <p:nvPr/>
            </p:nvSpPr>
            <p:spPr bwMode="auto">
              <a:xfrm flipH="1">
                <a:off x="222" y="102888"/>
                <a:ext cx="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5" name="Line 21857"/>
              <p:cNvSpPr>
                <a:spLocks noChangeShapeType="1"/>
              </p:cNvSpPr>
              <p:nvPr/>
            </p:nvSpPr>
            <p:spPr bwMode="auto">
              <a:xfrm flipV="1">
                <a:off x="222" y="100884"/>
                <a:ext cx="0" cy="200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6" name="Line 21858"/>
              <p:cNvSpPr>
                <a:spLocks noChangeShapeType="1"/>
              </p:cNvSpPr>
              <p:nvPr/>
            </p:nvSpPr>
            <p:spPr bwMode="auto">
              <a:xfrm flipH="1">
                <a:off x="771" y="72194"/>
                <a:ext cx="2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7" name="Line 21859"/>
              <p:cNvSpPr>
                <a:spLocks noChangeShapeType="1"/>
              </p:cNvSpPr>
              <p:nvPr/>
            </p:nvSpPr>
            <p:spPr bwMode="auto">
              <a:xfrm flipV="1">
                <a:off x="771" y="71588"/>
                <a:ext cx="0" cy="6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8" name="Line 21860"/>
              <p:cNvSpPr>
                <a:spLocks noChangeShapeType="1"/>
              </p:cNvSpPr>
              <p:nvPr/>
            </p:nvSpPr>
            <p:spPr bwMode="auto">
              <a:xfrm flipH="1">
                <a:off x="-77" y="103416"/>
                <a:ext cx="1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59" name="Line 21861"/>
              <p:cNvSpPr>
                <a:spLocks noChangeShapeType="1"/>
              </p:cNvSpPr>
              <p:nvPr/>
            </p:nvSpPr>
            <p:spPr bwMode="auto">
              <a:xfrm>
                <a:off x="-77" y="103416"/>
                <a:ext cx="0" cy="37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0" name="Line 21862"/>
              <p:cNvSpPr>
                <a:spLocks noChangeShapeType="1"/>
              </p:cNvSpPr>
              <p:nvPr/>
            </p:nvSpPr>
            <p:spPr bwMode="auto">
              <a:xfrm flipH="1">
                <a:off x="1040" y="-14079"/>
                <a:ext cx="8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1" name="Line 21863"/>
              <p:cNvSpPr>
                <a:spLocks noChangeShapeType="1"/>
              </p:cNvSpPr>
              <p:nvPr/>
            </p:nvSpPr>
            <p:spPr bwMode="auto">
              <a:xfrm flipV="1">
                <a:off x="1040" y="-16321"/>
                <a:ext cx="0" cy="224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2" name="Line 21864"/>
              <p:cNvSpPr>
                <a:spLocks noChangeShapeType="1"/>
              </p:cNvSpPr>
              <p:nvPr/>
            </p:nvSpPr>
            <p:spPr bwMode="auto">
              <a:xfrm flipH="1">
                <a:off x="1062" y="2537"/>
                <a:ext cx="7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3" name="Line 21865"/>
              <p:cNvSpPr>
                <a:spLocks noChangeShapeType="1"/>
              </p:cNvSpPr>
              <p:nvPr/>
            </p:nvSpPr>
            <p:spPr bwMode="auto">
              <a:xfrm>
                <a:off x="1062" y="2537"/>
                <a:ext cx="0" cy="21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4" name="Line 21866"/>
              <p:cNvSpPr>
                <a:spLocks noChangeShapeType="1"/>
              </p:cNvSpPr>
              <p:nvPr/>
            </p:nvSpPr>
            <p:spPr bwMode="auto">
              <a:xfrm flipH="1">
                <a:off x="-8" y="102090"/>
                <a:ext cx="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5" name="Line 21867"/>
              <p:cNvSpPr>
                <a:spLocks noChangeShapeType="1"/>
              </p:cNvSpPr>
              <p:nvPr/>
            </p:nvSpPr>
            <p:spPr bwMode="auto">
              <a:xfrm>
                <a:off x="-8" y="102090"/>
                <a:ext cx="0" cy="76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6" name="Line 21868"/>
              <p:cNvSpPr>
                <a:spLocks noChangeShapeType="1"/>
              </p:cNvSpPr>
              <p:nvPr/>
            </p:nvSpPr>
            <p:spPr bwMode="auto">
              <a:xfrm flipH="1">
                <a:off x="490" y="95404"/>
                <a:ext cx="18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7" name="Line 21869"/>
              <p:cNvSpPr>
                <a:spLocks noChangeShapeType="1"/>
              </p:cNvSpPr>
              <p:nvPr/>
            </p:nvSpPr>
            <p:spPr bwMode="auto">
              <a:xfrm flipV="1">
                <a:off x="490" y="81637"/>
                <a:ext cx="0" cy="137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8" name="Line 21870"/>
              <p:cNvSpPr>
                <a:spLocks noChangeShapeType="1"/>
              </p:cNvSpPr>
              <p:nvPr/>
            </p:nvSpPr>
            <p:spPr bwMode="auto">
              <a:xfrm flipH="1">
                <a:off x="940" y="2748"/>
                <a:ext cx="12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69" name="Line 21871"/>
              <p:cNvSpPr>
                <a:spLocks noChangeShapeType="1"/>
              </p:cNvSpPr>
              <p:nvPr/>
            </p:nvSpPr>
            <p:spPr bwMode="auto">
              <a:xfrm>
                <a:off x="940" y="2748"/>
                <a:ext cx="0" cy="27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0" name="Line 21872"/>
              <p:cNvSpPr>
                <a:spLocks noChangeShapeType="1"/>
              </p:cNvSpPr>
              <p:nvPr/>
            </p:nvSpPr>
            <p:spPr bwMode="auto">
              <a:xfrm flipH="1">
                <a:off x="795" y="-7479"/>
                <a:ext cx="10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1" name="Line 21873"/>
              <p:cNvSpPr>
                <a:spLocks noChangeShapeType="1"/>
              </p:cNvSpPr>
              <p:nvPr/>
            </p:nvSpPr>
            <p:spPr bwMode="auto">
              <a:xfrm flipV="1">
                <a:off x="795" y="-9153"/>
                <a:ext cx="0" cy="167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2" name="Line 21874"/>
              <p:cNvSpPr>
                <a:spLocks noChangeShapeType="1"/>
              </p:cNvSpPr>
              <p:nvPr/>
            </p:nvSpPr>
            <p:spPr bwMode="auto">
              <a:xfrm flipH="1">
                <a:off x="877" y="24857"/>
                <a:ext cx="5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3" name="Line 21875"/>
              <p:cNvSpPr>
                <a:spLocks noChangeShapeType="1"/>
              </p:cNvSpPr>
              <p:nvPr/>
            </p:nvSpPr>
            <p:spPr bwMode="auto">
              <a:xfrm>
                <a:off x="877" y="24857"/>
                <a:ext cx="0" cy="127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4" name="Line 21876"/>
              <p:cNvSpPr>
                <a:spLocks noChangeShapeType="1"/>
              </p:cNvSpPr>
              <p:nvPr/>
            </p:nvSpPr>
            <p:spPr bwMode="auto">
              <a:xfrm flipH="1">
                <a:off x="797" y="48133"/>
                <a:ext cx="28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5" name="Line 21877"/>
              <p:cNvSpPr>
                <a:spLocks noChangeShapeType="1"/>
              </p:cNvSpPr>
              <p:nvPr/>
            </p:nvSpPr>
            <p:spPr bwMode="auto">
              <a:xfrm flipV="1">
                <a:off x="797" y="47843"/>
                <a:ext cx="0" cy="29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6" name="Line 21878"/>
              <p:cNvSpPr>
                <a:spLocks noChangeShapeType="1"/>
              </p:cNvSpPr>
              <p:nvPr/>
            </p:nvSpPr>
            <p:spPr bwMode="auto">
              <a:xfrm flipH="1">
                <a:off x="222" y="98886"/>
                <a:ext cx="7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7" name="Line 21879"/>
              <p:cNvSpPr>
                <a:spLocks noChangeShapeType="1"/>
              </p:cNvSpPr>
              <p:nvPr/>
            </p:nvSpPr>
            <p:spPr bwMode="auto">
              <a:xfrm>
                <a:off x="222" y="98886"/>
                <a:ext cx="0" cy="199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8" name="Line 21880"/>
              <p:cNvSpPr>
                <a:spLocks noChangeShapeType="1"/>
              </p:cNvSpPr>
              <p:nvPr/>
            </p:nvSpPr>
            <p:spPr bwMode="auto">
              <a:xfrm flipH="1">
                <a:off x="980" y="65548"/>
                <a:ext cx="15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79" name="Line 21881"/>
              <p:cNvSpPr>
                <a:spLocks noChangeShapeType="1"/>
              </p:cNvSpPr>
              <p:nvPr/>
            </p:nvSpPr>
            <p:spPr bwMode="auto">
              <a:xfrm>
                <a:off x="980" y="65548"/>
                <a:ext cx="0" cy="100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0" name="Line 21882"/>
              <p:cNvSpPr>
                <a:spLocks noChangeShapeType="1"/>
              </p:cNvSpPr>
              <p:nvPr/>
            </p:nvSpPr>
            <p:spPr bwMode="auto">
              <a:xfrm flipH="1">
                <a:off x="886" y="71541"/>
                <a:ext cx="18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1" name="Line 21883"/>
              <p:cNvSpPr>
                <a:spLocks noChangeShapeType="1"/>
              </p:cNvSpPr>
              <p:nvPr/>
            </p:nvSpPr>
            <p:spPr bwMode="auto">
              <a:xfrm flipV="1">
                <a:off x="886" y="70974"/>
                <a:ext cx="0" cy="5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2" name="Line 21884"/>
              <p:cNvSpPr>
                <a:spLocks noChangeShapeType="1"/>
              </p:cNvSpPr>
              <p:nvPr/>
            </p:nvSpPr>
            <p:spPr bwMode="auto">
              <a:xfrm flipH="1">
                <a:off x="880" y="80278"/>
                <a:ext cx="10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3" name="Line 21885"/>
              <p:cNvSpPr>
                <a:spLocks noChangeShapeType="1"/>
              </p:cNvSpPr>
              <p:nvPr/>
            </p:nvSpPr>
            <p:spPr bwMode="auto">
              <a:xfrm>
                <a:off x="880" y="80278"/>
                <a:ext cx="0" cy="71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4" name="Line 21886"/>
              <p:cNvSpPr>
                <a:spLocks noChangeShapeType="1"/>
              </p:cNvSpPr>
              <p:nvPr/>
            </p:nvSpPr>
            <p:spPr bwMode="auto">
              <a:xfrm flipH="1">
                <a:off x="931" y="17162"/>
                <a:ext cx="21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5" name="Line 21887"/>
              <p:cNvSpPr>
                <a:spLocks noChangeShapeType="1"/>
              </p:cNvSpPr>
              <p:nvPr/>
            </p:nvSpPr>
            <p:spPr bwMode="auto">
              <a:xfrm flipV="1">
                <a:off x="931" y="15534"/>
                <a:ext cx="0" cy="162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6" name="Line 21888"/>
              <p:cNvSpPr>
                <a:spLocks noChangeShapeType="1"/>
              </p:cNvSpPr>
              <p:nvPr/>
            </p:nvSpPr>
            <p:spPr bwMode="auto">
              <a:xfrm flipH="1">
                <a:off x="970" y="52921"/>
                <a:ext cx="9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7" name="Line 21889"/>
              <p:cNvSpPr>
                <a:spLocks noChangeShapeType="1"/>
              </p:cNvSpPr>
              <p:nvPr/>
            </p:nvSpPr>
            <p:spPr bwMode="auto">
              <a:xfrm>
                <a:off x="970" y="52921"/>
                <a:ext cx="0" cy="110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8" name="Line 21890"/>
              <p:cNvSpPr>
                <a:spLocks noChangeShapeType="1"/>
              </p:cNvSpPr>
              <p:nvPr/>
            </p:nvSpPr>
            <p:spPr bwMode="auto">
              <a:xfrm flipH="1">
                <a:off x="848" y="28115"/>
                <a:ext cx="15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89" name="Line 21891"/>
              <p:cNvSpPr>
                <a:spLocks noChangeShapeType="1"/>
              </p:cNvSpPr>
              <p:nvPr/>
            </p:nvSpPr>
            <p:spPr bwMode="auto">
              <a:xfrm flipV="1">
                <a:off x="848" y="27119"/>
                <a:ext cx="0" cy="99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0" name="Line 21892"/>
              <p:cNvSpPr>
                <a:spLocks noChangeShapeType="1"/>
              </p:cNvSpPr>
              <p:nvPr/>
            </p:nvSpPr>
            <p:spPr bwMode="auto">
              <a:xfrm flipH="1">
                <a:off x="932" y="13134"/>
                <a:ext cx="13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1" name="Line 21893"/>
              <p:cNvSpPr>
                <a:spLocks noChangeShapeType="1"/>
              </p:cNvSpPr>
              <p:nvPr/>
            </p:nvSpPr>
            <p:spPr bwMode="auto">
              <a:xfrm>
                <a:off x="932" y="13134"/>
                <a:ext cx="0" cy="764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2" name="Line 21894"/>
              <p:cNvSpPr>
                <a:spLocks noChangeShapeType="1"/>
              </p:cNvSpPr>
              <p:nvPr/>
            </p:nvSpPr>
            <p:spPr bwMode="auto">
              <a:xfrm flipH="1">
                <a:off x="983" y="355"/>
                <a:ext cx="8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3" name="Line 21895"/>
              <p:cNvSpPr>
                <a:spLocks noChangeShapeType="1"/>
              </p:cNvSpPr>
              <p:nvPr/>
            </p:nvSpPr>
            <p:spPr bwMode="auto">
              <a:xfrm flipV="1">
                <a:off x="983" y="-370"/>
                <a:ext cx="0" cy="72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4" name="Line 21896"/>
              <p:cNvSpPr>
                <a:spLocks noChangeShapeType="1"/>
              </p:cNvSpPr>
              <p:nvPr/>
            </p:nvSpPr>
            <p:spPr bwMode="auto">
              <a:xfrm flipH="1">
                <a:off x="823" y="61611"/>
                <a:ext cx="21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5" name="Line 21897"/>
              <p:cNvSpPr>
                <a:spLocks noChangeShapeType="1"/>
              </p:cNvSpPr>
              <p:nvPr/>
            </p:nvSpPr>
            <p:spPr bwMode="auto">
              <a:xfrm>
                <a:off x="823" y="61611"/>
                <a:ext cx="0" cy="98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6" name="Line 21898"/>
              <p:cNvSpPr>
                <a:spLocks noChangeShapeType="1"/>
              </p:cNvSpPr>
              <p:nvPr/>
            </p:nvSpPr>
            <p:spPr bwMode="auto">
              <a:xfrm flipH="1">
                <a:off x="770" y="83041"/>
                <a:ext cx="14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7" name="Line 21899"/>
              <p:cNvSpPr>
                <a:spLocks noChangeShapeType="1"/>
              </p:cNvSpPr>
              <p:nvPr/>
            </p:nvSpPr>
            <p:spPr bwMode="auto">
              <a:xfrm flipV="1">
                <a:off x="770" y="82019"/>
                <a:ext cx="0" cy="102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8" name="Line 21900"/>
              <p:cNvSpPr>
                <a:spLocks noChangeShapeType="1"/>
              </p:cNvSpPr>
              <p:nvPr/>
            </p:nvSpPr>
            <p:spPr bwMode="auto">
              <a:xfrm flipH="1">
                <a:off x="930" y="-8112"/>
                <a:ext cx="147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5999" name="Line 21901"/>
              <p:cNvSpPr>
                <a:spLocks noChangeShapeType="1"/>
              </p:cNvSpPr>
              <p:nvPr/>
            </p:nvSpPr>
            <p:spPr bwMode="auto">
              <a:xfrm flipV="1">
                <a:off x="930" y="-10828"/>
                <a:ext cx="0" cy="271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0" name="Line 21902"/>
              <p:cNvSpPr>
                <a:spLocks noChangeShapeType="1"/>
              </p:cNvSpPr>
              <p:nvPr/>
            </p:nvSpPr>
            <p:spPr bwMode="auto">
              <a:xfrm flipH="1">
                <a:off x="908" y="84986"/>
                <a:ext cx="3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1" name="Line 21903"/>
              <p:cNvSpPr>
                <a:spLocks noChangeShapeType="1"/>
              </p:cNvSpPr>
              <p:nvPr/>
            </p:nvSpPr>
            <p:spPr bwMode="auto">
              <a:xfrm>
                <a:off x="908" y="84986"/>
                <a:ext cx="0" cy="679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2" name="Line 21904"/>
              <p:cNvSpPr>
                <a:spLocks noChangeShapeType="1"/>
              </p:cNvSpPr>
              <p:nvPr/>
            </p:nvSpPr>
            <p:spPr bwMode="auto">
              <a:xfrm flipH="1">
                <a:off x="722" y="90255"/>
                <a:ext cx="136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3" name="Line 21905"/>
              <p:cNvSpPr>
                <a:spLocks noChangeShapeType="1"/>
              </p:cNvSpPr>
              <p:nvPr/>
            </p:nvSpPr>
            <p:spPr bwMode="auto">
              <a:xfrm>
                <a:off x="722" y="90255"/>
                <a:ext cx="0" cy="105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4" name="Line 21906"/>
              <p:cNvSpPr>
                <a:spLocks noChangeShapeType="1"/>
              </p:cNvSpPr>
              <p:nvPr/>
            </p:nvSpPr>
            <p:spPr bwMode="auto">
              <a:xfrm flipH="1">
                <a:off x="673" y="96242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5" name="Line 21907"/>
              <p:cNvSpPr>
                <a:spLocks noChangeShapeType="1"/>
              </p:cNvSpPr>
              <p:nvPr/>
            </p:nvSpPr>
            <p:spPr bwMode="auto">
              <a:xfrm flipV="1">
                <a:off x="673" y="95404"/>
                <a:ext cx="0" cy="838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6" name="Line 21908"/>
              <p:cNvSpPr>
                <a:spLocks noChangeShapeType="1"/>
              </p:cNvSpPr>
              <p:nvPr/>
            </p:nvSpPr>
            <p:spPr bwMode="auto">
              <a:xfrm flipH="1">
                <a:off x="807" y="56231"/>
                <a:ext cx="10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7" name="Line 21909"/>
              <p:cNvSpPr>
                <a:spLocks noChangeShapeType="1"/>
              </p:cNvSpPr>
              <p:nvPr/>
            </p:nvSpPr>
            <p:spPr bwMode="auto">
              <a:xfrm flipV="1">
                <a:off x="807" y="55129"/>
                <a:ext cx="0" cy="110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8" name="Line 21910"/>
              <p:cNvSpPr>
                <a:spLocks noChangeShapeType="1"/>
              </p:cNvSpPr>
              <p:nvPr/>
            </p:nvSpPr>
            <p:spPr bwMode="auto">
              <a:xfrm flipH="1">
                <a:off x="772" y="5755"/>
                <a:ext cx="17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09" name="Line 21911"/>
              <p:cNvSpPr>
                <a:spLocks noChangeShapeType="1"/>
              </p:cNvSpPr>
              <p:nvPr/>
            </p:nvSpPr>
            <p:spPr bwMode="auto">
              <a:xfrm>
                <a:off x="772" y="5755"/>
                <a:ext cx="0" cy="567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0" name="Line 21912"/>
              <p:cNvSpPr>
                <a:spLocks noChangeShapeType="1"/>
              </p:cNvSpPr>
              <p:nvPr/>
            </p:nvSpPr>
            <p:spPr bwMode="auto">
              <a:xfrm flipH="1">
                <a:off x="365" y="100983"/>
                <a:ext cx="165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1" name="Line 21913"/>
              <p:cNvSpPr>
                <a:spLocks noChangeShapeType="1"/>
              </p:cNvSpPr>
              <p:nvPr/>
            </p:nvSpPr>
            <p:spPr bwMode="auto">
              <a:xfrm flipV="1">
                <a:off x="365" y="95668"/>
                <a:ext cx="0" cy="5315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2" name="Line 21914"/>
              <p:cNvSpPr>
                <a:spLocks noChangeShapeType="1"/>
              </p:cNvSpPr>
              <p:nvPr/>
            </p:nvSpPr>
            <p:spPr bwMode="auto">
              <a:xfrm flipH="1">
                <a:off x="63" y="100884"/>
                <a:ext cx="159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3" name="Line 21915"/>
              <p:cNvSpPr>
                <a:spLocks noChangeShapeType="1"/>
              </p:cNvSpPr>
              <p:nvPr/>
            </p:nvSpPr>
            <p:spPr bwMode="auto">
              <a:xfrm>
                <a:off x="63" y="100884"/>
                <a:ext cx="0" cy="1206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4" name="Line 21916"/>
              <p:cNvSpPr>
                <a:spLocks noChangeShapeType="1"/>
              </p:cNvSpPr>
              <p:nvPr/>
            </p:nvSpPr>
            <p:spPr bwMode="auto">
              <a:xfrm flipH="1">
                <a:off x="930" y="-13538"/>
                <a:ext cx="3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5" name="Line 21917"/>
              <p:cNvSpPr>
                <a:spLocks noChangeShapeType="1"/>
              </p:cNvSpPr>
              <p:nvPr/>
            </p:nvSpPr>
            <p:spPr bwMode="auto">
              <a:xfrm>
                <a:off x="930" y="-13538"/>
                <a:ext cx="0" cy="271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6" name="Line 21918"/>
              <p:cNvSpPr>
                <a:spLocks noChangeShapeType="1"/>
              </p:cNvSpPr>
              <p:nvPr/>
            </p:nvSpPr>
            <p:spPr bwMode="auto">
              <a:xfrm flipH="1">
                <a:off x="946" y="45397"/>
                <a:ext cx="40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7" name="Line 21919"/>
              <p:cNvSpPr>
                <a:spLocks noChangeShapeType="1"/>
              </p:cNvSpPr>
              <p:nvPr/>
            </p:nvSpPr>
            <p:spPr bwMode="auto">
              <a:xfrm flipV="1">
                <a:off x="946" y="41625"/>
                <a:ext cx="0" cy="377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8" name="Line 21920"/>
              <p:cNvSpPr>
                <a:spLocks noChangeShapeType="1"/>
              </p:cNvSpPr>
              <p:nvPr/>
            </p:nvSpPr>
            <p:spPr bwMode="auto">
              <a:xfrm flipH="1">
                <a:off x="962" y="-16321"/>
                <a:ext cx="78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19" name="Line 21921"/>
              <p:cNvSpPr>
                <a:spLocks noChangeShapeType="1"/>
              </p:cNvSpPr>
              <p:nvPr/>
            </p:nvSpPr>
            <p:spPr bwMode="auto">
              <a:xfrm>
                <a:off x="962" y="-16321"/>
                <a:ext cx="0" cy="278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  <p:sp>
            <p:nvSpPr>
              <p:cNvPr id="16020" name="Line 21922"/>
              <p:cNvSpPr>
                <a:spLocks noChangeShapeType="1"/>
              </p:cNvSpPr>
              <p:nvPr/>
            </p:nvSpPr>
            <p:spPr bwMode="auto">
              <a:xfrm flipH="1">
                <a:off x="1130" y="32711"/>
                <a:ext cx="64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00"/>
              </a:p>
            </p:txBody>
          </p:sp>
        </p:grpSp>
        <p:sp>
          <p:nvSpPr>
            <p:cNvPr id="15719" name="Line 21924"/>
            <p:cNvSpPr>
              <a:spLocks noChangeShapeType="1"/>
            </p:cNvSpPr>
            <p:nvPr/>
          </p:nvSpPr>
          <p:spPr bwMode="auto">
            <a:xfrm>
              <a:off x="3179422" y="83162704"/>
              <a:ext cx="0" cy="7318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0" name="Line 21925"/>
            <p:cNvSpPr>
              <a:spLocks noChangeShapeType="1"/>
            </p:cNvSpPr>
            <p:nvPr/>
          </p:nvSpPr>
          <p:spPr bwMode="auto">
            <a:xfrm flipH="1">
              <a:off x="2611097" y="42170279"/>
              <a:ext cx="2222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1" name="Line 21926"/>
            <p:cNvSpPr>
              <a:spLocks noChangeShapeType="1"/>
            </p:cNvSpPr>
            <p:nvPr/>
          </p:nvSpPr>
          <p:spPr bwMode="auto">
            <a:xfrm flipV="1">
              <a:off x="2611097" y="41270166"/>
              <a:ext cx="0" cy="9001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2" name="Line 21927"/>
            <p:cNvSpPr>
              <a:spLocks noChangeShapeType="1"/>
            </p:cNvSpPr>
            <p:nvPr/>
          </p:nvSpPr>
          <p:spPr bwMode="auto">
            <a:xfrm flipH="1">
              <a:off x="2990509" y="74317154"/>
              <a:ext cx="920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3" name="Line 21928"/>
            <p:cNvSpPr>
              <a:spLocks noChangeShapeType="1"/>
            </p:cNvSpPr>
            <p:nvPr/>
          </p:nvSpPr>
          <p:spPr bwMode="auto">
            <a:xfrm>
              <a:off x="2990509" y="74317154"/>
              <a:ext cx="0" cy="4191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4" name="Line 21929"/>
            <p:cNvSpPr>
              <a:spLocks noChangeShapeType="1"/>
            </p:cNvSpPr>
            <p:nvPr/>
          </p:nvSpPr>
          <p:spPr bwMode="auto">
            <a:xfrm flipH="1">
              <a:off x="2858747" y="69826116"/>
              <a:ext cx="666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5" name="Line 21930"/>
            <p:cNvSpPr>
              <a:spLocks noChangeShapeType="1"/>
            </p:cNvSpPr>
            <p:nvPr/>
          </p:nvSpPr>
          <p:spPr bwMode="auto">
            <a:xfrm>
              <a:off x="2858747" y="69826116"/>
              <a:ext cx="0" cy="86836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6" name="Line 21931"/>
            <p:cNvSpPr>
              <a:spLocks noChangeShapeType="1"/>
            </p:cNvSpPr>
            <p:nvPr/>
          </p:nvSpPr>
          <p:spPr bwMode="auto">
            <a:xfrm flipH="1">
              <a:off x="2666659" y="116993916"/>
              <a:ext cx="2587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7" name="Line 21932"/>
            <p:cNvSpPr>
              <a:spLocks noChangeShapeType="1"/>
            </p:cNvSpPr>
            <p:nvPr/>
          </p:nvSpPr>
          <p:spPr bwMode="auto">
            <a:xfrm>
              <a:off x="2666659" y="116993916"/>
              <a:ext cx="0" cy="175736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8" name="Line 21933"/>
            <p:cNvSpPr>
              <a:spLocks noChangeShapeType="1"/>
            </p:cNvSpPr>
            <p:nvPr/>
          </p:nvSpPr>
          <p:spPr bwMode="auto">
            <a:xfrm flipH="1">
              <a:off x="2607922" y="159805616"/>
              <a:ext cx="17462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29" name="Line 21934"/>
            <p:cNvSpPr>
              <a:spLocks noChangeShapeType="1"/>
            </p:cNvSpPr>
            <p:nvPr/>
          </p:nvSpPr>
          <p:spPr bwMode="auto">
            <a:xfrm>
              <a:off x="2607922" y="159805616"/>
              <a:ext cx="0" cy="16335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0" name="Line 21935"/>
            <p:cNvSpPr>
              <a:spLocks noChangeShapeType="1"/>
            </p:cNvSpPr>
            <p:nvPr/>
          </p:nvSpPr>
          <p:spPr bwMode="auto">
            <a:xfrm flipH="1">
              <a:off x="2749209" y="136882116"/>
              <a:ext cx="1920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1" name="Line 21936"/>
            <p:cNvSpPr>
              <a:spLocks noChangeShapeType="1"/>
            </p:cNvSpPr>
            <p:nvPr/>
          </p:nvSpPr>
          <p:spPr bwMode="auto">
            <a:xfrm>
              <a:off x="2749209" y="136882116"/>
              <a:ext cx="0" cy="124618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2" name="Line 21937"/>
            <p:cNvSpPr>
              <a:spLocks noChangeShapeType="1"/>
            </p:cNvSpPr>
            <p:nvPr/>
          </p:nvSpPr>
          <p:spPr bwMode="auto">
            <a:xfrm flipH="1">
              <a:off x="2798422" y="55894216"/>
              <a:ext cx="650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3" name="Line 21938"/>
            <p:cNvSpPr>
              <a:spLocks noChangeShapeType="1"/>
            </p:cNvSpPr>
            <p:nvPr/>
          </p:nvSpPr>
          <p:spPr bwMode="auto">
            <a:xfrm>
              <a:off x="2798422" y="55894216"/>
              <a:ext cx="0" cy="265906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4" name="Line 21939"/>
            <p:cNvSpPr>
              <a:spLocks noChangeShapeType="1"/>
            </p:cNvSpPr>
            <p:nvPr/>
          </p:nvSpPr>
          <p:spPr bwMode="auto">
            <a:xfrm flipH="1">
              <a:off x="2863509" y="53297066"/>
              <a:ext cx="15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5" name="Line 21940"/>
            <p:cNvSpPr>
              <a:spLocks noChangeShapeType="1"/>
            </p:cNvSpPr>
            <p:nvPr/>
          </p:nvSpPr>
          <p:spPr bwMode="auto">
            <a:xfrm>
              <a:off x="2863509" y="53297066"/>
              <a:ext cx="0" cy="259715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6" name="Line 21941"/>
            <p:cNvSpPr>
              <a:spLocks noChangeShapeType="1"/>
            </p:cNvSpPr>
            <p:nvPr/>
          </p:nvSpPr>
          <p:spPr bwMode="auto">
            <a:xfrm flipH="1">
              <a:off x="2317409" y="176188616"/>
              <a:ext cx="214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7" name="Line 21942"/>
            <p:cNvSpPr>
              <a:spLocks noChangeShapeType="1"/>
            </p:cNvSpPr>
            <p:nvPr/>
          </p:nvSpPr>
          <p:spPr bwMode="auto">
            <a:xfrm flipV="1">
              <a:off x="2317409" y="169394116"/>
              <a:ext cx="0" cy="67945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8" name="Line 21943"/>
            <p:cNvSpPr>
              <a:spLocks noChangeShapeType="1"/>
            </p:cNvSpPr>
            <p:nvPr/>
          </p:nvSpPr>
          <p:spPr bwMode="auto">
            <a:xfrm flipH="1">
              <a:off x="2404722" y="107184754"/>
              <a:ext cx="2460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39" name="Line 21944"/>
            <p:cNvSpPr>
              <a:spLocks noChangeShapeType="1"/>
            </p:cNvSpPr>
            <p:nvPr/>
          </p:nvSpPr>
          <p:spPr bwMode="auto">
            <a:xfrm flipV="1">
              <a:off x="2404722" y="81383116"/>
              <a:ext cx="0" cy="258016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0" name="Line 21945"/>
            <p:cNvSpPr>
              <a:spLocks noChangeShapeType="1"/>
            </p:cNvSpPr>
            <p:nvPr/>
          </p:nvSpPr>
          <p:spPr bwMode="auto">
            <a:xfrm flipH="1">
              <a:off x="2780959" y="33859716"/>
              <a:ext cx="1920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1" name="Line 21946"/>
            <p:cNvSpPr>
              <a:spLocks noChangeShapeType="1"/>
            </p:cNvSpPr>
            <p:nvPr/>
          </p:nvSpPr>
          <p:spPr bwMode="auto">
            <a:xfrm flipV="1">
              <a:off x="2780959" y="32781804"/>
              <a:ext cx="0" cy="1077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2" name="Line 21947"/>
            <p:cNvSpPr>
              <a:spLocks noChangeShapeType="1"/>
            </p:cNvSpPr>
            <p:nvPr/>
          </p:nvSpPr>
          <p:spPr bwMode="auto">
            <a:xfrm flipH="1">
              <a:off x="2609509" y="143905216"/>
              <a:ext cx="1825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3" name="Line 21948"/>
            <p:cNvSpPr>
              <a:spLocks noChangeShapeType="1"/>
            </p:cNvSpPr>
            <p:nvPr/>
          </p:nvSpPr>
          <p:spPr bwMode="auto">
            <a:xfrm>
              <a:off x="2609509" y="143905216"/>
              <a:ext cx="0" cy="9747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4" name="Line 21949"/>
            <p:cNvSpPr>
              <a:spLocks noChangeShapeType="1"/>
            </p:cNvSpPr>
            <p:nvPr/>
          </p:nvSpPr>
          <p:spPr bwMode="auto">
            <a:xfrm flipH="1">
              <a:off x="2780959" y="31703891"/>
              <a:ext cx="1460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5" name="Line 21950"/>
            <p:cNvSpPr>
              <a:spLocks noChangeShapeType="1"/>
            </p:cNvSpPr>
            <p:nvPr/>
          </p:nvSpPr>
          <p:spPr bwMode="auto">
            <a:xfrm>
              <a:off x="2780959" y="31703891"/>
              <a:ext cx="0" cy="1077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6" name="Line 21951"/>
            <p:cNvSpPr>
              <a:spLocks noChangeShapeType="1"/>
            </p:cNvSpPr>
            <p:nvPr/>
          </p:nvSpPr>
          <p:spPr bwMode="auto">
            <a:xfrm flipH="1">
              <a:off x="2450759" y="144879941"/>
              <a:ext cx="1587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7" name="Line 21952"/>
            <p:cNvSpPr>
              <a:spLocks noChangeShapeType="1"/>
            </p:cNvSpPr>
            <p:nvPr/>
          </p:nvSpPr>
          <p:spPr bwMode="auto">
            <a:xfrm flipV="1">
              <a:off x="2450759" y="135720066"/>
              <a:ext cx="0" cy="91598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8" name="Line 21953"/>
            <p:cNvSpPr>
              <a:spLocks noChangeShapeType="1"/>
            </p:cNvSpPr>
            <p:nvPr/>
          </p:nvSpPr>
          <p:spPr bwMode="auto">
            <a:xfrm flipH="1">
              <a:off x="2677772" y="138128304"/>
              <a:ext cx="714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49" name="Line 21954"/>
            <p:cNvSpPr>
              <a:spLocks noChangeShapeType="1"/>
            </p:cNvSpPr>
            <p:nvPr/>
          </p:nvSpPr>
          <p:spPr bwMode="auto">
            <a:xfrm flipV="1">
              <a:off x="2677772" y="134369104"/>
              <a:ext cx="0" cy="37592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0" name="Line 21955"/>
            <p:cNvSpPr>
              <a:spLocks noChangeShapeType="1"/>
            </p:cNvSpPr>
            <p:nvPr/>
          </p:nvSpPr>
          <p:spPr bwMode="auto">
            <a:xfrm flipH="1">
              <a:off x="2531722" y="161439154"/>
              <a:ext cx="762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1" name="Line 21956"/>
            <p:cNvSpPr>
              <a:spLocks noChangeShapeType="1"/>
            </p:cNvSpPr>
            <p:nvPr/>
          </p:nvSpPr>
          <p:spPr bwMode="auto">
            <a:xfrm flipV="1">
              <a:off x="2531722" y="157984754"/>
              <a:ext cx="0" cy="34544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2" name="Line 21957"/>
            <p:cNvSpPr>
              <a:spLocks noChangeShapeType="1"/>
            </p:cNvSpPr>
            <p:nvPr/>
          </p:nvSpPr>
          <p:spPr bwMode="auto">
            <a:xfrm flipH="1">
              <a:off x="2647609" y="14044541"/>
              <a:ext cx="214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3" name="Line 21958"/>
            <p:cNvSpPr>
              <a:spLocks noChangeShapeType="1"/>
            </p:cNvSpPr>
            <p:nvPr/>
          </p:nvSpPr>
          <p:spPr bwMode="auto">
            <a:xfrm>
              <a:off x="2647609" y="14044541"/>
              <a:ext cx="0" cy="265906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4" name="Line 21959"/>
            <p:cNvSpPr>
              <a:spLocks noChangeShapeType="1"/>
            </p:cNvSpPr>
            <p:nvPr/>
          </p:nvSpPr>
          <p:spPr bwMode="auto">
            <a:xfrm flipH="1">
              <a:off x="2927009" y="30646616"/>
              <a:ext cx="190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5" name="Line 21960"/>
            <p:cNvSpPr>
              <a:spLocks noChangeShapeType="1"/>
            </p:cNvSpPr>
            <p:nvPr/>
          </p:nvSpPr>
          <p:spPr bwMode="auto">
            <a:xfrm>
              <a:off x="2927009" y="30646616"/>
              <a:ext cx="0" cy="10572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6" name="Line 21961"/>
            <p:cNvSpPr>
              <a:spLocks noChangeShapeType="1"/>
            </p:cNvSpPr>
            <p:nvPr/>
          </p:nvSpPr>
          <p:spPr bwMode="auto">
            <a:xfrm flipH="1">
              <a:off x="2882559" y="39846179"/>
              <a:ext cx="460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7" name="Line 21962"/>
            <p:cNvSpPr>
              <a:spLocks noChangeShapeType="1"/>
            </p:cNvSpPr>
            <p:nvPr/>
          </p:nvSpPr>
          <p:spPr bwMode="auto">
            <a:xfrm>
              <a:off x="2882559" y="39846179"/>
              <a:ext cx="0" cy="5238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8" name="Line 21963"/>
            <p:cNvSpPr>
              <a:spLocks noChangeShapeType="1"/>
            </p:cNvSpPr>
            <p:nvPr/>
          </p:nvSpPr>
          <p:spPr bwMode="auto">
            <a:xfrm flipH="1">
              <a:off x="2550772" y="58553279"/>
              <a:ext cx="2476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59" name="Line 21964"/>
            <p:cNvSpPr>
              <a:spLocks noChangeShapeType="1"/>
            </p:cNvSpPr>
            <p:nvPr/>
          </p:nvSpPr>
          <p:spPr bwMode="auto">
            <a:xfrm>
              <a:off x="2550772" y="58553279"/>
              <a:ext cx="0" cy="191754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0" name="Line 21965"/>
            <p:cNvSpPr>
              <a:spLocks noChangeShapeType="1"/>
            </p:cNvSpPr>
            <p:nvPr/>
          </p:nvSpPr>
          <p:spPr bwMode="auto">
            <a:xfrm flipH="1">
              <a:off x="2317409" y="162610729"/>
              <a:ext cx="1000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1" name="Line 21966"/>
            <p:cNvSpPr>
              <a:spLocks noChangeShapeType="1"/>
            </p:cNvSpPr>
            <p:nvPr/>
          </p:nvSpPr>
          <p:spPr bwMode="auto">
            <a:xfrm>
              <a:off x="2317409" y="162610729"/>
              <a:ext cx="0" cy="678338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2" name="Line 21967"/>
            <p:cNvSpPr>
              <a:spLocks noChangeShapeType="1"/>
            </p:cNvSpPr>
            <p:nvPr/>
          </p:nvSpPr>
          <p:spPr bwMode="auto">
            <a:xfrm flipH="1">
              <a:off x="2641259" y="36036179"/>
              <a:ext cx="2365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3" name="Line 21968"/>
            <p:cNvSpPr>
              <a:spLocks noChangeShapeType="1"/>
            </p:cNvSpPr>
            <p:nvPr/>
          </p:nvSpPr>
          <p:spPr bwMode="auto">
            <a:xfrm flipV="1">
              <a:off x="2641259" y="34404229"/>
              <a:ext cx="0" cy="163195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4" name="Line 21969"/>
            <p:cNvSpPr>
              <a:spLocks noChangeShapeType="1"/>
            </p:cNvSpPr>
            <p:nvPr/>
          </p:nvSpPr>
          <p:spPr bwMode="auto">
            <a:xfrm flipH="1">
              <a:off x="2677772" y="130611491"/>
              <a:ext cx="142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5" name="Line 21970"/>
            <p:cNvSpPr>
              <a:spLocks noChangeShapeType="1"/>
            </p:cNvSpPr>
            <p:nvPr/>
          </p:nvSpPr>
          <p:spPr bwMode="auto">
            <a:xfrm>
              <a:off x="2677772" y="130611491"/>
              <a:ext cx="0" cy="37576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6" name="Line 21971"/>
            <p:cNvSpPr>
              <a:spLocks noChangeShapeType="1"/>
            </p:cNvSpPr>
            <p:nvPr/>
          </p:nvSpPr>
          <p:spPr bwMode="auto">
            <a:xfrm flipH="1">
              <a:off x="2887322" y="91316104"/>
              <a:ext cx="2651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7" name="Line 21972"/>
            <p:cNvSpPr>
              <a:spLocks noChangeShapeType="1"/>
            </p:cNvSpPr>
            <p:nvPr/>
          </p:nvSpPr>
          <p:spPr bwMode="auto">
            <a:xfrm>
              <a:off x="2887322" y="91316104"/>
              <a:ext cx="0" cy="59975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8" name="Line 21973"/>
            <p:cNvSpPr>
              <a:spLocks noChangeShapeType="1"/>
            </p:cNvSpPr>
            <p:nvPr/>
          </p:nvSpPr>
          <p:spPr bwMode="auto">
            <a:xfrm flipH="1">
              <a:off x="2688884" y="101355454"/>
              <a:ext cx="1778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69" name="Line 21974"/>
            <p:cNvSpPr>
              <a:spLocks noChangeShapeType="1"/>
            </p:cNvSpPr>
            <p:nvPr/>
          </p:nvSpPr>
          <p:spPr bwMode="auto">
            <a:xfrm flipV="1">
              <a:off x="2688884" y="87820429"/>
              <a:ext cx="0" cy="135350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0" name="Line 21975"/>
            <p:cNvSpPr>
              <a:spLocks noChangeShapeType="1"/>
            </p:cNvSpPr>
            <p:nvPr/>
          </p:nvSpPr>
          <p:spPr bwMode="auto">
            <a:xfrm flipH="1">
              <a:off x="1863384" y="183106941"/>
              <a:ext cx="1016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1" name="Line 21976"/>
            <p:cNvSpPr>
              <a:spLocks noChangeShapeType="1"/>
            </p:cNvSpPr>
            <p:nvPr/>
          </p:nvSpPr>
          <p:spPr bwMode="auto">
            <a:xfrm>
              <a:off x="1863384" y="183106941"/>
              <a:ext cx="0" cy="51085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2" name="Line 21977"/>
            <p:cNvSpPr>
              <a:spLocks noChangeShapeType="1"/>
            </p:cNvSpPr>
            <p:nvPr/>
          </p:nvSpPr>
          <p:spPr bwMode="auto">
            <a:xfrm flipH="1">
              <a:off x="2866684" y="97313679"/>
              <a:ext cx="206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3" name="Line 21978"/>
            <p:cNvSpPr>
              <a:spLocks noChangeShapeType="1"/>
            </p:cNvSpPr>
            <p:nvPr/>
          </p:nvSpPr>
          <p:spPr bwMode="auto">
            <a:xfrm>
              <a:off x="2866684" y="97313679"/>
              <a:ext cx="0" cy="40417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4" name="Line 21979"/>
            <p:cNvSpPr>
              <a:spLocks noChangeShapeType="1"/>
            </p:cNvSpPr>
            <p:nvPr/>
          </p:nvSpPr>
          <p:spPr bwMode="auto">
            <a:xfrm flipH="1">
              <a:off x="2584109" y="16703604"/>
              <a:ext cx="635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5" name="Line 21980"/>
            <p:cNvSpPr>
              <a:spLocks noChangeShapeType="1"/>
            </p:cNvSpPr>
            <p:nvPr/>
          </p:nvSpPr>
          <p:spPr bwMode="auto">
            <a:xfrm>
              <a:off x="2584109" y="16703604"/>
              <a:ext cx="0" cy="88550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6" name="Line 21981"/>
            <p:cNvSpPr>
              <a:spLocks noChangeShapeType="1"/>
            </p:cNvSpPr>
            <p:nvPr/>
          </p:nvSpPr>
          <p:spPr bwMode="auto">
            <a:xfrm flipH="1">
              <a:off x="2417422" y="157984754"/>
              <a:ext cx="1143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7" name="Line 21982"/>
            <p:cNvSpPr>
              <a:spLocks noChangeShapeType="1"/>
            </p:cNvSpPr>
            <p:nvPr/>
          </p:nvSpPr>
          <p:spPr bwMode="auto">
            <a:xfrm>
              <a:off x="2417422" y="157984754"/>
              <a:ext cx="0" cy="46259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8" name="Line 21983"/>
            <p:cNvSpPr>
              <a:spLocks noChangeShapeType="1"/>
            </p:cNvSpPr>
            <p:nvPr/>
          </p:nvSpPr>
          <p:spPr bwMode="auto">
            <a:xfrm flipH="1">
              <a:off x="2057059" y="188486979"/>
              <a:ext cx="1174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79" name="Line 21984"/>
            <p:cNvSpPr>
              <a:spLocks noChangeShapeType="1"/>
            </p:cNvSpPr>
            <p:nvPr/>
          </p:nvSpPr>
          <p:spPr bwMode="auto">
            <a:xfrm flipV="1">
              <a:off x="2057059" y="174659854"/>
              <a:ext cx="0" cy="138271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0" name="Line 21985"/>
            <p:cNvSpPr>
              <a:spLocks noChangeShapeType="1"/>
            </p:cNvSpPr>
            <p:nvPr/>
          </p:nvSpPr>
          <p:spPr bwMode="auto">
            <a:xfrm flipH="1">
              <a:off x="2561884" y="118751279"/>
              <a:ext cx="1047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1" name="Line 21986"/>
            <p:cNvSpPr>
              <a:spLocks noChangeShapeType="1"/>
            </p:cNvSpPr>
            <p:nvPr/>
          </p:nvSpPr>
          <p:spPr bwMode="auto">
            <a:xfrm>
              <a:off x="2561884" y="118751279"/>
              <a:ext cx="0" cy="7808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2" name="Line 21987"/>
            <p:cNvSpPr>
              <a:spLocks noChangeShapeType="1"/>
            </p:cNvSpPr>
            <p:nvPr/>
          </p:nvSpPr>
          <p:spPr bwMode="auto">
            <a:xfrm flipH="1">
              <a:off x="2057059" y="160832729"/>
              <a:ext cx="1063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3" name="Line 21988"/>
            <p:cNvSpPr>
              <a:spLocks noChangeShapeType="1"/>
            </p:cNvSpPr>
            <p:nvPr/>
          </p:nvSpPr>
          <p:spPr bwMode="auto">
            <a:xfrm>
              <a:off x="2057059" y="160832729"/>
              <a:ext cx="0" cy="138271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4" name="Line 21989"/>
            <p:cNvSpPr>
              <a:spLocks noChangeShapeType="1"/>
            </p:cNvSpPr>
            <p:nvPr/>
          </p:nvSpPr>
          <p:spPr bwMode="auto">
            <a:xfrm flipH="1">
              <a:off x="2731747" y="72715366"/>
              <a:ext cx="460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5" name="Line 21990"/>
            <p:cNvSpPr>
              <a:spLocks noChangeShapeType="1"/>
            </p:cNvSpPr>
            <p:nvPr/>
          </p:nvSpPr>
          <p:spPr bwMode="auto">
            <a:xfrm>
              <a:off x="2731747" y="72715366"/>
              <a:ext cx="0" cy="15700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6" name="Line 21991"/>
            <p:cNvSpPr>
              <a:spLocks noChangeShapeType="1"/>
            </p:cNvSpPr>
            <p:nvPr/>
          </p:nvSpPr>
          <p:spPr bwMode="auto">
            <a:xfrm flipH="1">
              <a:off x="2444409" y="77728691"/>
              <a:ext cx="1063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7" name="Line 21992"/>
            <p:cNvSpPr>
              <a:spLocks noChangeShapeType="1"/>
            </p:cNvSpPr>
            <p:nvPr/>
          </p:nvSpPr>
          <p:spPr bwMode="auto">
            <a:xfrm flipV="1">
              <a:off x="2444409" y="55568779"/>
              <a:ext cx="0" cy="22159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8" name="Line 21993"/>
            <p:cNvSpPr>
              <a:spLocks noChangeShapeType="1"/>
            </p:cNvSpPr>
            <p:nvPr/>
          </p:nvSpPr>
          <p:spPr bwMode="auto">
            <a:xfrm flipH="1">
              <a:off x="2539659" y="41270166"/>
              <a:ext cx="714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89" name="Line 21994"/>
            <p:cNvSpPr>
              <a:spLocks noChangeShapeType="1"/>
            </p:cNvSpPr>
            <p:nvPr/>
          </p:nvSpPr>
          <p:spPr bwMode="auto">
            <a:xfrm flipV="1">
              <a:off x="2539659" y="33408866"/>
              <a:ext cx="0" cy="78613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0" name="Line 21995"/>
            <p:cNvSpPr>
              <a:spLocks noChangeShapeType="1"/>
            </p:cNvSpPr>
            <p:nvPr/>
          </p:nvSpPr>
          <p:spPr bwMode="auto">
            <a:xfrm flipH="1">
              <a:off x="2245972" y="169394116"/>
              <a:ext cx="7143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1" name="Line 21996"/>
            <p:cNvSpPr>
              <a:spLocks noChangeShapeType="1"/>
            </p:cNvSpPr>
            <p:nvPr/>
          </p:nvSpPr>
          <p:spPr bwMode="auto">
            <a:xfrm flipV="1">
              <a:off x="2245972" y="138976029"/>
              <a:ext cx="0" cy="3041808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2" name="Line 21997"/>
            <p:cNvSpPr>
              <a:spLocks noChangeShapeType="1"/>
            </p:cNvSpPr>
            <p:nvPr/>
          </p:nvSpPr>
          <p:spPr bwMode="auto">
            <a:xfrm flipH="1">
              <a:off x="2641259" y="32781804"/>
              <a:ext cx="1397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3" name="Line 21998"/>
            <p:cNvSpPr>
              <a:spLocks noChangeShapeType="1"/>
            </p:cNvSpPr>
            <p:nvPr/>
          </p:nvSpPr>
          <p:spPr bwMode="auto">
            <a:xfrm>
              <a:off x="2641259" y="32781804"/>
              <a:ext cx="0" cy="16224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4" name="Line 21999"/>
            <p:cNvSpPr>
              <a:spLocks noChangeShapeType="1"/>
            </p:cNvSpPr>
            <p:nvPr/>
          </p:nvSpPr>
          <p:spPr bwMode="auto">
            <a:xfrm flipH="1">
              <a:off x="2584109" y="34404229"/>
              <a:ext cx="571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5" name="Line 22000"/>
            <p:cNvSpPr>
              <a:spLocks noChangeShapeType="1"/>
            </p:cNvSpPr>
            <p:nvPr/>
          </p:nvSpPr>
          <p:spPr bwMode="auto">
            <a:xfrm flipV="1">
              <a:off x="2584109" y="25558679"/>
              <a:ext cx="0" cy="884555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6" name="Line 22001"/>
            <p:cNvSpPr>
              <a:spLocks noChangeShapeType="1"/>
            </p:cNvSpPr>
            <p:nvPr/>
          </p:nvSpPr>
          <p:spPr bwMode="auto">
            <a:xfrm flipH="1">
              <a:off x="1964984" y="174659854"/>
              <a:ext cx="920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7" name="Line 22002"/>
            <p:cNvSpPr>
              <a:spLocks noChangeShapeType="1"/>
            </p:cNvSpPr>
            <p:nvPr/>
          </p:nvSpPr>
          <p:spPr bwMode="auto">
            <a:xfrm>
              <a:off x="1964984" y="174659854"/>
              <a:ext cx="0" cy="844708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8" name="Line 22003"/>
            <p:cNvSpPr>
              <a:spLocks noChangeShapeType="1"/>
            </p:cNvSpPr>
            <p:nvPr/>
          </p:nvSpPr>
          <p:spPr bwMode="auto">
            <a:xfrm flipH="1">
              <a:off x="2688884" y="74285404"/>
              <a:ext cx="4286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799" name="Line 22004"/>
            <p:cNvSpPr>
              <a:spLocks noChangeShapeType="1"/>
            </p:cNvSpPr>
            <p:nvPr/>
          </p:nvSpPr>
          <p:spPr bwMode="auto">
            <a:xfrm>
              <a:off x="2688884" y="74285404"/>
              <a:ext cx="0" cy="135350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0" name="Line 22005"/>
            <p:cNvSpPr>
              <a:spLocks noChangeShapeType="1"/>
            </p:cNvSpPr>
            <p:nvPr/>
          </p:nvSpPr>
          <p:spPr bwMode="auto">
            <a:xfrm flipH="1">
              <a:off x="2561884" y="134369104"/>
              <a:ext cx="1158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1" name="Line 22006"/>
            <p:cNvSpPr>
              <a:spLocks noChangeShapeType="1"/>
            </p:cNvSpPr>
            <p:nvPr/>
          </p:nvSpPr>
          <p:spPr bwMode="auto">
            <a:xfrm flipV="1">
              <a:off x="2561884" y="126560191"/>
              <a:ext cx="0" cy="7808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2" name="Line 22007"/>
            <p:cNvSpPr>
              <a:spLocks noChangeShapeType="1"/>
            </p:cNvSpPr>
            <p:nvPr/>
          </p:nvSpPr>
          <p:spPr bwMode="auto">
            <a:xfrm flipH="1">
              <a:off x="2372972" y="135720066"/>
              <a:ext cx="777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3" name="Line 22008"/>
            <p:cNvSpPr>
              <a:spLocks noChangeShapeType="1"/>
            </p:cNvSpPr>
            <p:nvPr/>
          </p:nvSpPr>
          <p:spPr bwMode="auto">
            <a:xfrm flipV="1">
              <a:off x="2372972" y="108546829"/>
              <a:ext cx="0" cy="271732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4" name="Line 22009"/>
            <p:cNvSpPr>
              <a:spLocks noChangeShapeType="1"/>
            </p:cNvSpPr>
            <p:nvPr/>
          </p:nvSpPr>
          <p:spPr bwMode="auto">
            <a:xfrm flipH="1">
              <a:off x="2450759" y="126560191"/>
              <a:ext cx="11112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5" name="Line 22010"/>
            <p:cNvSpPr>
              <a:spLocks noChangeShapeType="1"/>
            </p:cNvSpPr>
            <p:nvPr/>
          </p:nvSpPr>
          <p:spPr bwMode="auto">
            <a:xfrm>
              <a:off x="2450759" y="126560191"/>
              <a:ext cx="0" cy="915987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6" name="Line 22011"/>
            <p:cNvSpPr>
              <a:spLocks noChangeShapeType="1"/>
            </p:cNvSpPr>
            <p:nvPr/>
          </p:nvSpPr>
          <p:spPr bwMode="auto">
            <a:xfrm flipH="1">
              <a:off x="2673009" y="87820429"/>
              <a:ext cx="15875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7" name="Line 22012"/>
            <p:cNvSpPr>
              <a:spLocks noChangeShapeType="1"/>
            </p:cNvSpPr>
            <p:nvPr/>
          </p:nvSpPr>
          <p:spPr bwMode="auto">
            <a:xfrm>
              <a:off x="2673009" y="87820429"/>
              <a:ext cx="0" cy="908526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8" name="Line 22013"/>
            <p:cNvSpPr>
              <a:spLocks noChangeShapeType="1"/>
            </p:cNvSpPr>
            <p:nvPr/>
          </p:nvSpPr>
          <p:spPr bwMode="auto">
            <a:xfrm flipH="1">
              <a:off x="2539659" y="25558679"/>
              <a:ext cx="444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09" name="Line 22014"/>
            <p:cNvSpPr>
              <a:spLocks noChangeShapeType="1"/>
            </p:cNvSpPr>
            <p:nvPr/>
          </p:nvSpPr>
          <p:spPr bwMode="auto">
            <a:xfrm>
              <a:off x="2539659" y="25558679"/>
              <a:ext cx="0" cy="785018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0" name="Line 22015"/>
            <p:cNvSpPr>
              <a:spLocks noChangeShapeType="1"/>
            </p:cNvSpPr>
            <p:nvPr/>
          </p:nvSpPr>
          <p:spPr bwMode="auto">
            <a:xfrm flipH="1">
              <a:off x="2372972" y="81383116"/>
              <a:ext cx="317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1" name="Line 22016"/>
            <p:cNvSpPr>
              <a:spLocks noChangeShapeType="1"/>
            </p:cNvSpPr>
            <p:nvPr/>
          </p:nvSpPr>
          <p:spPr bwMode="auto">
            <a:xfrm>
              <a:off x="2372972" y="81383116"/>
              <a:ext cx="0" cy="271637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2" name="Line 22017"/>
            <p:cNvSpPr>
              <a:spLocks noChangeShapeType="1"/>
            </p:cNvSpPr>
            <p:nvPr/>
          </p:nvSpPr>
          <p:spPr bwMode="auto">
            <a:xfrm flipH="1">
              <a:off x="2163422" y="138976029"/>
              <a:ext cx="825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3" name="Line 22018"/>
            <p:cNvSpPr>
              <a:spLocks noChangeShapeType="1"/>
            </p:cNvSpPr>
            <p:nvPr/>
          </p:nvSpPr>
          <p:spPr bwMode="auto">
            <a:xfrm>
              <a:off x="2163422" y="138976029"/>
              <a:ext cx="0" cy="218567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4" name="Line 22019"/>
            <p:cNvSpPr>
              <a:spLocks noChangeShapeType="1"/>
            </p:cNvSpPr>
            <p:nvPr/>
          </p:nvSpPr>
          <p:spPr bwMode="auto">
            <a:xfrm flipH="1">
              <a:off x="2245972" y="108546829"/>
              <a:ext cx="12700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5" name="Line 22020"/>
            <p:cNvSpPr>
              <a:spLocks noChangeShapeType="1"/>
            </p:cNvSpPr>
            <p:nvPr/>
          </p:nvSpPr>
          <p:spPr bwMode="auto">
            <a:xfrm>
              <a:off x="2245972" y="108546829"/>
              <a:ext cx="0" cy="3042920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6" name="Line 22021"/>
            <p:cNvSpPr>
              <a:spLocks noChangeShapeType="1"/>
            </p:cNvSpPr>
            <p:nvPr/>
          </p:nvSpPr>
          <p:spPr bwMode="auto">
            <a:xfrm flipH="1">
              <a:off x="2444409" y="33408866"/>
              <a:ext cx="952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7" name="Line 22022"/>
            <p:cNvSpPr>
              <a:spLocks noChangeShapeType="1"/>
            </p:cNvSpPr>
            <p:nvPr/>
          </p:nvSpPr>
          <p:spPr bwMode="auto">
            <a:xfrm>
              <a:off x="2444409" y="33408866"/>
              <a:ext cx="0" cy="221599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8" name="Line 22023"/>
            <p:cNvSpPr>
              <a:spLocks noChangeShapeType="1"/>
            </p:cNvSpPr>
            <p:nvPr/>
          </p:nvSpPr>
          <p:spPr bwMode="auto">
            <a:xfrm flipH="1">
              <a:off x="2404722" y="55568779"/>
              <a:ext cx="3968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19" name="Line 22024"/>
            <p:cNvSpPr>
              <a:spLocks noChangeShapeType="1"/>
            </p:cNvSpPr>
            <p:nvPr/>
          </p:nvSpPr>
          <p:spPr bwMode="auto">
            <a:xfrm>
              <a:off x="2404722" y="55568779"/>
              <a:ext cx="0" cy="258143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  <p:sp>
          <p:nvSpPr>
            <p:cNvPr id="15820" name="Oval 22025"/>
            <p:cNvSpPr>
              <a:spLocks noChangeArrowheads="1"/>
            </p:cNvSpPr>
            <p:nvPr/>
          </p:nvSpPr>
          <p:spPr bwMode="auto">
            <a:xfrm>
              <a:off x="671172" y="207067079"/>
              <a:ext cx="36513" cy="419100"/>
            </a:xfrm>
            <a:prstGeom prst="ellipse">
              <a:avLst/>
            </a:pr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/>
            </a:p>
          </p:txBody>
        </p:sp>
      </p:grpSp>
    </p:spTree>
    <p:extLst>
      <p:ext uri="{BB962C8B-B14F-4D97-AF65-F5344CB8AC3E}">
        <p14:creationId xmlns:p14="http://schemas.microsoft.com/office/powerpoint/2010/main" val="380523695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609</TotalTime>
  <Words>2146</Words>
  <Application>Microsoft Office PowerPoint</Application>
  <PresentationFormat>On-screen Show (4:3)</PresentationFormat>
  <Paragraphs>1217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</vt:lpstr>
      <vt:lpstr>PowerPoint Presentation</vt:lpstr>
    </vt:vector>
  </TitlesOfParts>
  <Company>LUKE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Bitz Lidija</dc:creator>
  <cp:lastModifiedBy>Bitz Lidija (LUKE)</cp:lastModifiedBy>
  <cp:revision>15</cp:revision>
  <dcterms:created xsi:type="dcterms:W3CDTF">2020-03-31T02:44:51Z</dcterms:created>
  <dcterms:modified xsi:type="dcterms:W3CDTF">2020-04-24T22:21:49Z</dcterms:modified>
</cp:coreProperties>
</file>