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5" r:id="rId6"/>
    <p:sldId id="266" r:id="rId7"/>
    <p:sldId id="268" r:id="rId8"/>
    <p:sldId id="259" r:id="rId9"/>
    <p:sldId id="269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5"/>
    <p:restoredTop sz="93510"/>
  </p:normalViewPr>
  <p:slideViewPr>
    <p:cSldViewPr snapToGrid="0" snapToObjects="1">
      <p:cViewPr varScale="1">
        <p:scale>
          <a:sx n="54" d="100"/>
          <a:sy n="54" d="100"/>
        </p:scale>
        <p:origin x="2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0AEC7-3BBA-F448-83A8-5B1E6A489409}" type="datetimeFigureOut">
              <a:rPr lang="fi-FI" smtClean="0"/>
              <a:t>23.3.2017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3B611-38D5-624C-8E7E-DE9B651490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51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B611-38D5-624C-8E7E-DE9B6514909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8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8563-6ACA-7A4A-AACC-DDA0E0CE412C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03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E13-F699-4E4D-ABE8-E44C7810A6AF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82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BC2E-706C-5743-80D9-FF9DFCE24547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47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DE0-7F6D-9741-82D9-97996EF30040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31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36D-B793-0E40-BCA0-6E18D2F26D3E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817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2372-8BE9-B648-AC57-C398F6547428}" type="datetime1">
              <a:rPr lang="fi-FI" smtClean="0"/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3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5D5C-6553-D147-B7B7-124978A6F0D5}" type="datetime1">
              <a:rPr lang="fi-FI" smtClean="0"/>
              <a:t>23.3.2017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21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A102-D06E-E84D-AF60-86FC039B9FDC}" type="datetime1">
              <a:rPr lang="fi-FI" smtClean="0"/>
              <a:t>23.3.2017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5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3E86-8BC0-4A47-8205-76F327CBC9BD}" type="datetime1">
              <a:rPr lang="fi-FI" smtClean="0"/>
              <a:t>23.3.2017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83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0D2-2877-534E-BECA-A5FB3E82BD90}" type="datetime1">
              <a:rPr lang="fi-FI" smtClean="0"/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51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8C53-1FC2-0E48-8F3E-428BA7B87EF1}" type="datetime1">
              <a:rPr lang="fi-FI" smtClean="0"/>
              <a:t>23.3.2017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57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90D01-9013-F540-83CF-F7E7911F2CD6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08E3-2B43-F249-A7DE-560143C294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3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Isot alkukirjaimet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Capital </a:t>
            </a:r>
            <a:r>
              <a:rPr lang="fi-FI" sz="4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letters</a:t>
            </a:r>
            <a:endParaRPr lang="fi-FI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0243-18F3-1543-BC34-C0D3ADED1BA3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387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Erisnimet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John Brown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Newsweek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Washington Post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Titanic,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Queen Mary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Yleisnimissä, jotka ovat osa maantieteellistä nimeä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Lake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Erie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Atlantic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Ocean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North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Pole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Kaikissa erisnimeen kuuluvissa sanoissa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Golden Gate Bridge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Chrysler Building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DE0-7F6D-9741-82D9-97996EF30040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103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Arvonimet ja ammatit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DE0-7F6D-9741-82D9-97996EF30040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3</a:t>
            </a:fld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the</a:t>
            </a:r>
            <a:r>
              <a:rPr lang="fi-FI" dirty="0" smtClean="0">
                <a:solidFill>
                  <a:schemeClr val="bg1"/>
                </a:solidFill>
              </a:rPr>
              <a:t>  Queen 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President</a:t>
            </a:r>
            <a:r>
              <a:rPr lang="fi-FI" dirty="0" smtClean="0">
                <a:solidFill>
                  <a:schemeClr val="bg1"/>
                </a:solidFill>
              </a:rPr>
              <a:t> Kennedy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Father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O’Brien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Prime </a:t>
            </a:r>
            <a:r>
              <a:rPr lang="fi-FI" dirty="0" err="1" smtClean="0">
                <a:solidFill>
                  <a:schemeClr val="bg1"/>
                </a:solidFill>
              </a:rPr>
              <a:t>Minister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Theresa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May</a:t>
            </a:r>
            <a:r>
              <a:rPr lang="fi-FI" dirty="0" smtClean="0">
                <a:solidFill>
                  <a:schemeClr val="bg1"/>
                </a:solidFill>
              </a:rPr>
              <a:t>	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42" y="365125"/>
            <a:ext cx="3725111" cy="496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99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Sukulaisuus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Uncle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Mum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(my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mother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),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Dad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(my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father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Auntie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Emma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Sana      I 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am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glad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visited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Taj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Mahal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God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Buddha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DE0-7F6D-9741-82D9-97996EF30040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4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03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Laitokset ja rakennukset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Government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Houses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Parliament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House of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Lords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House of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Commons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Cambridge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University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Church of England</a:t>
            </a:r>
          </a:p>
          <a:p>
            <a:r>
              <a:rPr lang="fi-FI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Court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Justice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Gherkin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DE0-7F6D-9741-82D9-97996EF30040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5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87" y="1749021"/>
            <a:ext cx="3388226" cy="45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Merkittävät historialliset tapahtumat ja aikakaudet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Second World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War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Middle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Ages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Battle of Waterloo</a:t>
            </a:r>
          </a:p>
          <a:p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i-FI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Viikonpäivät ja kuukaudet, juhlat</a:t>
            </a:r>
          </a:p>
          <a:p>
            <a:pPr>
              <a:buFont typeface="Arial" charset="0"/>
              <a:buChar char="•"/>
            </a:pPr>
            <a:r>
              <a:rPr lang="fi-FI" sz="3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Monday</a:t>
            </a:r>
            <a:r>
              <a:rPr lang="fi-FI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sz="3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Wednesday</a:t>
            </a:r>
            <a:endParaRPr lang="fi-FI" sz="3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fi-FI" sz="3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Easter</a:t>
            </a:r>
            <a:r>
              <a:rPr lang="fi-FI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, </a:t>
            </a:r>
            <a:r>
              <a:rPr lang="fi-FI" sz="3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Labor</a:t>
            </a:r>
            <a:r>
              <a:rPr lang="fi-FI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Day</a:t>
            </a:r>
          </a:p>
          <a:p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DE0-7F6D-9741-82D9-97996EF30040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429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Kansallisuus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 Finn</a:t>
            </a:r>
          </a:p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Englishman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Finnish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English</a:t>
            </a:r>
          </a:p>
          <a:p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Canadian Prime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Minister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Justin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Trudeau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However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:     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danish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pastry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french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fries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DE0-7F6D-9741-82D9-97996EF30040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488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Otsikot ja teosten nimet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Harry Potter and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Philosopher’s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Stone</a:t>
            </a:r>
          </a:p>
          <a:p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Lord of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Rings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Pride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Prejudice</a:t>
            </a:r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i-FI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DE0-7F6D-9741-82D9-97996EF30040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604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i-FI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fi-FI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DDE0-7F6D-9741-82D9-97996EF30040}" type="datetime1">
              <a:rPr lang="fi-FI" smtClean="0"/>
              <a:t>23.3.2017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 3 U-M Hurri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08E3-2B43-F249-A7DE-560143C2949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961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218</Words>
  <Application>Microsoft Macintosh PowerPoint</Application>
  <PresentationFormat>Laajakuva</PresentationFormat>
  <Paragraphs>94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Office-teema</vt:lpstr>
      <vt:lpstr>Isot alkukirjaimet</vt:lpstr>
      <vt:lpstr>Erisnimet</vt:lpstr>
      <vt:lpstr>Arvonimet ja ammatit</vt:lpstr>
      <vt:lpstr>Sukulaisuus</vt:lpstr>
      <vt:lpstr>Laitokset ja rakennukset</vt:lpstr>
      <vt:lpstr>Merkittävät historialliset tapahtumat ja aikakaudet</vt:lpstr>
      <vt:lpstr>Kansallisuus</vt:lpstr>
      <vt:lpstr>Otsikot ja teosten nimet</vt:lpstr>
      <vt:lpstr>Thank you!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 alkukirjaimet</dc:title>
  <dc:creator>Ulla-Maija Hurri</dc:creator>
  <cp:lastModifiedBy>Ulla-Maija Hurri</cp:lastModifiedBy>
  <cp:revision>10</cp:revision>
  <dcterms:created xsi:type="dcterms:W3CDTF">2017-03-23T14:25:31Z</dcterms:created>
  <dcterms:modified xsi:type="dcterms:W3CDTF">2017-03-23T15:30:51Z</dcterms:modified>
</cp:coreProperties>
</file>