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2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C0292-FFB0-BE2D-A37F-7D53FD62D94D}" v="82" dt="2021-09-17T07:15:04.326"/>
    <p1510:client id="{2613ABAD-C5AB-80B2-D072-D8801375BA93}" v="86" dt="2021-09-24T10:19:15.614"/>
    <p1510:client id="{4D379A32-BDAC-2CC4-C1CF-16F46B5BF360}" v="6" dt="2021-09-27T07:52:45.380"/>
    <p1510:client id="{63AF0599-F90F-E2DA-538A-B56ADD450190}" v="12" dt="2021-09-27T12:35:53.031"/>
    <p1510:client id="{81CA9846-873D-7A18-B5BB-612A7B40807E}" v="85" dt="2021-09-16T11:23:06.180"/>
    <p1510:client id="{E7F16E65-27E7-46F1-848A-CACF7E04B127}" v="2957" dt="2021-09-16T10:20:14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kkupeura, Vilma" userId="S::vieljopi@jyu.fi::a9008ed5-18c2-4048-bf49-6c90b3747de0" providerId="AD" clId="Web-{81CA9846-873D-7A18-B5BB-612A7B40807E}"/>
    <pc:docChg chg="modSld">
      <pc:chgData name="Pikkupeura, Vilma" userId="S::vieljopi@jyu.fi::a9008ed5-18c2-4048-bf49-6c90b3747de0" providerId="AD" clId="Web-{81CA9846-873D-7A18-B5BB-612A7B40807E}" dt="2021-09-16T11:23:06.180" v="46" actId="20577"/>
      <pc:docMkLst>
        <pc:docMk/>
      </pc:docMkLst>
      <pc:sldChg chg="modSp">
        <pc:chgData name="Pikkupeura, Vilma" userId="S::vieljopi@jyu.fi::a9008ed5-18c2-4048-bf49-6c90b3747de0" providerId="AD" clId="Web-{81CA9846-873D-7A18-B5BB-612A7B40807E}" dt="2021-09-16T11:20:16.943" v="4" actId="20577"/>
        <pc:sldMkLst>
          <pc:docMk/>
          <pc:sldMk cId="4086730867" sldId="267"/>
        </pc:sldMkLst>
        <pc:spChg chg="mod">
          <ac:chgData name="Pikkupeura, Vilma" userId="S::vieljopi@jyu.fi::a9008ed5-18c2-4048-bf49-6c90b3747de0" providerId="AD" clId="Web-{81CA9846-873D-7A18-B5BB-612A7B40807E}" dt="2021-09-16T11:20:04.599" v="2" actId="20577"/>
          <ac:spMkLst>
            <pc:docMk/>
            <pc:sldMk cId="4086730867" sldId="267"/>
            <ac:spMk id="2" creationId="{6FBC5895-CF8D-46AE-A545-FA3C228EC7E4}"/>
          </ac:spMkLst>
        </pc:spChg>
        <pc:spChg chg="mod">
          <ac:chgData name="Pikkupeura, Vilma" userId="S::vieljopi@jyu.fi::a9008ed5-18c2-4048-bf49-6c90b3747de0" providerId="AD" clId="Web-{81CA9846-873D-7A18-B5BB-612A7B40807E}" dt="2021-09-16T11:20:16.943" v="4" actId="20577"/>
          <ac:spMkLst>
            <pc:docMk/>
            <pc:sldMk cId="4086730867" sldId="267"/>
            <ac:spMk id="3" creationId="{3213FBBE-1975-4B90-85A4-32BEA1BAF647}"/>
          </ac:spMkLst>
        </pc:spChg>
      </pc:sldChg>
      <pc:sldChg chg="modSp">
        <pc:chgData name="Pikkupeura, Vilma" userId="S::vieljopi@jyu.fi::a9008ed5-18c2-4048-bf49-6c90b3747de0" providerId="AD" clId="Web-{81CA9846-873D-7A18-B5BB-612A7B40807E}" dt="2021-09-16T11:23:06.180" v="46" actId="20577"/>
        <pc:sldMkLst>
          <pc:docMk/>
          <pc:sldMk cId="150884906" sldId="268"/>
        </pc:sldMkLst>
        <pc:spChg chg="mod">
          <ac:chgData name="Pikkupeura, Vilma" userId="S::vieljopi@jyu.fi::a9008ed5-18c2-4048-bf49-6c90b3747de0" providerId="AD" clId="Web-{81CA9846-873D-7A18-B5BB-612A7B40807E}" dt="2021-09-16T11:23:06.180" v="46" actId="20577"/>
          <ac:spMkLst>
            <pc:docMk/>
            <pc:sldMk cId="150884906" sldId="268"/>
            <ac:spMk id="3" creationId="{3F544902-5871-4176-9E63-86C89A951BD3}"/>
          </ac:spMkLst>
        </pc:spChg>
      </pc:sldChg>
    </pc:docChg>
  </pc:docChgLst>
  <pc:docChgLst>
    <pc:chgData name="Pikkupeura, Vilma" userId="S::vieljopi@jyu.fi::a9008ed5-18c2-4048-bf49-6c90b3747de0" providerId="AD" clId="Web-{4D379A32-BDAC-2CC4-C1CF-16F46B5BF360}"/>
    <pc:docChg chg="modSld">
      <pc:chgData name="Pikkupeura, Vilma" userId="S::vieljopi@jyu.fi::a9008ed5-18c2-4048-bf49-6c90b3747de0" providerId="AD" clId="Web-{4D379A32-BDAC-2CC4-C1CF-16F46B5BF360}" dt="2021-09-27T07:52:45.380" v="5" actId="20577"/>
      <pc:docMkLst>
        <pc:docMk/>
      </pc:docMkLst>
      <pc:sldChg chg="modSp">
        <pc:chgData name="Pikkupeura, Vilma" userId="S::vieljopi@jyu.fi::a9008ed5-18c2-4048-bf49-6c90b3747de0" providerId="AD" clId="Web-{4D379A32-BDAC-2CC4-C1CF-16F46B5BF360}" dt="2021-09-27T07:51:38.970" v="0" actId="1076"/>
        <pc:sldMkLst>
          <pc:docMk/>
          <pc:sldMk cId="1142477189" sldId="259"/>
        </pc:sldMkLst>
        <pc:spChg chg="mod">
          <ac:chgData name="Pikkupeura, Vilma" userId="S::vieljopi@jyu.fi::a9008ed5-18c2-4048-bf49-6c90b3747de0" providerId="AD" clId="Web-{4D379A32-BDAC-2CC4-C1CF-16F46B5BF360}" dt="2021-09-27T07:51:38.970" v="0" actId="1076"/>
          <ac:spMkLst>
            <pc:docMk/>
            <pc:sldMk cId="1142477189" sldId="259"/>
            <ac:spMk id="4" creationId="{93B5A39F-4153-4BD8-8179-9902721DF0EE}"/>
          </ac:spMkLst>
        </pc:spChg>
      </pc:sldChg>
      <pc:sldChg chg="modSp">
        <pc:chgData name="Pikkupeura, Vilma" userId="S::vieljopi@jyu.fi::a9008ed5-18c2-4048-bf49-6c90b3747de0" providerId="AD" clId="Web-{4D379A32-BDAC-2CC4-C1CF-16F46B5BF360}" dt="2021-09-27T07:52:07.800" v="3" actId="1076"/>
        <pc:sldMkLst>
          <pc:docMk/>
          <pc:sldMk cId="779079682" sldId="263"/>
        </pc:sldMkLst>
        <pc:spChg chg="mod">
          <ac:chgData name="Pikkupeura, Vilma" userId="S::vieljopi@jyu.fi::a9008ed5-18c2-4048-bf49-6c90b3747de0" providerId="AD" clId="Web-{4D379A32-BDAC-2CC4-C1CF-16F46B5BF360}" dt="2021-09-27T07:52:07.800" v="3" actId="1076"/>
          <ac:spMkLst>
            <pc:docMk/>
            <pc:sldMk cId="779079682" sldId="263"/>
            <ac:spMk id="5" creationId="{01D4B06F-21C0-4785-8582-FA787A86B864}"/>
          </ac:spMkLst>
        </pc:spChg>
      </pc:sldChg>
      <pc:sldChg chg="modSp">
        <pc:chgData name="Pikkupeura, Vilma" userId="S::vieljopi@jyu.fi::a9008ed5-18c2-4048-bf49-6c90b3747de0" providerId="AD" clId="Web-{4D379A32-BDAC-2CC4-C1CF-16F46B5BF360}" dt="2021-09-27T07:52:45.380" v="5" actId="20577"/>
        <pc:sldMkLst>
          <pc:docMk/>
          <pc:sldMk cId="986923579" sldId="266"/>
        </pc:sldMkLst>
        <pc:spChg chg="mod">
          <ac:chgData name="Pikkupeura, Vilma" userId="S::vieljopi@jyu.fi::a9008ed5-18c2-4048-bf49-6c90b3747de0" providerId="AD" clId="Web-{4D379A32-BDAC-2CC4-C1CF-16F46B5BF360}" dt="2021-09-27T07:52:45.380" v="5" actId="20577"/>
          <ac:spMkLst>
            <pc:docMk/>
            <pc:sldMk cId="986923579" sldId="266"/>
            <ac:spMk id="2" creationId="{62160235-7762-4826-8498-61BAC50C4814}"/>
          </ac:spMkLst>
        </pc:spChg>
      </pc:sldChg>
    </pc:docChg>
  </pc:docChgLst>
  <pc:docChgLst>
    <pc:chgData name="Pikkupeura, Vilma" userId="S::vieljopi@jyu.fi::a9008ed5-18c2-4048-bf49-6c90b3747de0" providerId="AD" clId="Web-{2613ABAD-C5AB-80B2-D072-D8801375BA93}"/>
    <pc:docChg chg="modSld">
      <pc:chgData name="Pikkupeura, Vilma" userId="S::vieljopi@jyu.fi::a9008ed5-18c2-4048-bf49-6c90b3747de0" providerId="AD" clId="Web-{2613ABAD-C5AB-80B2-D072-D8801375BA93}" dt="2021-09-24T10:19:15.614" v="79"/>
      <pc:docMkLst>
        <pc:docMk/>
      </pc:docMkLst>
      <pc:sldChg chg="modSp">
        <pc:chgData name="Pikkupeura, Vilma" userId="S::vieljopi@jyu.fi::a9008ed5-18c2-4048-bf49-6c90b3747de0" providerId="AD" clId="Web-{2613ABAD-C5AB-80B2-D072-D8801375BA93}" dt="2021-09-24T10:19:02.067" v="78"/>
        <pc:sldMkLst>
          <pc:docMk/>
          <pc:sldMk cId="1142477189" sldId="259"/>
        </pc:sldMkLst>
        <pc:spChg chg="mod">
          <ac:chgData name="Pikkupeura, Vilma" userId="S::vieljopi@jyu.fi::a9008ed5-18c2-4048-bf49-6c90b3747de0" providerId="AD" clId="Web-{2613ABAD-C5AB-80B2-D072-D8801375BA93}" dt="2021-09-24T10:19:02.067" v="78"/>
          <ac:spMkLst>
            <pc:docMk/>
            <pc:sldMk cId="1142477189" sldId="259"/>
            <ac:spMk id="4" creationId="{93B5A39F-4153-4BD8-8179-9902721DF0EE}"/>
          </ac:spMkLst>
        </pc:spChg>
      </pc:sldChg>
      <pc:sldChg chg="addSp modSp addAnim modAnim">
        <pc:chgData name="Pikkupeura, Vilma" userId="S::vieljopi@jyu.fi::a9008ed5-18c2-4048-bf49-6c90b3747de0" providerId="AD" clId="Web-{2613ABAD-C5AB-80B2-D072-D8801375BA93}" dt="2021-09-24T10:19:15.614" v="79"/>
        <pc:sldMkLst>
          <pc:docMk/>
          <pc:sldMk cId="779079682" sldId="263"/>
        </pc:sldMkLst>
        <pc:spChg chg="mod">
          <ac:chgData name="Pikkupeura, Vilma" userId="S::vieljopi@jyu.fi::a9008ed5-18c2-4048-bf49-6c90b3747de0" providerId="AD" clId="Web-{2613ABAD-C5AB-80B2-D072-D8801375BA93}" dt="2021-09-24T10:12:01.902" v="3" actId="20577"/>
          <ac:spMkLst>
            <pc:docMk/>
            <pc:sldMk cId="779079682" sldId="263"/>
            <ac:spMk id="2" creationId="{9064A96C-80D3-40EF-A864-C94D6A3E03CD}"/>
          </ac:spMkLst>
        </pc:spChg>
        <pc:spChg chg="add mod">
          <ac:chgData name="Pikkupeura, Vilma" userId="S::vieljopi@jyu.fi::a9008ed5-18c2-4048-bf49-6c90b3747de0" providerId="AD" clId="Web-{2613ABAD-C5AB-80B2-D072-D8801375BA93}" dt="2021-09-24T10:18:33.269" v="76" actId="20577"/>
          <ac:spMkLst>
            <pc:docMk/>
            <pc:sldMk cId="779079682" sldId="263"/>
            <ac:spMk id="5" creationId="{01D4B06F-21C0-4785-8582-FA787A86B864}"/>
          </ac:spMkLst>
        </pc:spChg>
        <pc:spChg chg="mod">
          <ac:chgData name="Pikkupeura, Vilma" userId="S::vieljopi@jyu.fi::a9008ed5-18c2-4048-bf49-6c90b3747de0" providerId="AD" clId="Web-{2613ABAD-C5AB-80B2-D072-D8801375BA93}" dt="2021-09-24T10:12:11.386" v="5" actId="20577"/>
          <ac:spMkLst>
            <pc:docMk/>
            <pc:sldMk cId="779079682" sldId="263"/>
            <ac:spMk id="14" creationId="{C401499E-D9E5-429C-A839-66C8896635FB}"/>
          </ac:spMkLst>
        </pc:spChg>
      </pc:sldChg>
      <pc:sldChg chg="modSp">
        <pc:chgData name="Pikkupeura, Vilma" userId="S::vieljopi@jyu.fi::a9008ed5-18c2-4048-bf49-6c90b3747de0" providerId="AD" clId="Web-{2613ABAD-C5AB-80B2-D072-D8801375BA93}" dt="2021-09-24T10:11:48.464" v="1" actId="20577"/>
        <pc:sldMkLst>
          <pc:docMk/>
          <pc:sldMk cId="3231370010" sldId="264"/>
        </pc:sldMkLst>
        <pc:spChg chg="mod">
          <ac:chgData name="Pikkupeura, Vilma" userId="S::vieljopi@jyu.fi::a9008ed5-18c2-4048-bf49-6c90b3747de0" providerId="AD" clId="Web-{2613ABAD-C5AB-80B2-D072-D8801375BA93}" dt="2021-09-24T10:11:48.464" v="1" actId="20577"/>
          <ac:spMkLst>
            <pc:docMk/>
            <pc:sldMk cId="3231370010" sldId="264"/>
            <ac:spMk id="2" creationId="{9AE57FB7-967D-4B24-B2CD-2DFC38D6C3E9}"/>
          </ac:spMkLst>
        </pc:spChg>
      </pc:sldChg>
    </pc:docChg>
  </pc:docChgLst>
  <pc:docChgLst>
    <pc:chgData name="Pikkupeura, Vilma" userId="S::vieljopi@jyu.fi::a9008ed5-18c2-4048-bf49-6c90b3747de0" providerId="AD" clId="Web-{63AF0599-F90F-E2DA-538A-B56ADD450190}"/>
    <pc:docChg chg="modSld">
      <pc:chgData name="Pikkupeura, Vilma" userId="S::vieljopi@jyu.fi::a9008ed5-18c2-4048-bf49-6c90b3747de0" providerId="AD" clId="Web-{63AF0599-F90F-E2DA-538A-B56ADD450190}" dt="2021-09-27T12:35:53.031" v="9" actId="20577"/>
      <pc:docMkLst>
        <pc:docMk/>
      </pc:docMkLst>
      <pc:sldChg chg="modSp">
        <pc:chgData name="Pikkupeura, Vilma" userId="S::vieljopi@jyu.fi::a9008ed5-18c2-4048-bf49-6c90b3747de0" providerId="AD" clId="Web-{63AF0599-F90F-E2DA-538A-B56ADD450190}" dt="2021-09-27T12:35:53.031" v="9" actId="20577"/>
        <pc:sldMkLst>
          <pc:docMk/>
          <pc:sldMk cId="1913125572" sldId="260"/>
        </pc:sldMkLst>
        <pc:spChg chg="mod">
          <ac:chgData name="Pikkupeura, Vilma" userId="S::vieljopi@jyu.fi::a9008ed5-18c2-4048-bf49-6c90b3747de0" providerId="AD" clId="Web-{63AF0599-F90F-E2DA-538A-B56ADD450190}" dt="2021-09-27T12:35:53.031" v="9" actId="20577"/>
          <ac:spMkLst>
            <pc:docMk/>
            <pc:sldMk cId="1913125572" sldId="260"/>
            <ac:spMk id="8" creationId="{7805D296-A9CA-4147-8C87-C3ED79EA5071}"/>
          </ac:spMkLst>
        </pc:spChg>
      </pc:sldChg>
      <pc:sldChg chg="modSp">
        <pc:chgData name="Pikkupeura, Vilma" userId="S::vieljopi@jyu.fi::a9008ed5-18c2-4048-bf49-6c90b3747de0" providerId="AD" clId="Web-{63AF0599-F90F-E2DA-538A-B56ADD450190}" dt="2021-09-27T12:35:12.280" v="7" actId="20577"/>
        <pc:sldMkLst>
          <pc:docMk/>
          <pc:sldMk cId="1169583160" sldId="262"/>
        </pc:sldMkLst>
        <pc:spChg chg="mod">
          <ac:chgData name="Pikkupeura, Vilma" userId="S::vieljopi@jyu.fi::a9008ed5-18c2-4048-bf49-6c90b3747de0" providerId="AD" clId="Web-{63AF0599-F90F-E2DA-538A-B56ADD450190}" dt="2021-09-27T12:35:12.280" v="7" actId="20577"/>
          <ac:spMkLst>
            <pc:docMk/>
            <pc:sldMk cId="1169583160" sldId="262"/>
            <ac:spMk id="4" creationId="{535E900B-D980-44B2-AE49-461E5EA2D15A}"/>
          </ac:spMkLst>
        </pc:spChg>
      </pc:sldChg>
      <pc:sldChg chg="modSp">
        <pc:chgData name="Pikkupeura, Vilma" userId="S::vieljopi@jyu.fi::a9008ed5-18c2-4048-bf49-6c90b3747de0" providerId="AD" clId="Web-{63AF0599-F90F-E2DA-538A-B56ADD450190}" dt="2021-09-27T12:33:44.231" v="1" actId="20577"/>
        <pc:sldMkLst>
          <pc:docMk/>
          <pc:sldMk cId="5672054" sldId="265"/>
        </pc:sldMkLst>
        <pc:spChg chg="mod">
          <ac:chgData name="Pikkupeura, Vilma" userId="S::vieljopi@jyu.fi::a9008ed5-18c2-4048-bf49-6c90b3747de0" providerId="AD" clId="Web-{63AF0599-F90F-E2DA-538A-B56ADD450190}" dt="2021-09-27T12:33:44.231" v="1" actId="20577"/>
          <ac:spMkLst>
            <pc:docMk/>
            <pc:sldMk cId="5672054" sldId="265"/>
            <ac:spMk id="3" creationId="{AAB5E9FA-5132-4556-B073-5C4E5D7C2782}"/>
          </ac:spMkLst>
        </pc:spChg>
      </pc:sldChg>
      <pc:sldChg chg="modSp">
        <pc:chgData name="Pikkupeura, Vilma" userId="S::vieljopi@jyu.fi::a9008ed5-18c2-4048-bf49-6c90b3747de0" providerId="AD" clId="Web-{63AF0599-F90F-E2DA-538A-B56ADD450190}" dt="2021-09-27T12:33:58.185" v="3" actId="20577"/>
        <pc:sldMkLst>
          <pc:docMk/>
          <pc:sldMk cId="986923579" sldId="266"/>
        </pc:sldMkLst>
        <pc:spChg chg="mod">
          <ac:chgData name="Pikkupeura, Vilma" userId="S::vieljopi@jyu.fi::a9008ed5-18c2-4048-bf49-6c90b3747de0" providerId="AD" clId="Web-{63AF0599-F90F-E2DA-538A-B56ADD450190}" dt="2021-09-27T12:33:58.185" v="3" actId="20577"/>
          <ac:spMkLst>
            <pc:docMk/>
            <pc:sldMk cId="986923579" sldId="266"/>
            <ac:spMk id="3" creationId="{5D886720-90FA-4790-AA6D-F14DA8F77261}"/>
          </ac:spMkLst>
        </pc:spChg>
      </pc:sldChg>
      <pc:sldChg chg="modSp">
        <pc:chgData name="Pikkupeura, Vilma" userId="S::vieljopi@jyu.fi::a9008ed5-18c2-4048-bf49-6c90b3747de0" providerId="AD" clId="Web-{63AF0599-F90F-E2DA-538A-B56ADD450190}" dt="2021-09-27T12:34:37.514" v="5" actId="20577"/>
        <pc:sldMkLst>
          <pc:docMk/>
          <pc:sldMk cId="4086730867" sldId="267"/>
        </pc:sldMkLst>
        <pc:spChg chg="mod">
          <ac:chgData name="Pikkupeura, Vilma" userId="S::vieljopi@jyu.fi::a9008ed5-18c2-4048-bf49-6c90b3747de0" providerId="AD" clId="Web-{63AF0599-F90F-E2DA-538A-B56ADD450190}" dt="2021-09-27T12:34:37.514" v="5" actId="20577"/>
          <ac:spMkLst>
            <pc:docMk/>
            <pc:sldMk cId="4086730867" sldId="267"/>
            <ac:spMk id="3" creationId="{3213FBBE-1975-4B90-85A4-32BEA1BAF647}"/>
          </ac:spMkLst>
        </pc:spChg>
      </pc:sldChg>
    </pc:docChg>
  </pc:docChgLst>
  <pc:docChgLst>
    <pc:chgData name="Pikkupeura, Vilma" userId="S::vieljopi@jyu.fi::a9008ed5-18c2-4048-bf49-6c90b3747de0" providerId="AD" clId="Web-{E7F16E65-27E7-46F1-848A-CACF7E04B127}"/>
    <pc:docChg chg="addSld modSld addMainMaster delMainMaster">
      <pc:chgData name="Pikkupeura, Vilma" userId="S::vieljopi@jyu.fi::a9008ed5-18c2-4048-bf49-6c90b3747de0" providerId="AD" clId="Web-{E7F16E65-27E7-46F1-848A-CACF7E04B127}" dt="2021-09-16T10:19:33.317" v="1528" actId="20577"/>
      <pc:docMkLst>
        <pc:docMk/>
      </pc:docMkLst>
      <pc:sldChg chg="addSp modSp mod setBg modClrScheme chgLayout">
        <pc:chgData name="Pikkupeura, Vilma" userId="S::vieljopi@jyu.fi::a9008ed5-18c2-4048-bf49-6c90b3747de0" providerId="AD" clId="Web-{E7F16E65-27E7-46F1-848A-CACF7E04B127}" dt="2021-09-16T07:32:44.599" v="21" actId="20577"/>
        <pc:sldMkLst>
          <pc:docMk/>
          <pc:sldMk cId="782385677" sldId="256"/>
        </pc:sldMkLst>
        <pc:spChg chg="mod">
          <ac:chgData name="Pikkupeura, Vilma" userId="S::vieljopi@jyu.fi::a9008ed5-18c2-4048-bf49-6c90b3747de0" providerId="AD" clId="Web-{E7F16E65-27E7-46F1-848A-CACF7E04B127}" dt="2021-09-16T07:32:44.599" v="21" actId="20577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Pikkupeura, Vilma" userId="S::vieljopi@jyu.fi::a9008ed5-18c2-4048-bf49-6c90b3747de0" providerId="AD" clId="Web-{E7F16E65-27E7-46F1-848A-CACF7E04B127}" dt="2021-09-16T07:31:16.909" v="16"/>
          <ac:spMkLst>
            <pc:docMk/>
            <pc:sldMk cId="782385677" sldId="256"/>
            <ac:spMk id="3" creationId="{00000000-0000-0000-0000-000000000000}"/>
          </ac:spMkLst>
        </pc:spChg>
        <pc:spChg chg="add">
          <ac:chgData name="Pikkupeura, Vilma" userId="S::vieljopi@jyu.fi::a9008ed5-18c2-4048-bf49-6c90b3747de0" providerId="AD" clId="Web-{E7F16E65-27E7-46F1-848A-CACF7E04B127}" dt="2021-09-16T07:31:16.909" v="16"/>
          <ac:spMkLst>
            <pc:docMk/>
            <pc:sldMk cId="782385677" sldId="256"/>
            <ac:spMk id="9" creationId="{9C51935E-4A08-4AE4-8E13-F40CD3C4F1C4}"/>
          </ac:spMkLst>
        </pc:spChg>
        <pc:grpChg chg="add">
          <ac:chgData name="Pikkupeura, Vilma" userId="S::vieljopi@jyu.fi::a9008ed5-18c2-4048-bf49-6c90b3747de0" providerId="AD" clId="Web-{E7F16E65-27E7-46F1-848A-CACF7E04B127}" dt="2021-09-16T07:31:16.909" v="16"/>
          <ac:grpSpMkLst>
            <pc:docMk/>
            <pc:sldMk cId="782385677" sldId="256"/>
            <ac:grpSpMk id="11" creationId="{4B7AF231-444C-44D0-B791-BAFE395E36AC}"/>
          </ac:grpSpMkLst>
        </pc:grpChg>
        <pc:picChg chg="add">
          <ac:chgData name="Pikkupeura, Vilma" userId="S::vieljopi@jyu.fi::a9008ed5-18c2-4048-bf49-6c90b3747de0" providerId="AD" clId="Web-{E7F16E65-27E7-46F1-848A-CACF7E04B127}" dt="2021-09-16T07:31:16.909" v="16"/>
          <ac:picMkLst>
            <pc:docMk/>
            <pc:sldMk cId="782385677" sldId="256"/>
            <ac:picMk id="4" creationId="{734DF03A-C020-46E9-9254-368D5BA25210}"/>
          </ac:picMkLst>
        </pc:picChg>
      </pc:sldChg>
      <pc:sldChg chg="addSp delSp modSp new mod setBg addAnim">
        <pc:chgData name="Pikkupeura, Vilma" userId="S::vieljopi@jyu.fi::a9008ed5-18c2-4048-bf49-6c90b3747de0" providerId="AD" clId="Web-{E7F16E65-27E7-46F1-848A-CACF7E04B127}" dt="2021-09-16T08:05:43.208" v="297" actId="20577"/>
        <pc:sldMkLst>
          <pc:docMk/>
          <pc:sldMk cId="2521533235" sldId="257"/>
        </pc:sldMkLst>
        <pc:spChg chg="mod">
          <ac:chgData name="Pikkupeura, Vilma" userId="S::vieljopi@jyu.fi::a9008ed5-18c2-4048-bf49-6c90b3747de0" providerId="AD" clId="Web-{E7F16E65-27E7-46F1-848A-CACF7E04B127}" dt="2021-09-16T08:05:43.208" v="297" actId="20577"/>
          <ac:spMkLst>
            <pc:docMk/>
            <pc:sldMk cId="2521533235" sldId="257"/>
            <ac:spMk id="2" creationId="{CADE8B64-4183-45A0-A894-0D726CC97762}"/>
          </ac:spMkLst>
        </pc:spChg>
        <pc:spChg chg="add del">
          <ac:chgData name="Pikkupeura, Vilma" userId="S::vieljopi@jyu.fi::a9008ed5-18c2-4048-bf49-6c90b3747de0" providerId="AD" clId="Web-{E7F16E65-27E7-46F1-848A-CACF7E04B127}" dt="2021-09-16T07:33:13.990" v="49"/>
          <ac:spMkLst>
            <pc:docMk/>
            <pc:sldMk cId="2521533235" sldId="257"/>
            <ac:spMk id="3" creationId="{5E58318B-0654-4B31-9BC5-C08561B66551}"/>
          </ac:spMkLst>
        </pc:spChg>
        <pc:spChg chg="add mod">
          <ac:chgData name="Pikkupeura, Vilma" userId="S::vieljopi@jyu.fi::a9008ed5-18c2-4048-bf49-6c90b3747de0" providerId="AD" clId="Web-{E7F16E65-27E7-46F1-848A-CACF7E04B127}" dt="2021-09-16T08:05:04.067" v="293" actId="20577"/>
          <ac:spMkLst>
            <pc:docMk/>
            <pc:sldMk cId="2521533235" sldId="257"/>
            <ac:spMk id="4" creationId="{3E484B18-1735-435B-97B0-138B5C25DCC2}"/>
          </ac:spMkLst>
        </pc:spChg>
        <pc:spChg chg="add del">
          <ac:chgData name="Pikkupeura, Vilma" userId="S::vieljopi@jyu.fi::a9008ed5-18c2-4048-bf49-6c90b3747de0" providerId="AD" clId="Web-{E7F16E65-27E7-46F1-848A-CACF7E04B127}" dt="2021-09-16T07:33:35.084" v="52"/>
          <ac:spMkLst>
            <pc:docMk/>
            <pc:sldMk cId="2521533235" sldId="257"/>
            <ac:spMk id="6" creationId="{6DC8E2D9-6729-4614-8667-C1016D3182E4}"/>
          </ac:spMkLst>
        </pc:spChg>
        <pc:spChg chg="add del">
          <ac:chgData name="Pikkupeura, Vilma" userId="S::vieljopi@jyu.fi::a9008ed5-18c2-4048-bf49-6c90b3747de0" providerId="AD" clId="Web-{E7F16E65-27E7-46F1-848A-CACF7E04B127}" dt="2021-09-16T07:33:35.084" v="52"/>
          <ac:spMkLst>
            <pc:docMk/>
            <pc:sldMk cId="2521533235" sldId="257"/>
            <ac:spMk id="7" creationId="{9B9AACA9-BD92-429F-8047-0731DB46F99F}"/>
          </ac:spMkLst>
        </pc:spChg>
        <pc:spChg chg="add del">
          <ac:chgData name="Pikkupeura, Vilma" userId="S::vieljopi@jyu.fi::a9008ed5-18c2-4048-bf49-6c90b3747de0" providerId="AD" clId="Web-{E7F16E65-27E7-46F1-848A-CACF7E04B127}" dt="2021-09-16T07:33:13.974" v="48"/>
          <ac:spMkLst>
            <pc:docMk/>
            <pc:sldMk cId="2521533235" sldId="257"/>
            <ac:spMk id="20" creationId="{6DC8E2D9-6729-4614-8667-C1016D3182E4}"/>
          </ac:spMkLst>
        </pc:spChg>
        <pc:spChg chg="add del">
          <ac:chgData name="Pikkupeura, Vilma" userId="S::vieljopi@jyu.fi::a9008ed5-18c2-4048-bf49-6c90b3747de0" providerId="AD" clId="Web-{E7F16E65-27E7-46F1-848A-CACF7E04B127}" dt="2021-09-16T07:33:13.974" v="48"/>
          <ac:spMkLst>
            <pc:docMk/>
            <pc:sldMk cId="2521533235" sldId="257"/>
            <ac:spMk id="22" creationId="{9B9AACA9-BD92-429F-8047-0731DB46F99F}"/>
          </ac:spMkLst>
        </pc:spChg>
        <pc:spChg chg="add del">
          <ac:chgData name="Pikkupeura, Vilma" userId="S::vieljopi@jyu.fi::a9008ed5-18c2-4048-bf49-6c90b3747de0" providerId="AD" clId="Web-{E7F16E65-27E7-46F1-848A-CACF7E04B127}" dt="2021-09-16T07:39:57.922" v="163"/>
          <ac:spMkLst>
            <pc:docMk/>
            <pc:sldMk cId="2521533235" sldId="257"/>
            <ac:spMk id="45" creationId="{6DC8E2D9-6729-4614-8667-C1016D3182E4}"/>
          </ac:spMkLst>
        </pc:spChg>
        <pc:spChg chg="add del">
          <ac:chgData name="Pikkupeura, Vilma" userId="S::vieljopi@jyu.fi::a9008ed5-18c2-4048-bf49-6c90b3747de0" providerId="AD" clId="Web-{E7F16E65-27E7-46F1-848A-CACF7E04B127}" dt="2021-09-16T07:39:57.922" v="163"/>
          <ac:spMkLst>
            <pc:docMk/>
            <pc:sldMk cId="2521533235" sldId="257"/>
            <ac:spMk id="47" creationId="{9B9AACA9-BD92-429F-8047-0731DB46F99F}"/>
          </ac:spMkLst>
        </pc:spChg>
        <pc:spChg chg="add">
          <ac:chgData name="Pikkupeura, Vilma" userId="S::vieljopi@jyu.fi::a9008ed5-18c2-4048-bf49-6c90b3747de0" providerId="AD" clId="Web-{E7F16E65-27E7-46F1-848A-CACF7E04B127}" dt="2021-09-16T07:39:57.922" v="163"/>
          <ac:spMkLst>
            <pc:docMk/>
            <pc:sldMk cId="2521533235" sldId="257"/>
            <ac:spMk id="72" creationId="{6DC8E2D9-6729-4614-8667-C1016D3182E4}"/>
          </ac:spMkLst>
        </pc:spChg>
        <pc:spChg chg="add">
          <ac:chgData name="Pikkupeura, Vilma" userId="S::vieljopi@jyu.fi::a9008ed5-18c2-4048-bf49-6c90b3747de0" providerId="AD" clId="Web-{E7F16E65-27E7-46F1-848A-CACF7E04B127}" dt="2021-09-16T07:39:57.922" v="163"/>
          <ac:spMkLst>
            <pc:docMk/>
            <pc:sldMk cId="2521533235" sldId="257"/>
            <ac:spMk id="74" creationId="{A6260A41-D170-44DF-9081-4DF21FEA484D}"/>
          </ac:spMkLst>
        </pc:spChg>
        <pc:spChg chg="mod">
          <ac:chgData name="Pikkupeura, Vilma" userId="S::vieljopi@jyu.fi::a9008ed5-18c2-4048-bf49-6c90b3747de0" providerId="AD" clId="Web-{E7F16E65-27E7-46F1-848A-CACF7E04B127}" dt="2021-09-16T07:40:16.203" v="167" actId="1076"/>
          <ac:spMkLst>
            <pc:docMk/>
            <pc:sldMk cId="2521533235" sldId="257"/>
            <ac:spMk id="84" creationId="{DB908EF2-2272-4B36-96AB-C32B4279868D}"/>
          </ac:spMkLst>
        </pc:spChg>
        <pc:grpChg chg="add del">
          <ac:chgData name="Pikkupeura, Vilma" userId="S::vieljopi@jyu.fi::a9008ed5-18c2-4048-bf49-6c90b3747de0" providerId="AD" clId="Web-{E7F16E65-27E7-46F1-848A-CACF7E04B127}" dt="2021-09-16T07:33:35.084" v="52"/>
          <ac:grpSpMkLst>
            <pc:docMk/>
            <pc:sldMk cId="2521533235" sldId="257"/>
            <ac:grpSpMk id="5" creationId="{BF4E480B-94D6-46F9-A2B6-B98D311FDC19}"/>
          </ac:grpSpMkLst>
        </pc:grpChg>
        <pc:grpChg chg="add del">
          <ac:chgData name="Pikkupeura, Vilma" userId="S::vieljopi@jyu.fi::a9008ed5-18c2-4048-bf49-6c90b3747de0" providerId="AD" clId="Web-{E7F16E65-27E7-46F1-848A-CACF7E04B127}" dt="2021-09-16T07:33:13.974" v="48"/>
          <ac:grpSpMkLst>
            <pc:docMk/>
            <pc:sldMk cId="2521533235" sldId="257"/>
            <ac:grpSpMk id="8" creationId="{BF4E480B-94D6-46F9-A2B6-B98D311FDC19}"/>
          </ac:grpSpMkLst>
        </pc:grpChg>
        <pc:grpChg chg="add del">
          <ac:chgData name="Pikkupeura, Vilma" userId="S::vieljopi@jyu.fi::a9008ed5-18c2-4048-bf49-6c90b3747de0" providerId="AD" clId="Web-{E7F16E65-27E7-46F1-848A-CACF7E04B127}" dt="2021-09-16T07:33:35.084" v="52"/>
          <ac:grpSpMkLst>
            <pc:docMk/>
            <pc:sldMk cId="2521533235" sldId="257"/>
            <ac:grpSpMk id="19" creationId="{2DFE3358-29EE-4087-8570-9666D88A16FC}"/>
          </ac:grpSpMkLst>
        </pc:grpChg>
        <pc:grpChg chg="add del">
          <ac:chgData name="Pikkupeura, Vilma" userId="S::vieljopi@jyu.fi::a9008ed5-18c2-4048-bf49-6c90b3747de0" providerId="AD" clId="Web-{E7F16E65-27E7-46F1-848A-CACF7E04B127}" dt="2021-09-16T07:33:13.974" v="48"/>
          <ac:grpSpMkLst>
            <pc:docMk/>
            <pc:sldMk cId="2521533235" sldId="257"/>
            <ac:grpSpMk id="24" creationId="{B046D8F9-B18B-42F5-B320-22E156F4C0C8}"/>
          </ac:grpSpMkLst>
        </pc:grpChg>
        <pc:grpChg chg="add del">
          <ac:chgData name="Pikkupeura, Vilma" userId="S::vieljopi@jyu.fi::a9008ed5-18c2-4048-bf49-6c90b3747de0" providerId="AD" clId="Web-{E7F16E65-27E7-46F1-848A-CACF7E04B127}" dt="2021-09-16T07:39:57.922" v="163"/>
          <ac:grpSpMkLst>
            <pc:docMk/>
            <pc:sldMk cId="2521533235" sldId="257"/>
            <ac:grpSpMk id="33" creationId="{BF4E480B-94D6-46F9-A2B6-B98D311FDC19}"/>
          </ac:grpSpMkLst>
        </pc:grpChg>
        <pc:grpChg chg="add del">
          <ac:chgData name="Pikkupeura, Vilma" userId="S::vieljopi@jyu.fi::a9008ed5-18c2-4048-bf49-6c90b3747de0" providerId="AD" clId="Web-{E7F16E65-27E7-46F1-848A-CACF7E04B127}" dt="2021-09-16T07:39:57.922" v="163"/>
          <ac:grpSpMkLst>
            <pc:docMk/>
            <pc:sldMk cId="2521533235" sldId="257"/>
            <ac:grpSpMk id="49" creationId="{B046D8F9-B18B-42F5-B320-22E156F4C0C8}"/>
          </ac:grpSpMkLst>
        </pc:grpChg>
        <pc:grpChg chg="add">
          <ac:chgData name="Pikkupeura, Vilma" userId="S::vieljopi@jyu.fi::a9008ed5-18c2-4048-bf49-6c90b3747de0" providerId="AD" clId="Web-{E7F16E65-27E7-46F1-848A-CACF7E04B127}" dt="2021-09-16T07:39:57.922" v="163"/>
          <ac:grpSpMkLst>
            <pc:docMk/>
            <pc:sldMk cId="2521533235" sldId="257"/>
            <ac:grpSpMk id="60" creationId="{BF4E480B-94D6-46F9-A2B6-B98D311FDC19}"/>
          </ac:grpSpMkLst>
        </pc:grpChg>
        <pc:grpChg chg="add">
          <ac:chgData name="Pikkupeura, Vilma" userId="S::vieljopi@jyu.fi::a9008ed5-18c2-4048-bf49-6c90b3747de0" providerId="AD" clId="Web-{E7F16E65-27E7-46F1-848A-CACF7E04B127}" dt="2021-09-16T07:39:57.922" v="163"/>
          <ac:grpSpMkLst>
            <pc:docMk/>
            <pc:sldMk cId="2521533235" sldId="257"/>
            <ac:grpSpMk id="76" creationId="{E95FF435-E138-4CA4-80B8-D25C259F93E4}"/>
          </ac:grpSpMkLst>
        </pc:grpChg>
      </pc:sldChg>
      <pc:sldChg chg="addSp delSp modSp new mod setBg addAnim">
        <pc:chgData name="Pikkupeura, Vilma" userId="S::vieljopi@jyu.fi::a9008ed5-18c2-4048-bf49-6c90b3747de0" providerId="AD" clId="Web-{E7F16E65-27E7-46F1-848A-CACF7E04B127}" dt="2021-09-16T08:06:12.099" v="301" actId="20577"/>
        <pc:sldMkLst>
          <pc:docMk/>
          <pc:sldMk cId="4140710216" sldId="258"/>
        </pc:sldMkLst>
        <pc:spChg chg="mod">
          <ac:chgData name="Pikkupeura, Vilma" userId="S::vieljopi@jyu.fi::a9008ed5-18c2-4048-bf49-6c90b3747de0" providerId="AD" clId="Web-{E7F16E65-27E7-46F1-848A-CACF7E04B127}" dt="2021-09-16T08:05:57.380" v="299" actId="20577"/>
          <ac:spMkLst>
            <pc:docMk/>
            <pc:sldMk cId="4140710216" sldId="258"/>
            <ac:spMk id="2" creationId="{3667B239-FADC-4163-B825-FEF43E4B3F14}"/>
          </ac:spMkLst>
        </pc:spChg>
        <pc:spChg chg="del">
          <ac:chgData name="Pikkupeura, Vilma" userId="S::vieljopi@jyu.fi::a9008ed5-18c2-4048-bf49-6c90b3747de0" providerId="AD" clId="Web-{E7F16E65-27E7-46F1-848A-CACF7E04B127}" dt="2021-09-16T07:39:10.061" v="160"/>
          <ac:spMkLst>
            <pc:docMk/>
            <pc:sldMk cId="4140710216" sldId="258"/>
            <ac:spMk id="3" creationId="{02FEB7F8-2A64-4601-8147-B2CD8D777A44}"/>
          </ac:spMkLst>
        </pc:spChg>
        <pc:spChg chg="add mod">
          <ac:chgData name="Pikkupeura, Vilma" userId="S::vieljopi@jyu.fi::a9008ed5-18c2-4048-bf49-6c90b3747de0" providerId="AD" clId="Web-{E7F16E65-27E7-46F1-848A-CACF7E04B127}" dt="2021-09-16T08:06:12.099" v="301" actId="20577"/>
          <ac:spMkLst>
            <pc:docMk/>
            <pc:sldMk cId="4140710216" sldId="258"/>
            <ac:spMk id="4" creationId="{FEED1A51-4195-44F6-BAA3-EAE1B2555113}"/>
          </ac:spMkLst>
        </pc:spChg>
        <pc:spChg chg="add del">
          <ac:chgData name="Pikkupeura, Vilma" userId="S::vieljopi@jyu.fi::a9008ed5-18c2-4048-bf49-6c90b3747de0" providerId="AD" clId="Web-{E7F16E65-27E7-46F1-848A-CACF7E04B127}" dt="2021-09-16T07:41:31.830" v="183"/>
          <ac:spMkLst>
            <pc:docMk/>
            <pc:sldMk cId="4140710216" sldId="258"/>
            <ac:spMk id="19" creationId="{6DC8E2D9-6729-4614-8667-C1016D3182E4}"/>
          </ac:spMkLst>
        </pc:spChg>
        <pc:spChg chg="add del">
          <ac:chgData name="Pikkupeura, Vilma" userId="S::vieljopi@jyu.fi::a9008ed5-18c2-4048-bf49-6c90b3747de0" providerId="AD" clId="Web-{E7F16E65-27E7-46F1-848A-CACF7E04B127}" dt="2021-09-16T07:41:31.830" v="183"/>
          <ac:spMkLst>
            <pc:docMk/>
            <pc:sldMk cId="4140710216" sldId="258"/>
            <ac:spMk id="21" creationId="{9B9AACA9-BD92-429F-8047-0731DB46F99F}"/>
          </ac:spMkLst>
        </pc:spChg>
        <pc:spChg chg="add">
          <ac:chgData name="Pikkupeura, Vilma" userId="S::vieljopi@jyu.fi::a9008ed5-18c2-4048-bf49-6c90b3747de0" providerId="AD" clId="Web-{E7F16E65-27E7-46F1-848A-CACF7E04B127}" dt="2021-09-16T07:41:31.830" v="183"/>
          <ac:spMkLst>
            <pc:docMk/>
            <pc:sldMk cId="4140710216" sldId="258"/>
            <ac:spMk id="46" creationId="{6DC8E2D9-6729-4614-8667-C1016D3182E4}"/>
          </ac:spMkLst>
        </pc:spChg>
        <pc:spChg chg="add">
          <ac:chgData name="Pikkupeura, Vilma" userId="S::vieljopi@jyu.fi::a9008ed5-18c2-4048-bf49-6c90b3747de0" providerId="AD" clId="Web-{E7F16E65-27E7-46F1-848A-CACF7E04B127}" dt="2021-09-16T07:41:31.830" v="183"/>
          <ac:spMkLst>
            <pc:docMk/>
            <pc:sldMk cId="4140710216" sldId="258"/>
            <ac:spMk id="48" creationId="{5DAEFD87-3A2E-4E00-A08F-8AA383344A10}"/>
          </ac:spMkLst>
        </pc:spChg>
        <pc:spChg chg="add">
          <ac:chgData name="Pikkupeura, Vilma" userId="S::vieljopi@jyu.fi::a9008ed5-18c2-4048-bf49-6c90b3747de0" providerId="AD" clId="Web-{E7F16E65-27E7-46F1-848A-CACF7E04B127}" dt="2021-09-16T07:41:31.830" v="183"/>
          <ac:spMkLst>
            <pc:docMk/>
            <pc:sldMk cId="4140710216" sldId="258"/>
            <ac:spMk id="62" creationId="{D30C927F-C97D-4AE7-B465-BD22384CE0E3}"/>
          </ac:spMkLst>
        </pc:spChg>
        <pc:grpChg chg="add del">
          <ac:chgData name="Pikkupeura, Vilma" userId="S::vieljopi@jyu.fi::a9008ed5-18c2-4048-bf49-6c90b3747de0" providerId="AD" clId="Web-{E7F16E65-27E7-46F1-848A-CACF7E04B127}" dt="2021-09-16T07:41:31.830" v="183"/>
          <ac:grpSpMkLst>
            <pc:docMk/>
            <pc:sldMk cId="4140710216" sldId="258"/>
            <ac:grpSpMk id="7" creationId="{BF4E480B-94D6-46F9-A2B6-B98D311FDC19}"/>
          </ac:grpSpMkLst>
        </pc:grpChg>
        <pc:grpChg chg="add del">
          <ac:chgData name="Pikkupeura, Vilma" userId="S::vieljopi@jyu.fi::a9008ed5-18c2-4048-bf49-6c90b3747de0" providerId="AD" clId="Web-{E7F16E65-27E7-46F1-848A-CACF7E04B127}" dt="2021-09-16T07:41:31.830" v="183"/>
          <ac:grpSpMkLst>
            <pc:docMk/>
            <pc:sldMk cId="4140710216" sldId="258"/>
            <ac:grpSpMk id="23" creationId="{B046D8F9-B18B-42F5-B320-22E156F4C0C8}"/>
          </ac:grpSpMkLst>
        </pc:grpChg>
        <pc:grpChg chg="add">
          <ac:chgData name="Pikkupeura, Vilma" userId="S::vieljopi@jyu.fi::a9008ed5-18c2-4048-bf49-6c90b3747de0" providerId="AD" clId="Web-{E7F16E65-27E7-46F1-848A-CACF7E04B127}" dt="2021-09-16T07:41:31.830" v="183"/>
          <ac:grpSpMkLst>
            <pc:docMk/>
            <pc:sldMk cId="4140710216" sldId="258"/>
            <ac:grpSpMk id="34" creationId="{BF4E480B-94D6-46F9-A2B6-B98D311FDC19}"/>
          </ac:grpSpMkLst>
        </pc:grpChg>
        <pc:grpChg chg="add">
          <ac:chgData name="Pikkupeura, Vilma" userId="S::vieljopi@jyu.fi::a9008ed5-18c2-4048-bf49-6c90b3747de0" providerId="AD" clId="Web-{E7F16E65-27E7-46F1-848A-CACF7E04B127}" dt="2021-09-16T07:41:31.830" v="183"/>
          <ac:grpSpMkLst>
            <pc:docMk/>
            <pc:sldMk cId="4140710216" sldId="258"/>
            <ac:grpSpMk id="50" creationId="{26C66EAF-98D6-4615-8CA0-821CEA7D4ECD}"/>
          </ac:grpSpMkLst>
        </pc:grpChg>
      </pc:sldChg>
      <pc:sldChg chg="addSp modSp new mod setBg addAnim delAnim modAnim">
        <pc:chgData name="Pikkupeura, Vilma" userId="S::vieljopi@jyu.fi::a9008ed5-18c2-4048-bf49-6c90b3747de0" providerId="AD" clId="Web-{E7F16E65-27E7-46F1-848A-CACF7E04B127}" dt="2021-09-16T08:34:09.936" v="501" actId="20577"/>
        <pc:sldMkLst>
          <pc:docMk/>
          <pc:sldMk cId="1142477189" sldId="259"/>
        </pc:sldMkLst>
        <pc:spChg chg="mod">
          <ac:chgData name="Pikkupeura, Vilma" userId="S::vieljopi@jyu.fi::a9008ed5-18c2-4048-bf49-6c90b3747de0" providerId="AD" clId="Web-{E7F16E65-27E7-46F1-848A-CACF7E04B127}" dt="2021-09-16T08:05:30.411" v="295" actId="20577"/>
          <ac:spMkLst>
            <pc:docMk/>
            <pc:sldMk cId="1142477189" sldId="259"/>
            <ac:spMk id="2" creationId="{09E2F91A-3D97-4933-9795-E84B3AF17E99}"/>
          </ac:spMkLst>
        </pc:spChg>
        <pc:spChg chg="mod">
          <ac:chgData name="Pikkupeura, Vilma" userId="S::vieljopi@jyu.fi::a9008ed5-18c2-4048-bf49-6c90b3747de0" providerId="AD" clId="Web-{E7F16E65-27E7-46F1-848A-CACF7E04B127}" dt="2021-09-16T08:32:02.105" v="485" actId="20577"/>
          <ac:spMkLst>
            <pc:docMk/>
            <pc:sldMk cId="1142477189" sldId="259"/>
            <ac:spMk id="3" creationId="{931F5D86-50BA-48D9-ABE5-A97D6FC998E5}"/>
          </ac:spMkLst>
        </pc:spChg>
        <pc:spChg chg="add mod">
          <ac:chgData name="Pikkupeura, Vilma" userId="S::vieljopi@jyu.fi::a9008ed5-18c2-4048-bf49-6c90b3747de0" providerId="AD" clId="Web-{E7F16E65-27E7-46F1-848A-CACF7E04B127}" dt="2021-09-16T08:34:09.936" v="501" actId="20577"/>
          <ac:spMkLst>
            <pc:docMk/>
            <pc:sldMk cId="1142477189" sldId="259"/>
            <ac:spMk id="4" creationId="{93B5A39F-4153-4BD8-8179-9902721DF0EE}"/>
          </ac:spMkLst>
        </pc:spChg>
        <pc:spChg chg="add">
          <ac:chgData name="Pikkupeura, Vilma" userId="S::vieljopi@jyu.fi::a9008ed5-18c2-4048-bf49-6c90b3747de0" providerId="AD" clId="Web-{E7F16E65-27E7-46F1-848A-CACF7E04B127}" dt="2021-09-16T08:03:43.487" v="284"/>
          <ac:spMkLst>
            <pc:docMk/>
            <pc:sldMk cId="1142477189" sldId="259"/>
            <ac:spMk id="8" creationId="{7BA10581-08F2-4D9E-8CB4-07ECFEE95EE6}"/>
          </ac:spMkLst>
        </pc:spChg>
        <pc:grpChg chg="add">
          <ac:chgData name="Pikkupeura, Vilma" userId="S::vieljopi@jyu.fi::a9008ed5-18c2-4048-bf49-6c90b3747de0" providerId="AD" clId="Web-{E7F16E65-27E7-46F1-848A-CACF7E04B127}" dt="2021-09-16T08:03:43.487" v="284"/>
          <ac:grpSpMkLst>
            <pc:docMk/>
            <pc:sldMk cId="1142477189" sldId="259"/>
            <ac:grpSpMk id="10" creationId="{59E2092A-4250-4BDD-AC6C-CA57E30DDD57}"/>
          </ac:grpSpMkLst>
        </pc:grpChg>
      </pc:sldChg>
      <pc:sldChg chg="addSp delSp modSp new mod setBg">
        <pc:chgData name="Pikkupeura, Vilma" userId="S::vieljopi@jyu.fi::a9008ed5-18c2-4048-bf49-6c90b3747de0" providerId="AD" clId="Web-{E7F16E65-27E7-46F1-848A-CACF7E04B127}" dt="2021-09-16T08:25:55.440" v="447" actId="20577"/>
        <pc:sldMkLst>
          <pc:docMk/>
          <pc:sldMk cId="1913125572" sldId="260"/>
        </pc:sldMkLst>
        <pc:spChg chg="mod">
          <ac:chgData name="Pikkupeura, Vilma" userId="S::vieljopi@jyu.fi::a9008ed5-18c2-4048-bf49-6c90b3747de0" providerId="AD" clId="Web-{E7F16E65-27E7-46F1-848A-CACF7E04B127}" dt="2021-09-16T08:25:55.440" v="447" actId="20577"/>
          <ac:spMkLst>
            <pc:docMk/>
            <pc:sldMk cId="1913125572" sldId="260"/>
            <ac:spMk id="2" creationId="{8B428A20-1B0F-484A-8D2C-848B1C2DED91}"/>
          </ac:spMkLst>
        </pc:spChg>
        <pc:spChg chg="del">
          <ac:chgData name="Pikkupeura, Vilma" userId="S::vieljopi@jyu.fi::a9008ed5-18c2-4048-bf49-6c90b3747de0" providerId="AD" clId="Web-{E7F16E65-27E7-46F1-848A-CACF7E04B127}" dt="2021-09-16T08:12:13.858" v="303"/>
          <ac:spMkLst>
            <pc:docMk/>
            <pc:sldMk cId="1913125572" sldId="260"/>
            <ac:spMk id="3" creationId="{A2A6DD37-C569-4172-A3C7-9254BA71FB55}"/>
          </ac:spMkLst>
        </pc:spChg>
        <pc:spChg chg="add mod">
          <ac:chgData name="Pikkupeura, Vilma" userId="S::vieljopi@jyu.fi::a9008ed5-18c2-4048-bf49-6c90b3747de0" providerId="AD" clId="Web-{E7F16E65-27E7-46F1-848A-CACF7E04B127}" dt="2021-09-16T08:17:07.631" v="405" actId="1076"/>
          <ac:spMkLst>
            <pc:docMk/>
            <pc:sldMk cId="1913125572" sldId="260"/>
            <ac:spMk id="8" creationId="{7805D296-A9CA-4147-8C87-C3ED79EA5071}"/>
          </ac:spMkLst>
        </pc:spChg>
        <pc:spChg chg="add">
          <ac:chgData name="Pikkupeura, Vilma" userId="S::vieljopi@jyu.fi::a9008ed5-18c2-4048-bf49-6c90b3747de0" providerId="AD" clId="Web-{E7F16E65-27E7-46F1-848A-CACF7E04B127}" dt="2021-09-16T08:13:26.782" v="383"/>
          <ac:spMkLst>
            <pc:docMk/>
            <pc:sldMk cId="1913125572" sldId="260"/>
            <ac:spMk id="11" creationId="{B807C163-87AF-4BC4-ADE2-4E5EAFEEE8CE}"/>
          </ac:spMkLst>
        </pc:spChg>
        <pc:spChg chg="add">
          <ac:chgData name="Pikkupeura, Vilma" userId="S::vieljopi@jyu.fi::a9008ed5-18c2-4048-bf49-6c90b3747de0" providerId="AD" clId="Web-{E7F16E65-27E7-46F1-848A-CACF7E04B127}" dt="2021-09-16T08:13:26.782" v="383"/>
          <ac:spMkLst>
            <pc:docMk/>
            <pc:sldMk cId="1913125572" sldId="260"/>
            <ac:spMk id="25" creationId="{19C03209-5BD8-4B0B-847E-430FFF592586}"/>
          </ac:spMkLst>
        </pc:spChg>
        <pc:grpChg chg="add">
          <ac:chgData name="Pikkupeura, Vilma" userId="S::vieljopi@jyu.fi::a9008ed5-18c2-4048-bf49-6c90b3747de0" providerId="AD" clId="Web-{E7F16E65-27E7-46F1-848A-CACF7E04B127}" dt="2021-09-16T08:13:26.782" v="383"/>
          <ac:grpSpMkLst>
            <pc:docMk/>
            <pc:sldMk cId="1913125572" sldId="260"/>
            <ac:grpSpMk id="13" creationId="{3F696E8E-5A50-4F12-9E0B-502F85061599}"/>
          </ac:grpSpMkLst>
        </pc:grpChg>
        <pc:picChg chg="add mod ord">
          <ac:chgData name="Pikkupeura, Vilma" userId="S::vieljopi@jyu.fi::a9008ed5-18c2-4048-bf49-6c90b3747de0" providerId="AD" clId="Web-{E7F16E65-27E7-46F1-848A-CACF7E04B127}" dt="2021-09-16T08:17:32.413" v="408"/>
          <ac:picMkLst>
            <pc:docMk/>
            <pc:sldMk cId="1913125572" sldId="260"/>
            <ac:picMk id="4" creationId="{59E9E4FC-E2DB-4EAB-8BF4-3343D13EE4C0}"/>
          </ac:picMkLst>
        </pc:picChg>
      </pc:sldChg>
      <pc:sldChg chg="modSp new">
        <pc:chgData name="Pikkupeura, Vilma" userId="S::vieljopi@jyu.fi::a9008ed5-18c2-4048-bf49-6c90b3747de0" providerId="AD" clId="Web-{E7F16E65-27E7-46F1-848A-CACF7E04B127}" dt="2021-09-16T08:25:34.425" v="446" actId="14100"/>
        <pc:sldMkLst>
          <pc:docMk/>
          <pc:sldMk cId="1377921476" sldId="261"/>
        </pc:sldMkLst>
        <pc:spChg chg="mod">
          <ac:chgData name="Pikkupeura, Vilma" userId="S::vieljopi@jyu.fi::a9008ed5-18c2-4048-bf49-6c90b3747de0" providerId="AD" clId="Web-{E7F16E65-27E7-46F1-848A-CACF7E04B127}" dt="2021-09-16T08:25:30.565" v="445" actId="14100"/>
          <ac:spMkLst>
            <pc:docMk/>
            <pc:sldMk cId="1377921476" sldId="261"/>
            <ac:spMk id="2" creationId="{35B2E74F-6B40-4474-9AA4-6D7CD25AE638}"/>
          </ac:spMkLst>
        </pc:spChg>
        <pc:spChg chg="mod">
          <ac:chgData name="Pikkupeura, Vilma" userId="S::vieljopi@jyu.fi::a9008ed5-18c2-4048-bf49-6c90b3747de0" providerId="AD" clId="Web-{E7F16E65-27E7-46F1-848A-CACF7E04B127}" dt="2021-09-16T08:25:34.425" v="446" actId="14100"/>
          <ac:spMkLst>
            <pc:docMk/>
            <pc:sldMk cId="1377921476" sldId="261"/>
            <ac:spMk id="3" creationId="{DE574491-DFD5-420B-BF70-9E2FDB6B8E62}"/>
          </ac:spMkLst>
        </pc:spChg>
      </pc:sldChg>
      <pc:sldChg chg="addSp delSp modSp new mod modClrScheme chgLayout">
        <pc:chgData name="Pikkupeura, Vilma" userId="S::vieljopi@jyu.fi::a9008ed5-18c2-4048-bf49-6c90b3747de0" providerId="AD" clId="Web-{E7F16E65-27E7-46F1-848A-CACF7E04B127}" dt="2021-09-16T08:27:39.724" v="463" actId="20577"/>
        <pc:sldMkLst>
          <pc:docMk/>
          <pc:sldMk cId="1169583160" sldId="262"/>
        </pc:sldMkLst>
        <pc:spChg chg="mod ord">
          <ac:chgData name="Pikkupeura, Vilma" userId="S::vieljopi@jyu.fi::a9008ed5-18c2-4048-bf49-6c90b3747de0" providerId="AD" clId="Web-{E7F16E65-27E7-46F1-848A-CACF7E04B127}" dt="2021-09-16T08:27:16.864" v="453" actId="20577"/>
          <ac:spMkLst>
            <pc:docMk/>
            <pc:sldMk cId="1169583160" sldId="262"/>
            <ac:spMk id="2" creationId="{00F9666A-4A2F-4C77-9CC3-97780BEF3F9B}"/>
          </ac:spMkLst>
        </pc:spChg>
        <pc:spChg chg="del">
          <ac:chgData name="Pikkupeura, Vilma" userId="S::vieljopi@jyu.fi::a9008ed5-18c2-4048-bf49-6c90b3747de0" providerId="AD" clId="Web-{E7F16E65-27E7-46F1-848A-CACF7E04B127}" dt="2021-09-16T08:26:50.911" v="449"/>
          <ac:spMkLst>
            <pc:docMk/>
            <pc:sldMk cId="1169583160" sldId="262"/>
            <ac:spMk id="3" creationId="{BED6769E-5708-44C6-877E-22B58E3EDF2E}"/>
          </ac:spMkLst>
        </pc:spChg>
        <pc:spChg chg="add mod ord">
          <ac:chgData name="Pikkupeura, Vilma" userId="S::vieljopi@jyu.fi::a9008ed5-18c2-4048-bf49-6c90b3747de0" providerId="AD" clId="Web-{E7F16E65-27E7-46F1-848A-CACF7E04B127}" dt="2021-09-16T08:27:39.724" v="463" actId="20577"/>
          <ac:spMkLst>
            <pc:docMk/>
            <pc:sldMk cId="1169583160" sldId="262"/>
            <ac:spMk id="4" creationId="{535E900B-D980-44B2-AE49-461E5EA2D15A}"/>
          </ac:spMkLst>
        </pc:spChg>
      </pc:sldChg>
      <pc:sldChg chg="addSp delSp modSp new mod modClrScheme addAnim modAnim chgLayout">
        <pc:chgData name="Pikkupeura, Vilma" userId="S::vieljopi@jyu.fi::a9008ed5-18c2-4048-bf49-6c90b3747de0" providerId="AD" clId="Web-{E7F16E65-27E7-46F1-848A-CACF7E04B127}" dt="2021-09-16T09:13:34.555" v="1104"/>
        <pc:sldMkLst>
          <pc:docMk/>
          <pc:sldMk cId="779079682" sldId="263"/>
        </pc:sldMkLst>
        <pc:spChg chg="mod ord">
          <ac:chgData name="Pikkupeura, Vilma" userId="S::vieljopi@jyu.fi::a9008ed5-18c2-4048-bf49-6c90b3747de0" providerId="AD" clId="Web-{E7F16E65-27E7-46F1-848A-CACF7E04B127}" dt="2021-09-16T08:57:35.485" v="762"/>
          <ac:spMkLst>
            <pc:docMk/>
            <pc:sldMk cId="779079682" sldId="263"/>
            <ac:spMk id="2" creationId="{9064A96C-80D3-40EF-A864-C94D6A3E03CD}"/>
          </ac:spMkLst>
        </pc:spChg>
        <pc:spChg chg="mod ord">
          <ac:chgData name="Pikkupeura, Vilma" userId="S::vieljopi@jyu.fi::a9008ed5-18c2-4048-bf49-6c90b3747de0" providerId="AD" clId="Web-{E7F16E65-27E7-46F1-848A-CACF7E04B127}" dt="2021-09-16T09:12:55.835" v="1098" actId="1076"/>
          <ac:spMkLst>
            <pc:docMk/>
            <pc:sldMk cId="779079682" sldId="263"/>
            <ac:spMk id="3" creationId="{B72000B1-692F-497D-9F94-C5A0DF58B356}"/>
          </ac:spMkLst>
        </pc:spChg>
        <pc:spChg chg="add mod ord">
          <ac:chgData name="Pikkupeura, Vilma" userId="S::vieljopi@jyu.fi::a9008ed5-18c2-4048-bf49-6c90b3747de0" providerId="AD" clId="Web-{E7F16E65-27E7-46F1-848A-CACF7E04B127}" dt="2021-09-16T09:13:00.694" v="1099" actId="1076"/>
          <ac:spMkLst>
            <pc:docMk/>
            <pc:sldMk cId="779079682" sldId="263"/>
            <ac:spMk id="4" creationId="{C3C042A0-658F-40E1-B503-A1560C9F4153}"/>
          </ac:spMkLst>
        </pc:spChg>
        <pc:spChg chg="add del">
          <ac:chgData name="Pikkupeura, Vilma" userId="S::vieljopi@jyu.fi::a9008ed5-18c2-4048-bf49-6c90b3747de0" providerId="AD" clId="Web-{E7F16E65-27E7-46F1-848A-CACF7E04B127}" dt="2021-09-16T08:55:37.232" v="748"/>
          <ac:spMkLst>
            <pc:docMk/>
            <pc:sldMk cId="779079682" sldId="263"/>
            <ac:spMk id="5" creationId="{EF702B3C-1480-4E82-9E2E-20689E408737}"/>
          </ac:spMkLst>
        </pc:spChg>
        <pc:spChg chg="add del">
          <ac:chgData name="Pikkupeura, Vilma" userId="S::vieljopi@jyu.fi::a9008ed5-18c2-4048-bf49-6c90b3747de0" providerId="AD" clId="Web-{E7F16E65-27E7-46F1-848A-CACF7E04B127}" dt="2021-09-16T08:56:14.233" v="755"/>
          <ac:spMkLst>
            <pc:docMk/>
            <pc:sldMk cId="779079682" sldId="263"/>
            <ac:spMk id="6" creationId="{1DEA9F7B-F86C-49D9-B7CD-5C54A10F2B22}"/>
          </ac:spMkLst>
        </pc:spChg>
        <pc:spChg chg="add del">
          <ac:chgData name="Pikkupeura, Vilma" userId="S::vieljopi@jyu.fi::a9008ed5-18c2-4048-bf49-6c90b3747de0" providerId="AD" clId="Web-{E7F16E65-27E7-46F1-848A-CACF7E04B127}" dt="2021-09-16T08:56:12.264" v="754"/>
          <ac:spMkLst>
            <pc:docMk/>
            <pc:sldMk cId="779079682" sldId="263"/>
            <ac:spMk id="7" creationId="{F1C9539D-EF5F-48FA-B61D-FBCCF7C96321}"/>
          </ac:spMkLst>
        </pc:spChg>
        <pc:spChg chg="add mod ord">
          <ac:chgData name="Pikkupeura, Vilma" userId="S::vieljopi@jyu.fi::a9008ed5-18c2-4048-bf49-6c90b3747de0" providerId="AD" clId="Web-{E7F16E65-27E7-46F1-848A-CACF7E04B127}" dt="2021-09-16T08:57:47.360" v="768" actId="20577"/>
          <ac:spMkLst>
            <pc:docMk/>
            <pc:sldMk cId="779079682" sldId="263"/>
            <ac:spMk id="8" creationId="{F92C40FF-01E2-4B41-B109-B7D0652D1511}"/>
          </ac:spMkLst>
        </pc:spChg>
        <pc:spChg chg="add mod ord">
          <ac:chgData name="Pikkupeura, Vilma" userId="S::vieljopi@jyu.fi::a9008ed5-18c2-4048-bf49-6c90b3747de0" providerId="AD" clId="Web-{E7F16E65-27E7-46F1-848A-CACF7E04B127}" dt="2021-09-16T08:57:50.907" v="769" actId="20577"/>
          <ac:spMkLst>
            <pc:docMk/>
            <pc:sldMk cId="779079682" sldId="263"/>
            <ac:spMk id="9" creationId="{E469229F-3C82-48E8-94F6-BE4EC9975128}"/>
          </ac:spMkLst>
        </pc:spChg>
        <pc:spChg chg="add mod">
          <ac:chgData name="Pikkupeura, Vilma" userId="S::vieljopi@jyu.fi::a9008ed5-18c2-4048-bf49-6c90b3747de0" providerId="AD" clId="Web-{E7F16E65-27E7-46F1-848A-CACF7E04B127}" dt="2021-09-16T09:12:43.038" v="1097" actId="20577"/>
          <ac:spMkLst>
            <pc:docMk/>
            <pc:sldMk cId="779079682" sldId="263"/>
            <ac:spMk id="14" creationId="{C401499E-D9E5-429C-A839-66C8896635FB}"/>
          </ac:spMkLst>
        </pc:spChg>
        <pc:picChg chg="add mod">
          <ac:chgData name="Pikkupeura, Vilma" userId="S::vieljopi@jyu.fi::a9008ed5-18c2-4048-bf49-6c90b3747de0" providerId="AD" clId="Web-{E7F16E65-27E7-46F1-848A-CACF7E04B127}" dt="2021-09-16T09:13:07.163" v="1100" actId="1076"/>
          <ac:picMkLst>
            <pc:docMk/>
            <pc:sldMk cId="779079682" sldId="263"/>
            <ac:picMk id="10" creationId="{22BBE697-E040-4D4E-A51B-4F6ED97CC09E}"/>
          </ac:picMkLst>
        </pc:picChg>
        <pc:picChg chg="add mod">
          <ac:chgData name="Pikkupeura, Vilma" userId="S::vieljopi@jyu.fi::a9008ed5-18c2-4048-bf49-6c90b3747de0" providerId="AD" clId="Web-{E7F16E65-27E7-46F1-848A-CACF7E04B127}" dt="2021-09-16T09:13:13.992" v="1101" actId="1076"/>
          <ac:picMkLst>
            <pc:docMk/>
            <pc:sldMk cId="779079682" sldId="263"/>
            <ac:picMk id="11" creationId="{0EDBFD2B-D2EE-4A61-9B1C-5D0501E3277E}"/>
          </ac:picMkLst>
        </pc:picChg>
        <pc:picChg chg="add mod">
          <ac:chgData name="Pikkupeura, Vilma" userId="S::vieljopi@jyu.fi::a9008ed5-18c2-4048-bf49-6c90b3747de0" providerId="AD" clId="Web-{E7F16E65-27E7-46F1-848A-CACF7E04B127}" dt="2021-09-16T09:07:19.203" v="1002"/>
          <ac:picMkLst>
            <pc:docMk/>
            <pc:sldMk cId="779079682" sldId="263"/>
            <ac:picMk id="12" creationId="{EC2C97E8-84A4-484E-AB24-4C48681A361B}"/>
          </ac:picMkLst>
        </pc:picChg>
        <pc:picChg chg="add mod">
          <ac:chgData name="Pikkupeura, Vilma" userId="S::vieljopi@jyu.fi::a9008ed5-18c2-4048-bf49-6c90b3747de0" providerId="AD" clId="Web-{E7F16E65-27E7-46F1-848A-CACF7E04B127}" dt="2021-09-16T09:13:17.898" v="1102" actId="1076"/>
          <ac:picMkLst>
            <pc:docMk/>
            <pc:sldMk cId="779079682" sldId="263"/>
            <ac:picMk id="13" creationId="{79167115-31A4-4B3B-8FE1-3EE14C8A1F5C}"/>
          </ac:picMkLst>
        </pc:picChg>
      </pc:sldChg>
      <pc:sldChg chg="addSp delSp modSp new mod setBg modClrScheme chgLayout">
        <pc:chgData name="Pikkupeura, Vilma" userId="S::vieljopi@jyu.fi::a9008ed5-18c2-4048-bf49-6c90b3747de0" providerId="AD" clId="Web-{E7F16E65-27E7-46F1-848A-CACF7E04B127}" dt="2021-09-16T09:43:06.386" v="1180"/>
        <pc:sldMkLst>
          <pc:docMk/>
          <pc:sldMk cId="3231370010" sldId="264"/>
        </pc:sldMkLst>
        <pc:spChg chg="mod ord">
          <ac:chgData name="Pikkupeura, Vilma" userId="S::vieljopi@jyu.fi::a9008ed5-18c2-4048-bf49-6c90b3747de0" providerId="AD" clId="Web-{E7F16E65-27E7-46F1-848A-CACF7E04B127}" dt="2021-09-16T09:42:05.916" v="1179"/>
          <ac:spMkLst>
            <pc:docMk/>
            <pc:sldMk cId="3231370010" sldId="264"/>
            <ac:spMk id="2" creationId="{9AE57FB7-967D-4B24-B2CD-2DFC38D6C3E9}"/>
          </ac:spMkLst>
        </pc:spChg>
        <pc:spChg chg="del mod ord">
          <ac:chgData name="Pikkupeura, Vilma" userId="S::vieljopi@jyu.fi::a9008ed5-18c2-4048-bf49-6c90b3747de0" providerId="AD" clId="Web-{E7F16E65-27E7-46F1-848A-CACF7E04B127}" dt="2021-09-16T09:42:05.916" v="1179"/>
          <ac:spMkLst>
            <pc:docMk/>
            <pc:sldMk cId="3231370010" sldId="264"/>
            <ac:spMk id="3" creationId="{E3D4177E-793A-4955-982D-05A114DFEF30}"/>
          </ac:spMkLst>
        </pc:spChg>
        <pc:spChg chg="del">
          <ac:chgData name="Pikkupeura, Vilma" userId="S::vieljopi@jyu.fi::a9008ed5-18c2-4048-bf49-6c90b3747de0" providerId="AD" clId="Web-{E7F16E65-27E7-46F1-848A-CACF7E04B127}" dt="2021-09-16T09:40:12.100" v="1105"/>
          <ac:spMkLst>
            <pc:docMk/>
            <pc:sldMk cId="3231370010" sldId="264"/>
            <ac:spMk id="4" creationId="{586B5639-1549-4B96-A5F2-61D2B4CB08AC}"/>
          </ac:spMkLst>
        </pc:spChg>
        <pc:spChg chg="add">
          <ac:chgData name="Pikkupeura, Vilma" userId="S::vieljopi@jyu.fi::a9008ed5-18c2-4048-bf49-6c90b3747de0" providerId="AD" clId="Web-{E7F16E65-27E7-46F1-848A-CACF7E04B127}" dt="2021-09-16T09:42:05.916" v="1179"/>
          <ac:spMkLst>
            <pc:docMk/>
            <pc:sldMk cId="3231370010" sldId="264"/>
            <ac:spMk id="9" creationId="{97F832D9-9E09-40D4-AD67-47851A25D0B4}"/>
          </ac:spMkLst>
        </pc:spChg>
        <pc:graphicFrameChg chg="add modGraphic">
          <ac:chgData name="Pikkupeura, Vilma" userId="S::vieljopi@jyu.fi::a9008ed5-18c2-4048-bf49-6c90b3747de0" providerId="AD" clId="Web-{E7F16E65-27E7-46F1-848A-CACF7E04B127}" dt="2021-09-16T09:43:06.386" v="1180"/>
          <ac:graphicFrameMkLst>
            <pc:docMk/>
            <pc:sldMk cId="3231370010" sldId="264"/>
            <ac:graphicFrameMk id="5" creationId="{54C453A3-D4EE-4F33-8262-464C519248F0}"/>
          </ac:graphicFrameMkLst>
        </pc:graphicFrameChg>
      </pc:sldChg>
      <pc:sldChg chg="modSp new">
        <pc:chgData name="Pikkupeura, Vilma" userId="S::vieljopi@jyu.fi::a9008ed5-18c2-4048-bf49-6c90b3747de0" providerId="AD" clId="Web-{E7F16E65-27E7-46F1-848A-CACF7E04B127}" dt="2021-09-16T10:19:33.317" v="1528" actId="20577"/>
        <pc:sldMkLst>
          <pc:docMk/>
          <pc:sldMk cId="5672054" sldId="265"/>
        </pc:sldMkLst>
        <pc:spChg chg="mod">
          <ac:chgData name="Pikkupeura, Vilma" userId="S::vieljopi@jyu.fi::a9008ed5-18c2-4048-bf49-6c90b3747de0" providerId="AD" clId="Web-{E7F16E65-27E7-46F1-848A-CACF7E04B127}" dt="2021-09-16T09:47:00.533" v="1238" actId="14100"/>
          <ac:spMkLst>
            <pc:docMk/>
            <pc:sldMk cId="5672054" sldId="265"/>
            <ac:spMk id="2" creationId="{5E4675FB-FE07-4C88-976C-ED431464912A}"/>
          </ac:spMkLst>
        </pc:spChg>
        <pc:spChg chg="mod">
          <ac:chgData name="Pikkupeura, Vilma" userId="S::vieljopi@jyu.fi::a9008ed5-18c2-4048-bf49-6c90b3747de0" providerId="AD" clId="Web-{E7F16E65-27E7-46F1-848A-CACF7E04B127}" dt="2021-09-16T10:19:33.317" v="1528" actId="20577"/>
          <ac:spMkLst>
            <pc:docMk/>
            <pc:sldMk cId="5672054" sldId="265"/>
            <ac:spMk id="3" creationId="{AAB5E9FA-5132-4556-B073-5C4E5D7C2782}"/>
          </ac:spMkLst>
        </pc:spChg>
      </pc:sldChg>
      <pc:sldChg chg="modSp new">
        <pc:chgData name="Pikkupeura, Vilma" userId="S::vieljopi@jyu.fi::a9008ed5-18c2-4048-bf49-6c90b3747de0" providerId="AD" clId="Web-{E7F16E65-27E7-46F1-848A-CACF7E04B127}" dt="2021-09-16T10:03:41.965" v="1376" actId="20577"/>
        <pc:sldMkLst>
          <pc:docMk/>
          <pc:sldMk cId="986923579" sldId="266"/>
        </pc:sldMkLst>
        <pc:spChg chg="mod">
          <ac:chgData name="Pikkupeura, Vilma" userId="S::vieljopi@jyu.fi::a9008ed5-18c2-4048-bf49-6c90b3747de0" providerId="AD" clId="Web-{E7F16E65-27E7-46F1-848A-CACF7E04B127}" dt="2021-09-16T10:02:42.666" v="1362" actId="20577"/>
          <ac:spMkLst>
            <pc:docMk/>
            <pc:sldMk cId="986923579" sldId="266"/>
            <ac:spMk id="2" creationId="{62160235-7762-4826-8498-61BAC50C4814}"/>
          </ac:spMkLst>
        </pc:spChg>
        <pc:spChg chg="mod">
          <ac:chgData name="Pikkupeura, Vilma" userId="S::vieljopi@jyu.fi::a9008ed5-18c2-4048-bf49-6c90b3747de0" providerId="AD" clId="Web-{E7F16E65-27E7-46F1-848A-CACF7E04B127}" dt="2021-09-16T10:03:41.965" v="1376" actId="20577"/>
          <ac:spMkLst>
            <pc:docMk/>
            <pc:sldMk cId="986923579" sldId="266"/>
            <ac:spMk id="3" creationId="{5D886720-90FA-4790-AA6D-F14DA8F77261}"/>
          </ac:spMkLst>
        </pc:spChg>
      </pc:sldChg>
      <pc:sldChg chg="addSp modSp new mod setBg">
        <pc:chgData name="Pikkupeura, Vilma" userId="S::vieljopi@jyu.fi::a9008ed5-18c2-4048-bf49-6c90b3747de0" providerId="AD" clId="Web-{E7F16E65-27E7-46F1-848A-CACF7E04B127}" dt="2021-09-16T10:09:28.989" v="1458" actId="14100"/>
        <pc:sldMkLst>
          <pc:docMk/>
          <pc:sldMk cId="4086730867" sldId="267"/>
        </pc:sldMkLst>
        <pc:spChg chg="mod">
          <ac:chgData name="Pikkupeura, Vilma" userId="S::vieljopi@jyu.fi::a9008ed5-18c2-4048-bf49-6c90b3747de0" providerId="AD" clId="Web-{E7F16E65-27E7-46F1-848A-CACF7E04B127}" dt="2021-09-16T10:09:08.442" v="1455"/>
          <ac:spMkLst>
            <pc:docMk/>
            <pc:sldMk cId="4086730867" sldId="267"/>
            <ac:spMk id="2" creationId="{6FBC5895-CF8D-46AE-A545-FA3C228EC7E4}"/>
          </ac:spMkLst>
        </pc:spChg>
        <pc:spChg chg="mod">
          <ac:chgData name="Pikkupeura, Vilma" userId="S::vieljopi@jyu.fi::a9008ed5-18c2-4048-bf49-6c90b3747de0" providerId="AD" clId="Web-{E7F16E65-27E7-46F1-848A-CACF7E04B127}" dt="2021-09-16T10:09:28.989" v="1458" actId="14100"/>
          <ac:spMkLst>
            <pc:docMk/>
            <pc:sldMk cId="4086730867" sldId="267"/>
            <ac:spMk id="3" creationId="{3213FBBE-1975-4B90-85A4-32BEA1BAF647}"/>
          </ac:spMkLst>
        </pc:spChg>
        <pc:spChg chg="add">
          <ac:chgData name="Pikkupeura, Vilma" userId="S::vieljopi@jyu.fi::a9008ed5-18c2-4048-bf49-6c90b3747de0" providerId="AD" clId="Web-{E7F16E65-27E7-46F1-848A-CACF7E04B127}" dt="2021-09-16T10:09:08.442" v="1455"/>
          <ac:spMkLst>
            <pc:docMk/>
            <pc:sldMk cId="4086730867" sldId="267"/>
            <ac:spMk id="11" creationId="{81C8C0F4-5C44-4C3F-B321-5CB3E2BABC2C}"/>
          </ac:spMkLst>
        </pc:spChg>
        <pc:grpChg chg="add">
          <ac:chgData name="Pikkupeura, Vilma" userId="S::vieljopi@jyu.fi::a9008ed5-18c2-4048-bf49-6c90b3747de0" providerId="AD" clId="Web-{E7F16E65-27E7-46F1-848A-CACF7E04B127}" dt="2021-09-16T10:09:08.442" v="1455"/>
          <ac:grpSpMkLst>
            <pc:docMk/>
            <pc:sldMk cId="4086730867" sldId="267"/>
            <ac:grpSpMk id="13" creationId="{C0B02A9C-1F1D-4CE6-B451-649E7E159AEE}"/>
          </ac:grpSpMkLst>
        </pc:grpChg>
        <pc:grpChg chg="add">
          <ac:chgData name="Pikkupeura, Vilma" userId="S::vieljopi@jyu.fi::a9008ed5-18c2-4048-bf49-6c90b3747de0" providerId="AD" clId="Web-{E7F16E65-27E7-46F1-848A-CACF7E04B127}" dt="2021-09-16T10:09:08.442" v="1455"/>
          <ac:grpSpMkLst>
            <pc:docMk/>
            <pc:sldMk cId="4086730867" sldId="267"/>
            <ac:grpSpMk id="19" creationId="{53457255-58A8-48D3-B846-17E70842A8EA}"/>
          </ac:grpSpMkLst>
        </pc:grpChg>
        <pc:grpChg chg="add">
          <ac:chgData name="Pikkupeura, Vilma" userId="S::vieljopi@jyu.fi::a9008ed5-18c2-4048-bf49-6c90b3747de0" providerId="AD" clId="Web-{E7F16E65-27E7-46F1-848A-CACF7E04B127}" dt="2021-09-16T10:09:08.442" v="1455"/>
          <ac:grpSpMkLst>
            <pc:docMk/>
            <pc:sldMk cId="4086730867" sldId="267"/>
            <ac:grpSpMk id="24" creationId="{7C606B30-8497-46DE-A1FB-8850A2794EE4}"/>
          </ac:grpSpMkLst>
        </pc:grpChg>
        <pc:picChg chg="add mod">
          <ac:chgData name="Pikkupeura, Vilma" userId="S::vieljopi@jyu.fi::a9008ed5-18c2-4048-bf49-6c90b3747de0" providerId="AD" clId="Web-{E7F16E65-27E7-46F1-848A-CACF7E04B127}" dt="2021-09-16T10:09:08.442" v="1455"/>
          <ac:picMkLst>
            <pc:docMk/>
            <pc:sldMk cId="4086730867" sldId="267"/>
            <ac:picMk id="4" creationId="{FC3EE286-A62D-4831-AD4F-89A749B9FD9D}"/>
          </ac:picMkLst>
        </pc:picChg>
        <pc:picChg chg="add mod">
          <ac:chgData name="Pikkupeura, Vilma" userId="S::vieljopi@jyu.fi::a9008ed5-18c2-4048-bf49-6c90b3747de0" providerId="AD" clId="Web-{E7F16E65-27E7-46F1-848A-CACF7E04B127}" dt="2021-09-16T10:09:08.442" v="1455"/>
          <ac:picMkLst>
            <pc:docMk/>
            <pc:sldMk cId="4086730867" sldId="267"/>
            <ac:picMk id="5" creationId="{EA860080-9CD9-4365-9647-70DE5F6F5602}"/>
          </ac:picMkLst>
        </pc:picChg>
        <pc:picChg chg="add mod ord">
          <ac:chgData name="Pikkupeura, Vilma" userId="S::vieljopi@jyu.fi::a9008ed5-18c2-4048-bf49-6c90b3747de0" providerId="AD" clId="Web-{E7F16E65-27E7-46F1-848A-CACF7E04B127}" dt="2021-09-16T10:09:08.442" v="1455"/>
          <ac:picMkLst>
            <pc:docMk/>
            <pc:sldMk cId="4086730867" sldId="267"/>
            <ac:picMk id="6" creationId="{614A3521-8276-4C74-9F98-6C036DE9608E}"/>
          </ac:picMkLst>
        </pc:picChg>
      </pc:sldChg>
      <pc:sldChg chg="addSp modSp new mod setBg">
        <pc:chgData name="Pikkupeura, Vilma" userId="S::vieljopi@jyu.fi::a9008ed5-18c2-4048-bf49-6c90b3747de0" providerId="AD" clId="Web-{E7F16E65-27E7-46F1-848A-CACF7E04B127}" dt="2021-09-16T10:17:56.487" v="1504" actId="20577"/>
        <pc:sldMkLst>
          <pc:docMk/>
          <pc:sldMk cId="150884906" sldId="268"/>
        </pc:sldMkLst>
        <pc:spChg chg="mod">
          <ac:chgData name="Pikkupeura, Vilma" userId="S::vieljopi@jyu.fi::a9008ed5-18c2-4048-bf49-6c90b3747de0" providerId="AD" clId="Web-{E7F16E65-27E7-46F1-848A-CACF7E04B127}" dt="2021-09-16T10:16:06.453" v="1490"/>
          <ac:spMkLst>
            <pc:docMk/>
            <pc:sldMk cId="150884906" sldId="268"/>
            <ac:spMk id="2" creationId="{F3668156-1BC9-491E-BC84-947439CE1A22}"/>
          </ac:spMkLst>
        </pc:spChg>
        <pc:spChg chg="mod">
          <ac:chgData name="Pikkupeura, Vilma" userId="S::vieljopi@jyu.fi::a9008ed5-18c2-4048-bf49-6c90b3747de0" providerId="AD" clId="Web-{E7F16E65-27E7-46F1-848A-CACF7E04B127}" dt="2021-09-16T10:17:56.487" v="1504" actId="20577"/>
          <ac:spMkLst>
            <pc:docMk/>
            <pc:sldMk cId="150884906" sldId="268"/>
            <ac:spMk id="3" creationId="{3F544902-5871-4176-9E63-86C89A951BD3}"/>
          </ac:spMkLst>
        </pc:spChg>
        <pc:spChg chg="add">
          <ac:chgData name="Pikkupeura, Vilma" userId="S::vieljopi@jyu.fi::a9008ed5-18c2-4048-bf49-6c90b3747de0" providerId="AD" clId="Web-{E7F16E65-27E7-46F1-848A-CACF7E04B127}" dt="2021-09-16T10:16:06.453" v="1490"/>
          <ac:spMkLst>
            <pc:docMk/>
            <pc:sldMk cId="150884906" sldId="268"/>
            <ac:spMk id="9" creationId="{81C8C0F4-5C44-4C3F-B321-5CB3E2BABC2C}"/>
          </ac:spMkLst>
        </pc:spChg>
        <pc:grpChg chg="add">
          <ac:chgData name="Pikkupeura, Vilma" userId="S::vieljopi@jyu.fi::a9008ed5-18c2-4048-bf49-6c90b3747de0" providerId="AD" clId="Web-{E7F16E65-27E7-46F1-848A-CACF7E04B127}" dt="2021-09-16T10:16:06.453" v="1490"/>
          <ac:grpSpMkLst>
            <pc:docMk/>
            <pc:sldMk cId="150884906" sldId="268"/>
            <ac:grpSpMk id="11" creationId="{000A5F84-BD20-4A3E-81BA-9F4444101C16}"/>
          </ac:grpSpMkLst>
        </pc:grpChg>
        <pc:picChg chg="add">
          <ac:chgData name="Pikkupeura, Vilma" userId="S::vieljopi@jyu.fi::a9008ed5-18c2-4048-bf49-6c90b3747de0" providerId="AD" clId="Web-{E7F16E65-27E7-46F1-848A-CACF7E04B127}" dt="2021-09-16T10:16:06.453" v="1490"/>
          <ac:picMkLst>
            <pc:docMk/>
            <pc:sldMk cId="150884906" sldId="268"/>
            <ac:picMk id="5" creationId="{412F77F2-70F1-4475-BA85-000518325362}"/>
          </ac:picMkLst>
        </pc:picChg>
      </pc:sldChg>
      <pc:sldMasterChg chg="del delSldLayout">
        <pc:chgData name="Pikkupeura, Vilma" userId="S::vieljopi@jyu.fi::a9008ed5-18c2-4048-bf49-6c90b3747de0" providerId="AD" clId="Web-{E7F16E65-27E7-46F1-848A-CACF7E04B127}" dt="2021-09-16T07:31:16.909" v="16"/>
        <pc:sldMasterMkLst>
          <pc:docMk/>
          <pc:sldMasterMk cId="1034520112" sldId="2147483648"/>
        </pc:sldMasterMkLst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2822443542" sldId="2147483649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191875738" sldId="2147483650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625772058" sldId="2147483651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1368371511" sldId="2147483652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4234365057" sldId="2147483653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323876409" sldId="2147483654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1583615748" sldId="2147483655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3827074677" sldId="2147483656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3139981579" sldId="2147483657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1012034331" sldId="2147483658"/>
          </pc:sldLayoutMkLst>
        </pc:sldLayoutChg>
        <pc:sldLayoutChg chg="del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1034520112" sldId="2147483648"/>
            <pc:sldLayoutMk cId="3406455356" sldId="2147483659"/>
          </pc:sldLayoutMkLst>
        </pc:sldLayoutChg>
      </pc:sldMasterChg>
      <pc:sldMasterChg chg="add addSldLayout">
        <pc:chgData name="Pikkupeura, Vilma" userId="S::vieljopi@jyu.fi::a9008ed5-18c2-4048-bf49-6c90b3747de0" providerId="AD" clId="Web-{E7F16E65-27E7-46F1-848A-CACF7E04B127}" dt="2021-09-16T07:31:16.909" v="16"/>
        <pc:sldMasterMkLst>
          <pc:docMk/>
          <pc:sldMasterMk cId="2458872993" sldId="2147483738"/>
        </pc:sldMasterMkLst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3706741594" sldId="2147483727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1362454322" sldId="2147483728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1062646592" sldId="2147483729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3982875421" sldId="2147483730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3784041950" sldId="2147483731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3049628757" sldId="2147483732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2987880314" sldId="2147483733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3694849756" sldId="2147483734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1102625100" sldId="2147483735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524038830" sldId="2147483736"/>
          </pc:sldLayoutMkLst>
        </pc:sldLayoutChg>
        <pc:sldLayoutChg chg="add">
          <pc:chgData name="Pikkupeura, Vilma" userId="S::vieljopi@jyu.fi::a9008ed5-18c2-4048-bf49-6c90b3747de0" providerId="AD" clId="Web-{E7F16E65-27E7-46F1-848A-CACF7E04B127}" dt="2021-09-16T07:31:16.909" v="16"/>
          <pc:sldLayoutMkLst>
            <pc:docMk/>
            <pc:sldMasterMk cId="2458872993" sldId="2147483738"/>
            <pc:sldLayoutMk cId="1873705748" sldId="2147483737"/>
          </pc:sldLayoutMkLst>
        </pc:sldLayoutChg>
      </pc:sldMasterChg>
    </pc:docChg>
  </pc:docChgLst>
  <pc:docChgLst>
    <pc:chgData name="Pikkupeura, Vilma" userId="S::vieljopi@jyu.fi::a9008ed5-18c2-4048-bf49-6c90b3747de0" providerId="AD" clId="Web-{257C0292-FFB0-BE2D-A37F-7D53FD62D94D}"/>
    <pc:docChg chg="modSld">
      <pc:chgData name="Pikkupeura, Vilma" userId="S::vieljopi@jyu.fi::a9008ed5-18c2-4048-bf49-6c90b3747de0" providerId="AD" clId="Web-{257C0292-FFB0-BE2D-A37F-7D53FD62D94D}" dt="2021-09-17T07:15:04.326" v="57" actId="1076"/>
      <pc:docMkLst>
        <pc:docMk/>
      </pc:docMkLst>
      <pc:sldChg chg="addSp delSp modSp">
        <pc:chgData name="Pikkupeura, Vilma" userId="S::vieljopi@jyu.fi::a9008ed5-18c2-4048-bf49-6c90b3747de0" providerId="AD" clId="Web-{257C0292-FFB0-BE2D-A37F-7D53FD62D94D}" dt="2021-09-17T07:13:02.715" v="56" actId="20577"/>
        <pc:sldMkLst>
          <pc:docMk/>
          <pc:sldMk cId="782385677" sldId="256"/>
        </pc:sldMkLst>
        <pc:spChg chg="mod">
          <ac:chgData name="Pikkupeura, Vilma" userId="S::vieljopi@jyu.fi::a9008ed5-18c2-4048-bf49-6c90b3747de0" providerId="AD" clId="Web-{257C0292-FFB0-BE2D-A37F-7D53FD62D94D}" dt="2021-09-17T07:13:02.715" v="56" actId="20577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Pikkupeura, Vilma" userId="S::vieljopi@jyu.fi::a9008ed5-18c2-4048-bf49-6c90b3747de0" providerId="AD" clId="Web-{257C0292-FFB0-BE2D-A37F-7D53FD62D94D}" dt="2021-09-17T07:11:55.636" v="53"/>
          <ac:spMkLst>
            <pc:docMk/>
            <pc:sldMk cId="782385677" sldId="256"/>
            <ac:spMk id="3" creationId="{00000000-0000-0000-0000-000000000000}"/>
          </ac:spMkLst>
        </pc:spChg>
        <pc:spChg chg="del">
          <ac:chgData name="Pikkupeura, Vilma" userId="S::vieljopi@jyu.fi::a9008ed5-18c2-4048-bf49-6c90b3747de0" providerId="AD" clId="Web-{257C0292-FFB0-BE2D-A37F-7D53FD62D94D}" dt="2021-09-17T07:11:55.636" v="53"/>
          <ac:spMkLst>
            <pc:docMk/>
            <pc:sldMk cId="782385677" sldId="256"/>
            <ac:spMk id="9" creationId="{9C51935E-4A08-4AE4-8E13-F40CD3C4F1C4}"/>
          </ac:spMkLst>
        </pc:spChg>
        <pc:spChg chg="add del">
          <ac:chgData name="Pikkupeura, Vilma" userId="S::vieljopi@jyu.fi::a9008ed5-18c2-4048-bf49-6c90b3747de0" providerId="AD" clId="Web-{257C0292-FFB0-BE2D-A37F-7D53FD62D94D}" dt="2021-09-17T07:12:21.262" v="55"/>
          <ac:spMkLst>
            <pc:docMk/>
            <pc:sldMk cId="782385677" sldId="256"/>
            <ac:spMk id="19" creationId="{9B9AACA9-BD92-429F-8047-0731DB46F99F}"/>
          </ac:spMkLst>
        </pc:spChg>
        <pc:spChg chg="add">
          <ac:chgData name="Pikkupeura, Vilma" userId="S::vieljopi@jyu.fi::a9008ed5-18c2-4048-bf49-6c90b3747de0" providerId="AD" clId="Web-{257C0292-FFB0-BE2D-A37F-7D53FD62D94D}" dt="2021-09-17T07:12:21.262" v="55"/>
          <ac:spMkLst>
            <pc:docMk/>
            <pc:sldMk cId="782385677" sldId="256"/>
            <ac:spMk id="40" creationId="{DE59CF68-BABE-4C2C-8CF4-65074F93B2CF}"/>
          </ac:spMkLst>
        </pc:spChg>
        <pc:spChg chg="add">
          <ac:chgData name="Pikkupeura, Vilma" userId="S::vieljopi@jyu.fi::a9008ed5-18c2-4048-bf49-6c90b3747de0" providerId="AD" clId="Web-{257C0292-FFB0-BE2D-A37F-7D53FD62D94D}" dt="2021-09-17T07:12:21.262" v="55"/>
          <ac:spMkLst>
            <pc:docMk/>
            <pc:sldMk cId="782385677" sldId="256"/>
            <ac:spMk id="54" creationId="{A0D24FCD-9833-481C-96FB-849603CC5059}"/>
          </ac:spMkLst>
        </pc:spChg>
        <pc:grpChg chg="del">
          <ac:chgData name="Pikkupeura, Vilma" userId="S::vieljopi@jyu.fi::a9008ed5-18c2-4048-bf49-6c90b3747de0" providerId="AD" clId="Web-{257C0292-FFB0-BE2D-A37F-7D53FD62D94D}" dt="2021-09-17T07:11:55.636" v="53"/>
          <ac:grpSpMkLst>
            <pc:docMk/>
            <pc:sldMk cId="782385677" sldId="256"/>
            <ac:grpSpMk id="11" creationId="{4B7AF231-444C-44D0-B791-BAFE395E36AC}"/>
          </ac:grpSpMkLst>
        </pc:grpChg>
        <pc:grpChg chg="add del">
          <ac:chgData name="Pikkupeura, Vilma" userId="S::vieljopi@jyu.fi::a9008ed5-18c2-4048-bf49-6c90b3747de0" providerId="AD" clId="Web-{257C0292-FFB0-BE2D-A37F-7D53FD62D94D}" dt="2021-09-17T07:12:21.262" v="55"/>
          <ac:grpSpMkLst>
            <pc:docMk/>
            <pc:sldMk cId="782385677" sldId="256"/>
            <ac:grpSpMk id="21" creationId="{914D6A3C-15C6-429B-A7BB-D55C0C16CDE0}"/>
          </ac:grpSpMkLst>
        </pc:grpChg>
        <pc:grpChg chg="add del">
          <ac:chgData name="Pikkupeura, Vilma" userId="S::vieljopi@jyu.fi::a9008ed5-18c2-4048-bf49-6c90b3747de0" providerId="AD" clId="Web-{257C0292-FFB0-BE2D-A37F-7D53FD62D94D}" dt="2021-09-17T07:12:21.262" v="55"/>
          <ac:grpSpMkLst>
            <pc:docMk/>
            <pc:sldMk cId="782385677" sldId="256"/>
            <ac:grpSpMk id="25" creationId="{9D2AC044-8B47-4F94-B26E-B250BAD42601}"/>
          </ac:grpSpMkLst>
        </pc:grpChg>
        <pc:grpChg chg="add del">
          <ac:chgData name="Pikkupeura, Vilma" userId="S::vieljopi@jyu.fi::a9008ed5-18c2-4048-bf49-6c90b3747de0" providerId="AD" clId="Web-{257C0292-FFB0-BE2D-A37F-7D53FD62D94D}" dt="2021-09-17T07:12:21.262" v="55"/>
          <ac:grpSpMkLst>
            <pc:docMk/>
            <pc:sldMk cId="782385677" sldId="256"/>
            <ac:grpSpMk id="29" creationId="{49D23933-97EB-4902-BFDA-051B80DC18E1}"/>
          </ac:grpSpMkLst>
        </pc:grpChg>
        <pc:grpChg chg="add del">
          <ac:chgData name="Pikkupeura, Vilma" userId="S::vieljopi@jyu.fi::a9008ed5-18c2-4048-bf49-6c90b3747de0" providerId="AD" clId="Web-{257C0292-FFB0-BE2D-A37F-7D53FD62D94D}" dt="2021-09-17T07:12:21.262" v="55"/>
          <ac:grpSpMkLst>
            <pc:docMk/>
            <pc:sldMk cId="782385677" sldId="256"/>
            <ac:grpSpMk id="33" creationId="{A0C7CFCE-7757-48E4-A6A3-794F63DA72D6}"/>
          </ac:grpSpMkLst>
        </pc:grpChg>
        <pc:grpChg chg="add">
          <ac:chgData name="Pikkupeura, Vilma" userId="S::vieljopi@jyu.fi::a9008ed5-18c2-4048-bf49-6c90b3747de0" providerId="AD" clId="Web-{257C0292-FFB0-BE2D-A37F-7D53FD62D94D}" dt="2021-09-17T07:12:21.262" v="55"/>
          <ac:grpSpMkLst>
            <pc:docMk/>
            <pc:sldMk cId="782385677" sldId="256"/>
            <ac:grpSpMk id="42" creationId="{3E1D28A9-431E-4E55-ADE3-161D757A2DA7}"/>
          </ac:grpSpMkLst>
        </pc:grpChg>
        <pc:picChg chg="del mod">
          <ac:chgData name="Pikkupeura, Vilma" userId="S::vieljopi@jyu.fi::a9008ed5-18c2-4048-bf49-6c90b3747de0" providerId="AD" clId="Web-{257C0292-FFB0-BE2D-A37F-7D53FD62D94D}" dt="2021-09-17T07:12:11.699" v="54"/>
          <ac:picMkLst>
            <pc:docMk/>
            <pc:sldMk cId="782385677" sldId="256"/>
            <ac:picMk id="4" creationId="{734DF03A-C020-46E9-9254-368D5BA25210}"/>
          </ac:picMkLst>
        </pc:picChg>
        <pc:picChg chg="add mod ord">
          <ac:chgData name="Pikkupeura, Vilma" userId="S::vieljopi@jyu.fi::a9008ed5-18c2-4048-bf49-6c90b3747de0" providerId="AD" clId="Web-{257C0292-FFB0-BE2D-A37F-7D53FD62D94D}" dt="2021-09-17T07:12:21.262" v="55"/>
          <ac:picMkLst>
            <pc:docMk/>
            <pc:sldMk cId="782385677" sldId="256"/>
            <ac:picMk id="5" creationId="{557EBD0F-8854-48D3-9E83-C5CC8DFDF3F2}"/>
          </ac:picMkLst>
        </pc:picChg>
        <pc:picChg chg="add del mod">
          <ac:chgData name="Pikkupeura, Vilma" userId="S::vieljopi@jyu.fi::a9008ed5-18c2-4048-bf49-6c90b3747de0" providerId="AD" clId="Web-{257C0292-FFB0-BE2D-A37F-7D53FD62D94D}" dt="2021-09-17T07:11:29.449" v="51"/>
          <ac:picMkLst>
            <pc:docMk/>
            <pc:sldMk cId="782385677" sldId="256"/>
            <ac:picMk id="6" creationId="{8CB95F74-A331-41E0-B27E-3BCBBEB40F1C}"/>
          </ac:picMkLst>
        </pc:picChg>
        <pc:picChg chg="add mod ord">
          <ac:chgData name="Pikkupeura, Vilma" userId="S::vieljopi@jyu.fi::a9008ed5-18c2-4048-bf49-6c90b3747de0" providerId="AD" clId="Web-{257C0292-FFB0-BE2D-A37F-7D53FD62D94D}" dt="2021-09-17T07:12:21.262" v="55"/>
          <ac:picMkLst>
            <pc:docMk/>
            <pc:sldMk cId="782385677" sldId="256"/>
            <ac:picMk id="7" creationId="{B969DEA5-E23B-43DB-8762-772EFD78664F}"/>
          </ac:picMkLst>
        </pc:picChg>
        <pc:picChg chg="add mod">
          <ac:chgData name="Pikkupeura, Vilma" userId="S::vieljopi@jyu.fi::a9008ed5-18c2-4048-bf49-6c90b3747de0" providerId="AD" clId="Web-{257C0292-FFB0-BE2D-A37F-7D53FD62D94D}" dt="2021-09-17T07:12:21.262" v="55"/>
          <ac:picMkLst>
            <pc:docMk/>
            <pc:sldMk cId="782385677" sldId="256"/>
            <ac:picMk id="8" creationId="{FACAA768-3E73-4F74-BBC2-9B7F5E097475}"/>
          </ac:picMkLst>
        </pc:picChg>
      </pc:sldChg>
      <pc:sldChg chg="addSp delSp modSp mod setBg">
        <pc:chgData name="Pikkupeura, Vilma" userId="S::vieljopi@jyu.fi::a9008ed5-18c2-4048-bf49-6c90b3747de0" providerId="AD" clId="Web-{257C0292-FFB0-BE2D-A37F-7D53FD62D94D}" dt="2021-09-17T07:15:04.326" v="57" actId="1076"/>
        <pc:sldMkLst>
          <pc:docMk/>
          <pc:sldMk cId="986923579" sldId="266"/>
        </pc:sldMkLst>
        <pc:spChg chg="mod">
          <ac:chgData name="Pikkupeura, Vilma" userId="S::vieljopi@jyu.fi::a9008ed5-18c2-4048-bf49-6c90b3747de0" providerId="AD" clId="Web-{257C0292-FFB0-BE2D-A37F-7D53FD62D94D}" dt="2021-09-17T06:59:37.454" v="10"/>
          <ac:spMkLst>
            <pc:docMk/>
            <pc:sldMk cId="986923579" sldId="266"/>
            <ac:spMk id="2" creationId="{62160235-7762-4826-8498-61BAC50C4814}"/>
          </ac:spMkLst>
        </pc:spChg>
        <pc:spChg chg="mod ord">
          <ac:chgData name="Pikkupeura, Vilma" userId="S::vieljopi@jyu.fi::a9008ed5-18c2-4048-bf49-6c90b3747de0" providerId="AD" clId="Web-{257C0292-FFB0-BE2D-A37F-7D53FD62D94D}" dt="2021-09-17T07:02:28.004" v="40" actId="14100"/>
          <ac:spMkLst>
            <pc:docMk/>
            <pc:sldMk cId="986923579" sldId="266"/>
            <ac:spMk id="3" creationId="{5D886720-90FA-4790-AA6D-F14DA8F77261}"/>
          </ac:spMkLst>
        </pc:spChg>
        <pc:spChg chg="add mod">
          <ac:chgData name="Pikkupeura, Vilma" userId="S::vieljopi@jyu.fi::a9008ed5-18c2-4048-bf49-6c90b3747de0" providerId="AD" clId="Web-{257C0292-FFB0-BE2D-A37F-7D53FD62D94D}" dt="2021-09-17T07:01:46.144" v="37" actId="1076"/>
          <ac:spMkLst>
            <pc:docMk/>
            <pc:sldMk cId="986923579" sldId="266"/>
            <ac:spMk id="6" creationId="{A00632A7-DF4D-4B6A-8A8C-21DA165EE5A8}"/>
          </ac:spMkLst>
        </pc:spChg>
        <pc:spChg chg="add">
          <ac:chgData name="Pikkupeura, Vilma" userId="S::vieljopi@jyu.fi::a9008ed5-18c2-4048-bf49-6c90b3747de0" providerId="AD" clId="Web-{257C0292-FFB0-BE2D-A37F-7D53FD62D94D}" dt="2021-09-17T06:59:37.454" v="10"/>
          <ac:spMkLst>
            <pc:docMk/>
            <pc:sldMk cId="986923579" sldId="266"/>
            <ac:spMk id="7" creationId="{C5EFAD76-6928-46F5-8800-C1AF27C59B42}"/>
          </ac:spMkLst>
        </pc:spChg>
        <pc:spChg chg="add del">
          <ac:chgData name="Pikkupeura, Vilma" userId="S::vieljopi@jyu.fi::a9008ed5-18c2-4048-bf49-6c90b3747de0" providerId="AD" clId="Web-{257C0292-FFB0-BE2D-A37F-7D53FD62D94D}" dt="2021-09-17T06:59:37.454" v="9"/>
          <ac:spMkLst>
            <pc:docMk/>
            <pc:sldMk cId="986923579" sldId="266"/>
            <ac:spMk id="10" creationId="{81C8C0F4-5C44-4C3F-B321-5CB3E2BABC2C}"/>
          </ac:spMkLst>
        </pc:spChg>
        <pc:grpChg chg="add del">
          <ac:chgData name="Pikkupeura, Vilma" userId="S::vieljopi@jyu.fi::a9008ed5-18c2-4048-bf49-6c90b3747de0" providerId="AD" clId="Web-{257C0292-FFB0-BE2D-A37F-7D53FD62D94D}" dt="2021-09-17T06:59:37.454" v="9"/>
          <ac:grpSpMkLst>
            <pc:docMk/>
            <pc:sldMk cId="986923579" sldId="266"/>
            <ac:grpSpMk id="12" creationId="{B8E4FEC3-70AD-4184-BB2D-787609914416}"/>
          </ac:grpSpMkLst>
        </pc:grpChg>
        <pc:grpChg chg="add del">
          <ac:chgData name="Pikkupeura, Vilma" userId="S::vieljopi@jyu.fi::a9008ed5-18c2-4048-bf49-6c90b3747de0" providerId="AD" clId="Web-{257C0292-FFB0-BE2D-A37F-7D53FD62D94D}" dt="2021-09-17T06:59:37.454" v="9"/>
          <ac:grpSpMkLst>
            <pc:docMk/>
            <pc:sldMk cId="986923579" sldId="266"/>
            <ac:grpSpMk id="17" creationId="{7F178BC0-3751-4353-945F-AC92A619DAB8}"/>
          </ac:grpSpMkLst>
        </pc:grpChg>
        <pc:picChg chg="add mod ord">
          <ac:chgData name="Pikkupeura, Vilma" userId="S::vieljopi@jyu.fi::a9008ed5-18c2-4048-bf49-6c90b3747de0" providerId="AD" clId="Web-{257C0292-FFB0-BE2D-A37F-7D53FD62D94D}" dt="2021-09-17T07:15:04.326" v="57" actId="1076"/>
          <ac:picMkLst>
            <pc:docMk/>
            <pc:sldMk cId="986923579" sldId="266"/>
            <ac:picMk id="4" creationId="{B31BEC2D-4DAC-4C4A-97B2-514D54947D50}"/>
          </ac:picMkLst>
        </pc:picChg>
        <pc:picChg chg="add mod">
          <ac:chgData name="Pikkupeura, Vilma" userId="S::vieljopi@jyu.fi::a9008ed5-18c2-4048-bf49-6c90b3747de0" providerId="AD" clId="Web-{257C0292-FFB0-BE2D-A37F-7D53FD62D94D}" dt="2021-09-17T06:59:37.454" v="10"/>
          <ac:picMkLst>
            <pc:docMk/>
            <pc:sldMk cId="986923579" sldId="266"/>
            <ac:picMk id="5" creationId="{BD538386-6FB7-46B9-AF5B-1A3D2F272E2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724A01-51FB-41FF-867E-9BE25372EEF7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995A11B-FA43-4906-9D89-6EC3DB3C7617}">
      <dgm:prSet/>
      <dgm:spPr/>
      <dgm:t>
        <a:bodyPr/>
        <a:lstStyle/>
        <a:p>
          <a:pPr>
            <a:defRPr b="1"/>
          </a:pPr>
          <a:r>
            <a:rPr lang="en-US" baseline="0"/>
            <a:t>Välineiden sovittamiseen varattava aikaa</a:t>
          </a:r>
          <a:endParaRPr lang="en-US"/>
        </a:p>
      </dgm:t>
    </dgm:pt>
    <dgm:pt modelId="{FF6603C9-D2D3-407E-A0B3-78B3B429D601}" type="parTrans" cxnId="{B9BBF5CF-B971-4A96-9299-E42C74F85584}">
      <dgm:prSet/>
      <dgm:spPr/>
      <dgm:t>
        <a:bodyPr/>
        <a:lstStyle/>
        <a:p>
          <a:endParaRPr lang="en-US"/>
        </a:p>
      </dgm:t>
    </dgm:pt>
    <dgm:pt modelId="{DE29DC80-B901-4277-947C-57380B74C995}" type="sibTrans" cxnId="{B9BBF5CF-B971-4A96-9299-E42C74F85584}">
      <dgm:prSet/>
      <dgm:spPr/>
      <dgm:t>
        <a:bodyPr/>
        <a:lstStyle/>
        <a:p>
          <a:endParaRPr lang="en-US"/>
        </a:p>
      </dgm:t>
    </dgm:pt>
    <dgm:pt modelId="{CB8F0373-D7FF-4046-A766-26EBD4CD4E5C}">
      <dgm:prSet/>
      <dgm:spPr/>
      <dgm:t>
        <a:bodyPr/>
        <a:lstStyle/>
        <a:p>
          <a:pPr>
            <a:defRPr b="1"/>
          </a:pPr>
          <a:r>
            <a:rPr lang="en-US" baseline="0"/>
            <a:t>Välineiden muokkaus</a:t>
          </a:r>
          <a:endParaRPr lang="en-US"/>
        </a:p>
      </dgm:t>
    </dgm:pt>
    <dgm:pt modelId="{C30A5F45-E2A6-4C7D-A33D-134A10F56A92}" type="parTrans" cxnId="{9EACE600-C69C-4553-A942-B9E96A9691C4}">
      <dgm:prSet/>
      <dgm:spPr/>
      <dgm:t>
        <a:bodyPr/>
        <a:lstStyle/>
        <a:p>
          <a:endParaRPr lang="en-US"/>
        </a:p>
      </dgm:t>
    </dgm:pt>
    <dgm:pt modelId="{EC10EF04-F788-40D1-8141-EC2AB1503F23}" type="sibTrans" cxnId="{9EACE600-C69C-4553-A942-B9E96A9691C4}">
      <dgm:prSet/>
      <dgm:spPr/>
      <dgm:t>
        <a:bodyPr/>
        <a:lstStyle/>
        <a:p>
          <a:endParaRPr lang="en-US"/>
        </a:p>
      </dgm:t>
    </dgm:pt>
    <dgm:pt modelId="{9453797B-781A-4901-B187-E85CFC944E05}">
      <dgm:prSet/>
      <dgm:spPr/>
      <dgm:t>
        <a:bodyPr/>
        <a:lstStyle/>
        <a:p>
          <a:r>
            <a:rPr lang="en-US" baseline="0"/>
            <a:t>Ilmastointiteippi</a:t>
          </a:r>
          <a:endParaRPr lang="en-US"/>
        </a:p>
      </dgm:t>
    </dgm:pt>
    <dgm:pt modelId="{8E07A248-EB78-40F3-8CE3-6D4E6D8B00BA}" type="parTrans" cxnId="{20974D1C-1EF0-4056-89D6-ADE082BEFB8D}">
      <dgm:prSet/>
      <dgm:spPr/>
      <dgm:t>
        <a:bodyPr/>
        <a:lstStyle/>
        <a:p>
          <a:endParaRPr lang="en-US"/>
        </a:p>
      </dgm:t>
    </dgm:pt>
    <dgm:pt modelId="{02DAD24D-1D3F-46F7-BD5F-F8B914E5EABB}" type="sibTrans" cxnId="{20974D1C-1EF0-4056-89D6-ADE082BEFB8D}">
      <dgm:prSet/>
      <dgm:spPr/>
      <dgm:t>
        <a:bodyPr/>
        <a:lstStyle/>
        <a:p>
          <a:endParaRPr lang="en-US"/>
        </a:p>
      </dgm:t>
    </dgm:pt>
    <dgm:pt modelId="{4F2896EA-E6E6-4FFC-940D-1F08631A79DA}">
      <dgm:prSet/>
      <dgm:spPr/>
      <dgm:t>
        <a:bodyPr/>
        <a:lstStyle/>
        <a:p>
          <a:r>
            <a:rPr lang="en-US" baseline="0"/>
            <a:t>Solumuovi, retkipatjat</a:t>
          </a:r>
          <a:endParaRPr lang="en-US"/>
        </a:p>
      </dgm:t>
    </dgm:pt>
    <dgm:pt modelId="{04DAA4A2-BF27-4803-8364-912540705862}" type="parTrans" cxnId="{57470EC1-CA8E-450D-8AC8-EDF9A163927C}">
      <dgm:prSet/>
      <dgm:spPr/>
      <dgm:t>
        <a:bodyPr/>
        <a:lstStyle/>
        <a:p>
          <a:endParaRPr lang="en-US"/>
        </a:p>
      </dgm:t>
    </dgm:pt>
    <dgm:pt modelId="{05E9CF34-E864-4E97-B6B1-C419936B8040}" type="sibTrans" cxnId="{57470EC1-CA8E-450D-8AC8-EDF9A163927C}">
      <dgm:prSet/>
      <dgm:spPr/>
      <dgm:t>
        <a:bodyPr/>
        <a:lstStyle/>
        <a:p>
          <a:endParaRPr lang="en-US"/>
        </a:p>
      </dgm:t>
    </dgm:pt>
    <dgm:pt modelId="{71FF9AA6-CB13-44D8-97F9-4D22A691D27B}">
      <dgm:prSet/>
      <dgm:spPr/>
      <dgm:t>
        <a:bodyPr/>
        <a:lstStyle/>
        <a:p>
          <a:r>
            <a:rPr lang="en-US" baseline="0"/>
            <a:t>Remmit ja liinat</a:t>
          </a:r>
          <a:endParaRPr lang="en-US"/>
        </a:p>
      </dgm:t>
    </dgm:pt>
    <dgm:pt modelId="{BACA1B98-089C-4960-BB6F-600BEB74EA87}" type="parTrans" cxnId="{5687CDCC-B355-4BC5-AAF4-0A7C33A5E2B1}">
      <dgm:prSet/>
      <dgm:spPr/>
      <dgm:t>
        <a:bodyPr/>
        <a:lstStyle/>
        <a:p>
          <a:endParaRPr lang="en-US"/>
        </a:p>
      </dgm:t>
    </dgm:pt>
    <dgm:pt modelId="{AA93B977-F831-4688-B372-4A71F58EAEA6}" type="sibTrans" cxnId="{5687CDCC-B355-4BC5-AAF4-0A7C33A5E2B1}">
      <dgm:prSet/>
      <dgm:spPr/>
      <dgm:t>
        <a:bodyPr/>
        <a:lstStyle/>
        <a:p>
          <a:endParaRPr lang="en-US"/>
        </a:p>
      </dgm:t>
    </dgm:pt>
    <dgm:pt modelId="{2F49480F-2D69-4B54-8485-29424AD51DD1}" type="pres">
      <dgm:prSet presAssocID="{CF724A01-51FB-41FF-867E-9BE25372EEF7}" presName="root" presStyleCnt="0">
        <dgm:presLayoutVars>
          <dgm:dir/>
          <dgm:resizeHandles val="exact"/>
        </dgm:presLayoutVars>
      </dgm:prSet>
      <dgm:spPr/>
    </dgm:pt>
    <dgm:pt modelId="{58C03A7D-5251-4226-B52D-D365D57B1B25}" type="pres">
      <dgm:prSet presAssocID="{8995A11B-FA43-4906-9D89-6EC3DB3C7617}" presName="compNode" presStyleCnt="0"/>
      <dgm:spPr/>
    </dgm:pt>
    <dgm:pt modelId="{8FF73857-FC32-4368-8F53-20E63701BFA4}" type="pres">
      <dgm:prSet presAssocID="{8995A11B-FA43-4906-9D89-6EC3DB3C761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kuntikello"/>
        </a:ext>
      </dgm:extLst>
    </dgm:pt>
    <dgm:pt modelId="{22FA0964-5F8A-49BF-A6BA-EB76F888E557}" type="pres">
      <dgm:prSet presAssocID="{8995A11B-FA43-4906-9D89-6EC3DB3C7617}" presName="iconSpace" presStyleCnt="0"/>
      <dgm:spPr/>
    </dgm:pt>
    <dgm:pt modelId="{6829C3ED-78BA-43C1-8D51-9767661CEF7B}" type="pres">
      <dgm:prSet presAssocID="{8995A11B-FA43-4906-9D89-6EC3DB3C7617}" presName="parTx" presStyleLbl="revTx" presStyleIdx="0" presStyleCnt="4">
        <dgm:presLayoutVars>
          <dgm:chMax val="0"/>
          <dgm:chPref val="0"/>
        </dgm:presLayoutVars>
      </dgm:prSet>
      <dgm:spPr/>
    </dgm:pt>
    <dgm:pt modelId="{87662AA7-A989-4DF8-A961-B457A02BDF21}" type="pres">
      <dgm:prSet presAssocID="{8995A11B-FA43-4906-9D89-6EC3DB3C7617}" presName="txSpace" presStyleCnt="0"/>
      <dgm:spPr/>
    </dgm:pt>
    <dgm:pt modelId="{1BF949D2-D691-46A4-895A-C65815C41324}" type="pres">
      <dgm:prSet presAssocID="{8995A11B-FA43-4906-9D89-6EC3DB3C7617}" presName="desTx" presStyleLbl="revTx" presStyleIdx="1" presStyleCnt="4">
        <dgm:presLayoutVars/>
      </dgm:prSet>
      <dgm:spPr/>
    </dgm:pt>
    <dgm:pt modelId="{E73A9034-B40E-4C9D-9138-82512ED3D4C4}" type="pres">
      <dgm:prSet presAssocID="{DE29DC80-B901-4277-947C-57380B74C995}" presName="sibTrans" presStyleCnt="0"/>
      <dgm:spPr/>
    </dgm:pt>
    <dgm:pt modelId="{46E35FB5-86F3-4842-83E7-5980C61CB7B7}" type="pres">
      <dgm:prSet presAssocID="{CB8F0373-D7FF-4046-A766-26EBD4CD4E5C}" presName="compNode" presStyleCnt="0"/>
      <dgm:spPr/>
    </dgm:pt>
    <dgm:pt modelId="{23FE0A8D-77A5-4BEA-86CE-14936D53FF6B}" type="pres">
      <dgm:prSet presAssocID="{CB8F0373-D7FF-4046-A766-26EBD4CD4E5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uhintatyökalut tasaisella täytöllä"/>
        </a:ext>
      </dgm:extLst>
    </dgm:pt>
    <dgm:pt modelId="{C1A38B47-D01C-45FA-8CE2-5FB4C96D448A}" type="pres">
      <dgm:prSet presAssocID="{CB8F0373-D7FF-4046-A766-26EBD4CD4E5C}" presName="iconSpace" presStyleCnt="0"/>
      <dgm:spPr/>
    </dgm:pt>
    <dgm:pt modelId="{4B71483E-BB37-42A3-ADB5-076A133C3BE7}" type="pres">
      <dgm:prSet presAssocID="{CB8F0373-D7FF-4046-A766-26EBD4CD4E5C}" presName="parTx" presStyleLbl="revTx" presStyleIdx="2" presStyleCnt="4">
        <dgm:presLayoutVars>
          <dgm:chMax val="0"/>
          <dgm:chPref val="0"/>
        </dgm:presLayoutVars>
      </dgm:prSet>
      <dgm:spPr/>
    </dgm:pt>
    <dgm:pt modelId="{5A29F0FE-0426-40D7-AD07-498102F1371C}" type="pres">
      <dgm:prSet presAssocID="{CB8F0373-D7FF-4046-A766-26EBD4CD4E5C}" presName="txSpace" presStyleCnt="0"/>
      <dgm:spPr/>
    </dgm:pt>
    <dgm:pt modelId="{E93519C5-19CD-4311-A142-D6DD62D66870}" type="pres">
      <dgm:prSet presAssocID="{CB8F0373-D7FF-4046-A766-26EBD4CD4E5C}" presName="desTx" presStyleLbl="revTx" presStyleIdx="3" presStyleCnt="4">
        <dgm:presLayoutVars/>
      </dgm:prSet>
      <dgm:spPr/>
    </dgm:pt>
  </dgm:ptLst>
  <dgm:cxnLst>
    <dgm:cxn modelId="{9EACE600-C69C-4553-A942-B9E96A9691C4}" srcId="{CF724A01-51FB-41FF-867E-9BE25372EEF7}" destId="{CB8F0373-D7FF-4046-A766-26EBD4CD4E5C}" srcOrd="1" destOrd="0" parTransId="{C30A5F45-E2A6-4C7D-A33D-134A10F56A92}" sibTransId="{EC10EF04-F788-40D1-8141-EC2AB1503F23}"/>
    <dgm:cxn modelId="{20974D1C-1EF0-4056-89D6-ADE082BEFB8D}" srcId="{CB8F0373-D7FF-4046-A766-26EBD4CD4E5C}" destId="{9453797B-781A-4901-B187-E85CFC944E05}" srcOrd="0" destOrd="0" parTransId="{8E07A248-EB78-40F3-8CE3-6D4E6D8B00BA}" sibTransId="{02DAD24D-1D3F-46F7-BD5F-F8B914E5EABB}"/>
    <dgm:cxn modelId="{E599E760-4817-4261-AEE4-53204E01D560}" type="presOf" srcId="{CB8F0373-D7FF-4046-A766-26EBD4CD4E5C}" destId="{4B71483E-BB37-42A3-ADB5-076A133C3BE7}" srcOrd="0" destOrd="0" presId="urn:microsoft.com/office/officeart/2018/5/layout/CenteredIconLabelDescriptionList"/>
    <dgm:cxn modelId="{A2711E6B-9BAD-40A1-95A0-810BA9C7C8A6}" type="presOf" srcId="{9453797B-781A-4901-B187-E85CFC944E05}" destId="{E93519C5-19CD-4311-A142-D6DD62D66870}" srcOrd="0" destOrd="0" presId="urn:microsoft.com/office/officeart/2018/5/layout/CenteredIconLabelDescriptionList"/>
    <dgm:cxn modelId="{EF670A97-84B0-48A4-9793-411C9E523647}" type="presOf" srcId="{CF724A01-51FB-41FF-867E-9BE25372EEF7}" destId="{2F49480F-2D69-4B54-8485-29424AD51DD1}" srcOrd="0" destOrd="0" presId="urn:microsoft.com/office/officeart/2018/5/layout/CenteredIconLabelDescriptionList"/>
    <dgm:cxn modelId="{502064AA-7592-47DA-9DB9-8064EED34107}" type="presOf" srcId="{71FF9AA6-CB13-44D8-97F9-4D22A691D27B}" destId="{E93519C5-19CD-4311-A142-D6DD62D66870}" srcOrd="0" destOrd="2" presId="urn:microsoft.com/office/officeart/2018/5/layout/CenteredIconLabelDescriptionList"/>
    <dgm:cxn modelId="{57470EC1-CA8E-450D-8AC8-EDF9A163927C}" srcId="{CB8F0373-D7FF-4046-A766-26EBD4CD4E5C}" destId="{4F2896EA-E6E6-4FFC-940D-1F08631A79DA}" srcOrd="1" destOrd="0" parTransId="{04DAA4A2-BF27-4803-8364-912540705862}" sibTransId="{05E9CF34-E864-4E97-B6B1-C419936B8040}"/>
    <dgm:cxn modelId="{5687CDCC-B355-4BC5-AAF4-0A7C33A5E2B1}" srcId="{CB8F0373-D7FF-4046-A766-26EBD4CD4E5C}" destId="{71FF9AA6-CB13-44D8-97F9-4D22A691D27B}" srcOrd="2" destOrd="0" parTransId="{BACA1B98-089C-4960-BB6F-600BEB74EA87}" sibTransId="{AA93B977-F831-4688-B372-4A71F58EAEA6}"/>
    <dgm:cxn modelId="{B9BBF5CF-B971-4A96-9299-E42C74F85584}" srcId="{CF724A01-51FB-41FF-867E-9BE25372EEF7}" destId="{8995A11B-FA43-4906-9D89-6EC3DB3C7617}" srcOrd="0" destOrd="0" parTransId="{FF6603C9-D2D3-407E-A0B3-78B3B429D601}" sibTransId="{DE29DC80-B901-4277-947C-57380B74C995}"/>
    <dgm:cxn modelId="{B78769D4-7AFC-495A-86EF-8BA95E59B919}" type="presOf" srcId="{8995A11B-FA43-4906-9D89-6EC3DB3C7617}" destId="{6829C3ED-78BA-43C1-8D51-9767661CEF7B}" srcOrd="0" destOrd="0" presId="urn:microsoft.com/office/officeart/2018/5/layout/CenteredIconLabelDescriptionList"/>
    <dgm:cxn modelId="{B3AF9FDD-489D-45D2-AC98-FD400220DFFA}" type="presOf" srcId="{4F2896EA-E6E6-4FFC-940D-1F08631A79DA}" destId="{E93519C5-19CD-4311-A142-D6DD62D66870}" srcOrd="0" destOrd="1" presId="urn:microsoft.com/office/officeart/2018/5/layout/CenteredIconLabelDescriptionList"/>
    <dgm:cxn modelId="{37A1A58E-41D1-4706-83AF-C5A9D063FFA6}" type="presParOf" srcId="{2F49480F-2D69-4B54-8485-29424AD51DD1}" destId="{58C03A7D-5251-4226-B52D-D365D57B1B25}" srcOrd="0" destOrd="0" presId="urn:microsoft.com/office/officeart/2018/5/layout/CenteredIconLabelDescriptionList"/>
    <dgm:cxn modelId="{4B5D758B-8432-4B06-82B2-B0D2E58DE00C}" type="presParOf" srcId="{58C03A7D-5251-4226-B52D-D365D57B1B25}" destId="{8FF73857-FC32-4368-8F53-20E63701BFA4}" srcOrd="0" destOrd="0" presId="urn:microsoft.com/office/officeart/2018/5/layout/CenteredIconLabelDescriptionList"/>
    <dgm:cxn modelId="{FE6AE9B4-6139-4A62-BA1B-8E558189D017}" type="presParOf" srcId="{58C03A7D-5251-4226-B52D-D365D57B1B25}" destId="{22FA0964-5F8A-49BF-A6BA-EB76F888E557}" srcOrd="1" destOrd="0" presId="urn:microsoft.com/office/officeart/2018/5/layout/CenteredIconLabelDescriptionList"/>
    <dgm:cxn modelId="{541F81F2-CA74-495A-98CF-90DA5AB6BD23}" type="presParOf" srcId="{58C03A7D-5251-4226-B52D-D365D57B1B25}" destId="{6829C3ED-78BA-43C1-8D51-9767661CEF7B}" srcOrd="2" destOrd="0" presId="urn:microsoft.com/office/officeart/2018/5/layout/CenteredIconLabelDescriptionList"/>
    <dgm:cxn modelId="{9BBA8E09-5A74-4AD7-A678-CFF2C7FC7074}" type="presParOf" srcId="{58C03A7D-5251-4226-B52D-D365D57B1B25}" destId="{87662AA7-A989-4DF8-A961-B457A02BDF21}" srcOrd="3" destOrd="0" presId="urn:microsoft.com/office/officeart/2018/5/layout/CenteredIconLabelDescriptionList"/>
    <dgm:cxn modelId="{C7004FA0-DA55-4036-A89A-4701BE43B7B5}" type="presParOf" srcId="{58C03A7D-5251-4226-B52D-D365D57B1B25}" destId="{1BF949D2-D691-46A4-895A-C65815C41324}" srcOrd="4" destOrd="0" presId="urn:microsoft.com/office/officeart/2018/5/layout/CenteredIconLabelDescriptionList"/>
    <dgm:cxn modelId="{C1F6FC57-8A94-421C-A658-B29E800BE0AA}" type="presParOf" srcId="{2F49480F-2D69-4B54-8485-29424AD51DD1}" destId="{E73A9034-B40E-4C9D-9138-82512ED3D4C4}" srcOrd="1" destOrd="0" presId="urn:microsoft.com/office/officeart/2018/5/layout/CenteredIconLabelDescriptionList"/>
    <dgm:cxn modelId="{DCF85668-6951-400E-B068-69131F7319C5}" type="presParOf" srcId="{2F49480F-2D69-4B54-8485-29424AD51DD1}" destId="{46E35FB5-86F3-4842-83E7-5980C61CB7B7}" srcOrd="2" destOrd="0" presId="urn:microsoft.com/office/officeart/2018/5/layout/CenteredIconLabelDescriptionList"/>
    <dgm:cxn modelId="{E7104515-8FF1-45D3-8A84-2CE3CF3A1C26}" type="presParOf" srcId="{46E35FB5-86F3-4842-83E7-5980C61CB7B7}" destId="{23FE0A8D-77A5-4BEA-86CE-14936D53FF6B}" srcOrd="0" destOrd="0" presId="urn:microsoft.com/office/officeart/2018/5/layout/CenteredIconLabelDescriptionList"/>
    <dgm:cxn modelId="{708D8F6F-2E3F-4F6F-BE0E-EC3A4097CE7D}" type="presParOf" srcId="{46E35FB5-86F3-4842-83E7-5980C61CB7B7}" destId="{C1A38B47-D01C-45FA-8CE2-5FB4C96D448A}" srcOrd="1" destOrd="0" presId="urn:microsoft.com/office/officeart/2018/5/layout/CenteredIconLabelDescriptionList"/>
    <dgm:cxn modelId="{4194F685-B87D-4632-93E9-D2776611B2E5}" type="presParOf" srcId="{46E35FB5-86F3-4842-83E7-5980C61CB7B7}" destId="{4B71483E-BB37-42A3-ADB5-076A133C3BE7}" srcOrd="2" destOrd="0" presId="urn:microsoft.com/office/officeart/2018/5/layout/CenteredIconLabelDescriptionList"/>
    <dgm:cxn modelId="{2CA12153-88C5-498D-A632-930809FE00F9}" type="presParOf" srcId="{46E35FB5-86F3-4842-83E7-5980C61CB7B7}" destId="{5A29F0FE-0426-40D7-AD07-498102F1371C}" srcOrd="3" destOrd="0" presId="urn:microsoft.com/office/officeart/2018/5/layout/CenteredIconLabelDescriptionList"/>
    <dgm:cxn modelId="{83253D8F-CEA3-49B9-BB2C-A7D25D91CAAB}" type="presParOf" srcId="{46E35FB5-86F3-4842-83E7-5980C61CB7B7}" destId="{E93519C5-19CD-4311-A142-D6DD62D66870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73857-FC32-4368-8F53-20E63701BFA4}">
      <dsp:nvSpPr>
        <dsp:cNvPr id="0" name=""/>
        <dsp:cNvSpPr/>
      </dsp:nvSpPr>
      <dsp:spPr>
        <a:xfrm>
          <a:off x="2256693" y="25506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9C3ED-78BA-43C1-8D51-9767661CEF7B}">
      <dsp:nvSpPr>
        <dsp:cNvPr id="0" name=""/>
        <dsp:cNvSpPr/>
      </dsp:nvSpPr>
      <dsp:spPr>
        <a:xfrm>
          <a:off x="852693" y="190766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baseline="0"/>
            <a:t>Välineiden sovittamiseen varattava aikaa</a:t>
          </a:r>
          <a:endParaRPr lang="en-US" sz="2300" kern="1200"/>
        </a:p>
      </dsp:txBody>
      <dsp:txXfrm>
        <a:off x="852693" y="1907665"/>
        <a:ext cx="4320000" cy="648000"/>
      </dsp:txXfrm>
    </dsp:sp>
    <dsp:sp modelId="{1BF949D2-D691-46A4-895A-C65815C41324}">
      <dsp:nvSpPr>
        <dsp:cNvPr id="0" name=""/>
        <dsp:cNvSpPr/>
      </dsp:nvSpPr>
      <dsp:spPr>
        <a:xfrm>
          <a:off x="852693" y="2621059"/>
          <a:ext cx="4320000" cy="90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FE0A8D-77A5-4BEA-86CE-14936D53FF6B}">
      <dsp:nvSpPr>
        <dsp:cNvPr id="0" name=""/>
        <dsp:cNvSpPr/>
      </dsp:nvSpPr>
      <dsp:spPr>
        <a:xfrm>
          <a:off x="7332694" y="25506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1483E-BB37-42A3-ADB5-076A133C3BE7}">
      <dsp:nvSpPr>
        <dsp:cNvPr id="0" name=""/>
        <dsp:cNvSpPr/>
      </dsp:nvSpPr>
      <dsp:spPr>
        <a:xfrm>
          <a:off x="5928693" y="1907665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baseline="0"/>
            <a:t>Välineiden muokkaus</a:t>
          </a:r>
          <a:endParaRPr lang="en-US" sz="2300" kern="1200"/>
        </a:p>
      </dsp:txBody>
      <dsp:txXfrm>
        <a:off x="5928693" y="1907665"/>
        <a:ext cx="4320000" cy="648000"/>
      </dsp:txXfrm>
    </dsp:sp>
    <dsp:sp modelId="{E93519C5-19CD-4311-A142-D6DD62D66870}">
      <dsp:nvSpPr>
        <dsp:cNvPr id="0" name=""/>
        <dsp:cNvSpPr/>
      </dsp:nvSpPr>
      <dsp:spPr>
        <a:xfrm>
          <a:off x="5928693" y="2621059"/>
          <a:ext cx="4320000" cy="90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Ilmastointiteippi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Solumuovi, retkipatjat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/>
            <a:t>Remmit ja liinat</a:t>
          </a:r>
          <a:endParaRPr lang="en-US" sz="1700" kern="1200"/>
        </a:p>
      </dsp:txBody>
      <dsp:txXfrm>
        <a:off x="5928693" y="2621059"/>
        <a:ext cx="4320000" cy="90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F4E480B-94D6-46F9-A2B6-B98D311FDC19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DC8E2D9-6729-4614-8667-C1016D3182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EEBB1-1A1F-4A2C-B805-719CF98F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11090273" cy="3798000"/>
          </a:xfrm>
        </p:spPr>
        <p:txBody>
          <a:bodyPr anchor="b"/>
          <a:lstStyle>
            <a:lvl1pPr algn="l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CC87B-ED2D-4303-BD40-E7AF14C03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508500"/>
            <a:ext cx="7345362" cy="1800224"/>
          </a:xfrm>
        </p:spPr>
        <p:txBody>
          <a:bodyPr/>
          <a:lstStyle>
            <a:lvl1pPr marL="0" indent="0" algn="l">
              <a:buNone/>
              <a:defRPr sz="16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880B4-5679-491C-963F-EC47B048C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65D6D-3F98-4BE8-A069-B9640990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D51D-8E06-4959-88C9-647415079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4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C461672-F18A-4768-9850-0531FD3720BA}"/>
              </a:ext>
            </a:extLst>
          </p:cNvPr>
          <p:cNvGrpSpPr/>
          <p:nvPr/>
        </p:nvGrpSpPr>
        <p:grpSpPr>
          <a:xfrm rot="10800000">
            <a:off x="5921828" y="2876440"/>
            <a:ext cx="6270171" cy="3981559"/>
            <a:chOff x="0" y="0"/>
            <a:chExt cx="10800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A73898-D78C-45F9-AFC1-2AB16F6725C2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C423E3-700B-43D6-A2CB-F3C871632C20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F05B2A-1EC7-4131-B899-C7ECB9A502E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0" y="-1"/>
            <a:ext cx="9361714" cy="4680857"/>
            <a:chOff x="0" y="0"/>
            <a:chExt cx="2880000" cy="144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11D4C-4FFE-4151-B53D-60890F0F5827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9D6393-413D-4151-BC2C-43161BE4A799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370B9-6459-4B05-9A8B-A9E7FA8966CD}"/>
              </a:ext>
            </a:extLst>
          </p:cNvPr>
          <p:cNvSpPr>
            <a:spLocks noChangeAspect="1"/>
          </p:cNvSpPr>
          <p:nvPr/>
        </p:nvSpPr>
        <p:spPr>
          <a:xfrm rot="10800000">
            <a:off x="8430794" y="3096793"/>
            <a:ext cx="3761205" cy="37612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4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3AC0C6-74C3-4E55-AA42-A9F1A4B1B21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2C27A4-86D3-4C83-8022-E37A8672A9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F1FF59-E1BE-4475-953B-5BF6FBC1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090273" cy="18002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1F045-44C5-4165-A640-4E4D33A59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000" y="2528887"/>
            <a:ext cx="11090276" cy="3779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7047A-D05B-44E9-A240-BDB881C4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CB2E8-A68D-478D-A728-C9612848C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E4F1D-3280-4DB5-B2E0-DA7F1071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4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C627D45-FE54-49FF-A37F-6206993AEFD8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8" name="Rectangle 7">
              <a:extLst>
                <a:ext uri="{FF2B5EF4-FFF2-40B4-BE49-F238E27FC236}">
                  <a16:creationId xmlns:a16="http://schemas.microsoft.com/office/drawing/2014/main" id="{879CEFA6-CCA5-4FEF-B53D-E74B1E67E9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FCD768-2100-4B20-87EF-9F92EFBD8F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0D1B599-DFF1-4E00-9EAE-EE32BD7B4860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FCF7F6-290B-4DE7-BA60-863CBF95C2AF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9358AB-E1C9-402B-9F3F-28B4F50DAC6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8C24EC-8C5D-4A7E-9D57-C752E0DC9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C0B30A-4855-4424-B3A8-AC110CA8356F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119EB9-1A9A-45A4-AE16-9968A70C5C35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5B7B85-4DC3-4343-B734-4852DD5DF033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F3733E-DBA5-4A25-9315-B7A1A5E7A1FF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30D07-BE85-45CD-8055-8C57B00E2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7FFCCA-9DBF-4E0A-BDC6-F7B8F39BD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12238" y="539999"/>
            <a:ext cx="2628900" cy="57687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1F1B23-21CD-4A3B-938B-5502019A1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0863" y="539999"/>
            <a:ext cx="8245475" cy="57687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9C884-5A98-4C01-BB89-098AC696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4D22-9CD7-4FC6-9444-21948246C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ECC14-D66C-401A-A0C9-DFCA5533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8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7416F32-9D98-4340-82E8-E90CE00AD2AC}"/>
              </a:ext>
            </a:extLst>
          </p:cNvPr>
          <p:cNvGrpSpPr/>
          <p:nvPr/>
        </p:nvGrpSpPr>
        <p:grpSpPr>
          <a:xfrm flipV="1">
            <a:off x="0" y="-1"/>
            <a:ext cx="12191999" cy="6861601"/>
            <a:chOff x="0" y="-1"/>
            <a:chExt cx="12191999" cy="686160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6375AB4-82BB-418F-A50F-6180F6872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DD54B2-4A3F-4BFE-8FF0-82CA73F4AE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0280" y="2148106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876F96-77AB-4E72-B1D2-FA45F4E3C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0"/>
              <a:ext cx="6347046" cy="6347046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B08A2E9-6518-449E-940B-8518A1D850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0800000">
              <a:off x="0" y="-1"/>
              <a:ext cx="10800000" cy="6858000"/>
              <a:chOff x="2328000" y="0"/>
              <a:chExt cx="2880000" cy="144000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0A86BE0-76B3-4EA0-BA2D-05266013A814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BA13564-810C-4398-AA63-67B020811FCB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555E1EF-6216-47FA-BBCA-7C0C8C2DAB8C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6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8D85657-6A77-4466-887F-EE948B9CD2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35498-B0C3-40BD-9407-6D0C0587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2F85E-0893-4D8C-816A-5193CC6D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0000">
              <a:defRPr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46A9C-9655-49F5-85B3-A8A37F4F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F896C-71D7-487F-A1B9-CBBE6DF4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228E8-7B8A-4153-BEB2-BD5A69F2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2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54407D-DBA4-414C-ACA5-30D7B87C652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D518BC-8E44-4DAA-A8B9-2CFBD91DCDCD}"/>
                </a:ext>
              </a:extLst>
            </p:cNvPr>
            <p:cNvSpPr/>
            <p:nvPr/>
          </p:nvSpPr>
          <p:spPr>
            <a:xfrm rot="10800000" flipH="1">
              <a:off x="0" y="2019649"/>
              <a:ext cx="4838350" cy="483835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7C3660-39CD-431D-8E64-37508FFE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03875" y="0"/>
              <a:ext cx="6521820" cy="3260910"/>
              <a:chOff x="0" y="0"/>
              <a:chExt cx="2880000" cy="14400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4CCE569-E461-438A-A235-B96A542AF82F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3F9DF1F-1F74-476C-AD41-22AC3F8A65A0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E49ED5-9713-43D1-AE9E-3F9FE557407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21A2854-1482-4441-85EA-D7B9F3EF56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4887" y="2538000"/>
              <a:ext cx="4320000" cy="4320000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36A6D-894D-44DA-851C-345A414F3F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6F1DF-CD42-4695-A7D0-2F5B1930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7345362" cy="5768725"/>
          </a:xfrm>
        </p:spPr>
        <p:txBody>
          <a:bodyPr anchor="t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49160-0F86-4FCA-8718-6980E99C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5612" y="540000"/>
            <a:ext cx="3565523" cy="5768725"/>
          </a:xfrm>
        </p:spPr>
        <p:txBody>
          <a:bodyPr anchor="t"/>
          <a:lstStyle>
            <a:lvl1pPr marL="0" indent="0">
              <a:buNone/>
              <a:defRPr sz="18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6CBB-DABA-4F2E-8574-46747E1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86BC-9ECC-439C-BF2E-F0B7EF193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2552-C4C9-44EE-B7CB-5A652393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3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774299-531D-4CAC-881D-7EB68BC99FCC}"/>
              </a:ext>
            </a:extLst>
          </p:cNvPr>
          <p:cNvGrpSpPr/>
          <p:nvPr/>
        </p:nvGrpSpPr>
        <p:grpSpPr>
          <a:xfrm>
            <a:off x="0" y="-3"/>
            <a:ext cx="12192000" cy="6858003"/>
            <a:chOff x="0" y="-3"/>
            <a:chExt cx="12192000" cy="6858003"/>
          </a:xfrm>
        </p:grpSpPr>
        <p:sp useBgFill="1">
          <p:nvSpPr>
            <p:cNvPr id="9" name="Rectangle 8">
              <a:extLst>
                <a:ext uri="{FF2B5EF4-FFF2-40B4-BE49-F238E27FC236}">
                  <a16:creationId xmlns:a16="http://schemas.microsoft.com/office/drawing/2014/main" id="{A17676CF-DDCC-48C1-AC68-CDA0B9E47F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52D363-F6F5-455B-A2F2-A12B30CEE5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2000" y="-3"/>
              <a:ext cx="11520000" cy="5760000"/>
              <a:chOff x="5981700" y="-1"/>
              <a:chExt cx="6042660" cy="302133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0C396B8-00CA-4AE9-A0A5-B4E2B2A2AC07}"/>
                  </a:ext>
                </a:extLst>
              </p:cNvPr>
              <p:cNvSpPr/>
              <p:nvPr/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6660166-3107-4058-A259-59B0527306BD}"/>
                  </a:ext>
                </a:extLst>
              </p:cNvPr>
              <p:cNvSpPr/>
              <p:nvPr/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BE934E-3063-4D0F-AFDE-68D58D336CB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39660FA-744A-4CB3-9BED-C59793E3BF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E313EEC-733B-4019-8A0B-3FA768B8DB7A}"/>
                </a:ext>
              </a:extLst>
            </p:cNvPr>
            <p:cNvGrpSpPr/>
            <p:nvPr/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21FE91F-780C-4ABD-ADE8-0EFDB7196A10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09EA389-EE78-4475-A390-5EDED23C2D68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492A94-8867-4C62-9D40-4023C41E0AF8}"/>
                </a:ext>
              </a:extLst>
            </p:cNvPr>
            <p:cNvSpPr>
              <a:spLocks noChangeAspect="1"/>
            </p:cNvSpPr>
            <p:nvPr/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3DAD7C5-BA12-4557-8BC4-72C69B0D59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412EC-56C0-4009-B2E3-D63F9EECB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5" cy="12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0C84F-F3B7-4BF4-A328-BCF5ADD32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000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19CD5-DBB4-4749-980D-B5B40ECB6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29600"/>
            <a:ext cx="5437186" cy="438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FC378-6572-43DF-8344-59DE8122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67A14-246A-4DDF-865C-68F6E169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74B6D-E110-478C-94B9-2F8199E5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0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0F7E5-A40E-4C9C-8E4F-3935B9182C4A}"/>
              </a:ext>
            </a:extLst>
          </p:cNvPr>
          <p:cNvGrpSpPr/>
          <p:nvPr/>
        </p:nvGrpSpPr>
        <p:grpSpPr>
          <a:xfrm>
            <a:off x="0" y="-2"/>
            <a:ext cx="12191999" cy="6858001"/>
            <a:chOff x="0" y="-2"/>
            <a:chExt cx="12191999" cy="68580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E67B504-02A7-4203-87D0-07D333D71917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1158F3-E1C3-400D-8505-628DB94365CE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AEADDCE-3295-4F24-8700-C93B5457C2B7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95C76A-5429-458C-BC9D-E1053EF7B84F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0E8A42-259A-43FA-B284-B459D736409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900B4F1-619C-4C0E-B749-1843F22C946A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6F70BB-DCCC-4CF0-B5BB-95A965A99947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E6C50C-C1DA-44E1-B254-3B7228879DCD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FC6EEED-A40A-4D1C-BE6B-11DD62770607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27FF3FB-FDFC-4659-A7D6-ABED74010E82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548ED5-6668-4672-88DC-40E92508ACA2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75AE1B2-E73F-4E6E-AAFB-FB1C02684D3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750F2D6-C0E1-4AFE-AB87-083292737609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4ECC0D66-F2BE-4BF4-87F6-CE618B5C89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BCA11-08C2-4C9A-B0A3-31C9051C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11090273" cy="1210396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2CEB0-C969-40EA-A5E2-8D875E28A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29783"/>
            <a:ext cx="5448052" cy="792161"/>
          </a:xfrm>
        </p:spPr>
        <p:txBody>
          <a:bodyPr anchor="b"/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F41A6-112E-4305-A0BA-6E119A77A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672C5-31B9-443B-8DEE-552364689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929782"/>
            <a:ext cx="5437187" cy="792000"/>
          </a:xfrm>
        </p:spPr>
        <p:txBody>
          <a:bodyPr anchor="b"/>
          <a:lstStyle>
            <a:lvl1pPr marL="0" indent="0">
              <a:buNone/>
              <a:defRPr sz="1600" b="0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D18B9D-8B21-4249-A3AD-8FBE48F0F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937844"/>
            <a:ext cx="5437186" cy="3376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60881-13B2-4064-84FB-6D071F36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9FCE5D-D5EF-485D-97FA-2614FF96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F204FC-4F66-417C-8E4B-74772ED0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4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521FD20-B9D4-4FD1-9AAD-F4157555AD62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7477A35-8424-45D6-A66E-8ACFA6C405B5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FBA1CE-E9AC-40C0-A7F9-E5671F5FEF9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C2729A-59F8-46A4-9AAA-7665E5966E2D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3EBBB96-590D-4704-87AD-A00AE2424DE8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9BAB7D-5298-40B9-910B-136D0C6A9934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3EA00-E168-4864-883B-358A7CDF9153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F2DFA-2F27-43FB-B08C-0787FA44B0D1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750354-CD8D-4A3B-A7AC-04622BCB04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3ED3C6-DA43-4D1C-9056-407A4FB1C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6"/>
            <a:ext cx="11090275" cy="5759450"/>
          </a:xfrm>
        </p:spPr>
        <p:txBody>
          <a:bodyPr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CEB41-E921-45ED-951A-861E31E0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6B422D-769C-4E63-8763-ABBB8850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8FB6F-2D68-40C0-B628-142011F34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2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D88E92-14F3-4B58-9E48-1D79E139A89E}"/>
              </a:ext>
            </a:extLst>
          </p:cNvPr>
          <p:cNvGrpSpPr/>
          <p:nvPr/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6466AE7-32B6-4334-AF41-B9387E6726C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59C09F8-90CD-443F-9AA1-D08C56A605B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C7304AB-BE7D-45AC-A876-4A24543AE5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E11922B-DDB3-46D7-B1BD-C1CCDB3C4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80F8F6-E662-4BCD-AC9C-7E5DDBD5A773}"/>
                  </a:ext>
                </a:extLst>
              </p:cNvPr>
              <p:cNvSpPr/>
              <p:nvPr/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333FE5-ADB0-48EE-A1A6-9AA36DA343A2}"/>
                  </a:ext>
                </a:extLst>
              </p:cNvPr>
              <p:cNvSpPr/>
              <p:nvPr/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09CD4F-6DF4-48AA-BD35-23E3F2A643F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2223219-ACCC-42F2-A1B4-E3C8C8AB12A4}"/>
                  </a:ext>
                </a:extLst>
              </p:cNvPr>
              <p:cNvSpPr/>
              <p:nvPr/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510B0E9-9BA0-4357-9E04-554C19BAAC89}"/>
                  </a:ext>
                </a:extLst>
              </p:cNvPr>
              <p:cNvSpPr/>
              <p:nvPr/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06DA80-525A-4C9E-A441-50630AA772A4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841E027-8E53-4FEB-8605-2124D85731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D871A2-AE80-4408-AA95-DC60D132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122A1-7B97-4979-B319-1CE0A4A49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9A76-7DCD-477A-A6BA-EEA63FF9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5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5C0F5C-A529-490C-8941-78F10C6A00D3}"/>
              </a:ext>
            </a:extLst>
          </p:cNvPr>
          <p:cNvGrpSpPr/>
          <p:nvPr/>
        </p:nvGrpSpPr>
        <p:grpSpPr>
          <a:xfrm flipH="1">
            <a:off x="0" y="0"/>
            <a:ext cx="12191999" cy="6858001"/>
            <a:chOff x="0" y="-2"/>
            <a:chExt cx="12191999" cy="68580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A8D739-B942-4545-9459-A6CAF0444D1F}"/>
                </a:ext>
              </a:extLst>
            </p:cNvPr>
            <p:cNvSpPr/>
            <p:nvPr/>
          </p:nvSpPr>
          <p:spPr>
            <a:xfrm>
              <a:off x="7995665" y="2562224"/>
              <a:ext cx="4196334" cy="429577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40000"/>
                  </a:schemeClr>
                </a:gs>
                <a:gs pos="34000">
                  <a:schemeClr val="accent3">
                    <a:alpha val="20000"/>
                  </a:schemeClr>
                </a:gs>
                <a:gs pos="65000">
                  <a:schemeClr val="accent3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B38CCA-110B-4404-9363-BFFA76C096D2}"/>
                </a:ext>
              </a:extLst>
            </p:cNvPr>
            <p:cNvGrpSpPr/>
            <p:nvPr/>
          </p:nvGrpSpPr>
          <p:grpSpPr>
            <a:xfrm rot="16200000">
              <a:off x="2295528" y="-2295528"/>
              <a:ext cx="6858000" cy="11449051"/>
              <a:chOff x="0" y="2333625"/>
              <a:chExt cx="9515474" cy="376610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223FE99-C58F-4A56-8F8E-2942FF74E4BD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BD4511-8AB6-4BD3-8410-7FB3EC8D42B2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7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A8CA067-2248-4BD3-B56E-2C014AEB227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3583369" y="-3583369"/>
              <a:ext cx="4713262" cy="11880000"/>
              <a:chOff x="1" y="0"/>
              <a:chExt cx="8305797" cy="68580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C017B9B-2727-4255-8F80-9D4C2A5AE297}"/>
                  </a:ext>
                </a:extLst>
              </p:cNvPr>
              <p:cNvSpPr/>
              <p:nvPr/>
            </p:nvSpPr>
            <p:spPr>
              <a:xfrm>
                <a:off x="931" y="342900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93C5F16-BC47-4707-B6B7-DC5262ACDC51}"/>
                  </a:ext>
                </a:extLst>
              </p:cNvPr>
              <p:cNvSpPr/>
              <p:nvPr/>
            </p:nvSpPr>
            <p:spPr>
              <a:xfrm flipV="1">
                <a:off x="1" y="0"/>
                <a:ext cx="8304867" cy="3429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3">
                      <a:alpha val="60000"/>
                    </a:schemeClr>
                  </a:gs>
                  <a:gs pos="63000">
                    <a:schemeClr val="accent3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E88FE13-0734-4BB3-B4D1-7C53A194DA84}"/>
                </a:ext>
              </a:extLst>
            </p:cNvPr>
            <p:cNvGrpSpPr/>
            <p:nvPr/>
          </p:nvGrpSpPr>
          <p:grpSpPr>
            <a:xfrm>
              <a:off x="2676525" y="0"/>
              <a:ext cx="9515473" cy="3766109"/>
              <a:chOff x="2333625" y="2433367"/>
              <a:chExt cx="9897159" cy="376610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9B7EF7-1EDF-4AC7-8E40-C2801783AC85}"/>
                  </a:ext>
                </a:extLst>
              </p:cNvPr>
              <p:cNvSpPr/>
              <p:nvPr/>
            </p:nvSpPr>
            <p:spPr>
              <a:xfrm>
                <a:off x="728220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0A0-9A3F-498E-983D-B3285EF5AD9A}"/>
                  </a:ext>
                </a:extLst>
              </p:cNvPr>
              <p:cNvSpPr/>
              <p:nvPr/>
            </p:nvSpPr>
            <p:spPr>
              <a:xfrm flipH="1">
                <a:off x="2333625" y="2433367"/>
                <a:ext cx="4948579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171814-E4F0-44B5-BC3F-588512210991}"/>
                </a:ext>
              </a:extLst>
            </p:cNvPr>
            <p:cNvGrpSpPr/>
            <p:nvPr/>
          </p:nvGrpSpPr>
          <p:grpSpPr>
            <a:xfrm>
              <a:off x="0" y="0"/>
              <a:ext cx="9515473" cy="3766109"/>
              <a:chOff x="0" y="2333625"/>
              <a:chExt cx="9515473" cy="376610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666ACD-EB1C-4732-971B-C3B26061DB82}"/>
                  </a:ext>
                </a:extLst>
              </p:cNvPr>
              <p:cNvSpPr/>
              <p:nvPr/>
            </p:nvSpPr>
            <p:spPr>
              <a:xfrm>
                <a:off x="4757737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A4E213B-7F96-44C1-90B3-B72E9387BF73}"/>
                  </a:ext>
                </a:extLst>
              </p:cNvPr>
              <p:cNvSpPr/>
              <p:nvPr/>
            </p:nvSpPr>
            <p:spPr>
              <a:xfrm flipH="1">
                <a:off x="0" y="2333625"/>
                <a:ext cx="4757736" cy="376610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alpha val="60000"/>
                    </a:schemeClr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392AA-35E5-40E5-9309-284A0C541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8188C-9713-46E1-AA5C-C84FE51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192CC-893A-4A84-A7E9-F389D83F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540000"/>
            <a:ext cx="6408736" cy="5759450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CC7765-7D44-43DD-A1DF-419D3E1C6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000" y="3536950"/>
            <a:ext cx="4511426" cy="2771775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6875-AFB0-4905-8C9E-A72B4F59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37ABF-7E70-4E45-A67B-C503BF182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8016CA-2983-47BF-BA09-2130A40C8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4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97E00A2-2906-4C97-9D1F-C789D3ADD373}"/>
              </a:ext>
            </a:extLst>
          </p:cNvPr>
          <p:cNvGrpSpPr/>
          <p:nvPr/>
        </p:nvGrpSpPr>
        <p:grpSpPr>
          <a:xfrm rot="10800000">
            <a:off x="1392000" y="0"/>
            <a:ext cx="10800000" cy="6858000"/>
            <a:chOff x="0" y="0"/>
            <a:chExt cx="10800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CE8EF9-87D6-47FD-B7D3-2D48D8E48AC3}"/>
                </a:ext>
              </a:extLst>
            </p:cNvPr>
            <p:cNvSpPr/>
            <p:nvPr/>
          </p:nvSpPr>
          <p:spPr>
            <a:xfrm>
              <a:off x="540000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784998E-9D37-4D0D-889A-C67531E5295C}"/>
                </a:ext>
              </a:extLst>
            </p:cNvPr>
            <p:cNvSpPr/>
            <p:nvPr/>
          </p:nvSpPr>
          <p:spPr>
            <a:xfrm flipH="1">
              <a:off x="0" y="0"/>
              <a:ext cx="5400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75B0B-C502-438E-967C-64D268031426}"/>
              </a:ext>
            </a:extLst>
          </p:cNvPr>
          <p:cNvGrpSpPr>
            <a:grpSpLocks noChangeAspect="1"/>
          </p:cNvGrpSpPr>
          <p:nvPr/>
        </p:nvGrpSpPr>
        <p:grpSpPr>
          <a:xfrm rot="16200000" flipH="1">
            <a:off x="-1714500" y="1714500"/>
            <a:ext cx="6858000" cy="3429000"/>
            <a:chOff x="0" y="0"/>
            <a:chExt cx="2880000" cy="1440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C29931-00EB-4F74-BE4C-172A4C282A26}"/>
                </a:ext>
              </a:extLst>
            </p:cNvPr>
            <p:cNvSpPr/>
            <p:nvPr/>
          </p:nvSpPr>
          <p:spPr>
            <a:xfrm>
              <a:off x="144000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9B4C87-FDD3-406D-BE06-3ABF69905E03}"/>
                </a:ext>
              </a:extLst>
            </p:cNvPr>
            <p:cNvSpPr/>
            <p:nvPr/>
          </p:nvSpPr>
          <p:spPr>
            <a:xfrm flipH="1">
              <a:off x="0" y="0"/>
              <a:ext cx="1440000" cy="1440000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D817A89-A0E1-4190-90AE-0571E6CE8FC6}"/>
              </a:ext>
            </a:extLst>
          </p:cNvPr>
          <p:cNvSpPr>
            <a:spLocks noChangeAspect="1"/>
          </p:cNvSpPr>
          <p:nvPr/>
        </p:nvSpPr>
        <p:spPr>
          <a:xfrm rot="10800000">
            <a:off x="5602287" y="268286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20388-C666-4992-920D-5F034214950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6589713" cy="658971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0000"/>
                </a:schemeClr>
              </a:gs>
              <a:gs pos="6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AB0CC3-A07E-43B8-9B34-0A67C1806D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00A6-9706-4B81-B957-C950A5F77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40000"/>
            <a:ext cx="4511425" cy="2771774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17652B-AA0D-4574-AF1D-7F7442D84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2400" y="549275"/>
            <a:ext cx="6408736" cy="575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19547-D24B-4BD1-8C26-318450B1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999" y="3536950"/>
            <a:ext cx="4511425" cy="2771774"/>
          </a:xfrm>
        </p:spPr>
        <p:txBody>
          <a:bodyPr/>
          <a:lstStyle>
            <a:lvl1pPr marL="0" indent="0">
              <a:buNone/>
              <a:defRPr sz="1600" cap="all" spc="3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A22E6-7E01-4547-8555-B2C197543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6BEC-98F3-43FE-BA9B-B046D891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FAF54-57F0-46F9-A1BA-B554E140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7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749C77-AA3A-4DA0-9E20-32FCD2B8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DC81A-9B5E-4A92-AA7B-3D750F95F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2528887"/>
            <a:ext cx="11101136" cy="377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B8083-48FB-4D6A-B77A-262FE3E23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6314400"/>
            <a:ext cx="7350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00" baseline="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DA5BD-F7C8-4883-81D1-EF1F6F00E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75613" y="6314400"/>
            <a:ext cx="2623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none" spc="100" baseline="0">
                <a:solidFill>
                  <a:schemeClr val="tx1"/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pPr algn="r"/>
              <a:t>9/27/2021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8FEDB-2614-400B-9C19-0F4D448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83899" y="6314400"/>
            <a:ext cx="757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00" baseline="0">
                <a:solidFill>
                  <a:schemeClr val="tx1"/>
                </a:solidFill>
              </a:defRPr>
            </a:lvl1pPr>
          </a:lstStyle>
          <a:p>
            <a:fld id="{4CD77608-3819-479B-BB98-C216BA724EFE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58872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validiliitto.fi/tarkistuslistoja" TargetMode="External"/><Relationship Id="rId4" Type="http://schemas.openxmlformats.org/officeDocument/2006/relationships/hyperlink" Target="https://drive.google.com/file/d/0B3eK996uI4PxcTlJYS14SEdTdXM/view?resourcekey=0-9uVS2E-rDpwZ-dcpJeGYU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s://retkipaikka.fi/" TargetMode="External"/><Relationship Id="rId7" Type="http://schemas.openxmlformats.org/officeDocument/2006/relationships/hyperlink" Target="http://www.karttarekisteri.fi/kartta2017/index.php" TargetMode="External"/><Relationship Id="rId2" Type="http://schemas.openxmlformats.org/officeDocument/2006/relationships/hyperlink" Target="http://www.luontoon.f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tkikartta.fi/" TargetMode="External"/><Relationship Id="rId5" Type="http://schemas.openxmlformats.org/officeDocument/2006/relationships/hyperlink" Target="https://retkipaikka.fi/esteeton-retkeily/" TargetMode="External"/><Relationship Id="rId4" Type="http://schemas.openxmlformats.org/officeDocument/2006/relationships/hyperlink" Target="http://www.luontoon.fi/esteeton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alineet.fi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59CF68-BABE-4C2C-8CF4-65074F93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E1D28A9-431E-4E55-ADE3-161D757A2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2CEE02A-6F09-45F4-B9A5-7C18CC77D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E8156EC-CE46-48E4-9D85-95D9D8BEB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B9DDD85-3F41-4B1D-9372-0773066BA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1131344-09B5-4648-B3ED-C0DCDA592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83500BA-71FE-4DAF-BE27-C182514DC0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B5220F2-0C35-4C88-8E51-ECBD8A66D0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7B188C7-435E-43E1-92A9-8C3870670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B3992E9-AE5B-4001-81F2-F0257DA37E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A9B8F0F-31BC-431F-A85C-5BAA30B9F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A5E54EA-3C4C-4DAB-9DD7-8ADFC0CC1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0D24FCD-9833-481C-96FB-849603CC5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87487" y="3768810"/>
            <a:ext cx="9217026" cy="1769459"/>
          </a:xfrm>
        </p:spPr>
        <p:txBody>
          <a:bodyPr>
            <a:normAutofit/>
          </a:bodyPr>
          <a:lstStyle/>
          <a:p>
            <a:pPr algn="ctr"/>
            <a:r>
              <a:rPr lang="fi-FI" sz="3800" dirty="0">
                <a:ea typeface="+mj-lt"/>
                <a:cs typeface="+mj-lt"/>
              </a:rPr>
              <a:t>ELIP1006</a:t>
            </a:r>
            <a:br>
              <a:rPr lang="fi-FI" sz="3800" dirty="0">
                <a:ea typeface="+mj-lt"/>
                <a:cs typeface="+mj-lt"/>
              </a:rPr>
            </a:br>
            <a:r>
              <a:rPr lang="fi-FI" sz="3800" dirty="0">
                <a:ea typeface="+mj-lt"/>
                <a:cs typeface="+mj-lt"/>
              </a:rPr>
              <a:t>Tukea tarvitsevien lasten liikunta ulkona </a:t>
            </a:r>
            <a:br>
              <a:rPr lang="fi-FI" sz="3800" dirty="0">
                <a:ea typeface="+mj-lt"/>
                <a:cs typeface="+mj-lt"/>
              </a:rPr>
            </a:br>
            <a:r>
              <a:rPr lang="fi-FI" sz="3800" dirty="0">
                <a:ea typeface="+mj-lt"/>
                <a:cs typeface="+mj-lt"/>
              </a:rPr>
              <a:t>eri vuodenaikoina</a:t>
            </a:r>
            <a:endParaRPr lang="en-US" sz="38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87488" y="5717657"/>
            <a:ext cx="9155112" cy="68172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fi-FI" dirty="0">
                <a:cs typeface="Calibri"/>
              </a:rPr>
              <a:t>Vilma Pikkupeura</a:t>
            </a:r>
            <a:endParaRPr lang="fi-FI"/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ACAA768-3E73-4F74-BBC2-9B7F5E097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4863" r="10134" b="-3"/>
          <a:stretch/>
        </p:blipFill>
        <p:spPr>
          <a:xfrm>
            <a:off x="804474" y="540001"/>
            <a:ext cx="3049452" cy="304942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57EBD0F-8854-48D3-9E83-C5CC8DFDF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150" r="18848" b="-3"/>
          <a:stretch/>
        </p:blipFill>
        <p:spPr>
          <a:xfrm>
            <a:off x="4565862" y="540001"/>
            <a:ext cx="3049412" cy="304942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969DEA5-E23B-43DB-8762-772EFD786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36689" r="14062" b="2"/>
          <a:stretch/>
        </p:blipFill>
        <p:spPr>
          <a:xfrm>
            <a:off x="8327225" y="540001"/>
            <a:ext cx="3049422" cy="30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C5EFAD76-6928-46F5-8800-C1AF27C59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160235-7762-4826-8498-61BAC50C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08499"/>
            <a:ext cx="4500561" cy="1953501"/>
          </a:xfrm>
        </p:spPr>
        <p:txBody>
          <a:bodyPr anchor="b">
            <a:normAutofit/>
          </a:bodyPr>
          <a:lstStyle/>
          <a:p>
            <a:r>
              <a:rPr lang="fi-FI" sz="4200" dirty="0"/>
              <a:t>Liikuntapaikkojen ja –tapahtumien esteettömyys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1BEC2D-4DAC-4C4A-97B2-514D54947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29" y="549273"/>
            <a:ext cx="2834879" cy="377983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D538386-6FB7-46B9-AF5B-1A3D2F272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958" y="549273"/>
            <a:ext cx="5039785" cy="37798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6720-90FA-4790-AA6D-F14DA8F77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0" y="4508499"/>
            <a:ext cx="6408738" cy="1955970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69875" indent="-269875">
              <a:lnSpc>
                <a:spcPct val="115000"/>
              </a:lnSpc>
            </a:pPr>
            <a:r>
              <a:rPr lang="fi-FI" sz="1200" dirty="0">
                <a:ea typeface="+mn-lt"/>
                <a:cs typeface="+mn-lt"/>
              </a:rPr>
              <a:t>ESKE ja VAU (Invalidiliiton esteettömyyskeskus ja Suomen vammaisurheilu ja liikunta ry) ovat laatineet tarkistuslistan esteettömyyden tarkistamiseen: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sz="1200" dirty="0">
                <a:ea typeface="+mn-lt"/>
                <a:cs typeface="+mn-lt"/>
                <a:hlinkClick r:id="rId4"/>
              </a:rPr>
              <a:t>https://drive.google.com/file/d/0B3eK996uI4PxcTlJYS14SEdTdXM/view?resourcekey=0-9uVS2E-rDpwZ-dcpJeGYUg</a:t>
            </a:r>
            <a:endParaRPr lang="fi-FI" sz="12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endParaRPr lang="fi-FI" sz="1200" dirty="0">
              <a:ea typeface="+mn-lt"/>
              <a:cs typeface="+mn-lt"/>
            </a:endParaRPr>
          </a:p>
          <a:p>
            <a:pPr marL="269875" indent="-269875">
              <a:lnSpc>
                <a:spcPct val="115000"/>
              </a:lnSpc>
            </a:pPr>
            <a:r>
              <a:rPr lang="fi-FI" sz="1200" dirty="0">
                <a:ea typeface="+mn-lt"/>
                <a:cs typeface="+mn-lt"/>
              </a:rPr>
              <a:t>Invalidiliiton kaikki esteettömyyden tarkistuslistat:</a:t>
            </a:r>
          </a:p>
          <a:p>
            <a:pPr marL="719455" lvl="1" indent="-269875">
              <a:lnSpc>
                <a:spcPct val="115000"/>
              </a:lnSpc>
            </a:pPr>
            <a:r>
              <a:rPr lang="en-US" sz="1200" dirty="0">
                <a:ea typeface="+mn-lt"/>
                <a:cs typeface="+mn-lt"/>
                <a:hlinkClick r:id="rId5"/>
              </a:rPr>
              <a:t>https://www.invalidiliitto.fi/tarkistuslistoja</a:t>
            </a:r>
            <a:r>
              <a:rPr lang="en-US" sz="1200" dirty="0">
                <a:ea typeface="+mn-lt"/>
                <a:cs typeface="+mn-lt"/>
              </a:rPr>
              <a:t> 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632A7-DF4D-4B6A-8A8C-21DA165EE5A8}"/>
              </a:ext>
            </a:extLst>
          </p:cNvPr>
          <p:cNvSpPr txBox="1"/>
          <p:nvPr/>
        </p:nvSpPr>
        <p:spPr>
          <a:xfrm>
            <a:off x="7491046" y="175846"/>
            <a:ext cx="41030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Pyhä-Luoston</a:t>
            </a:r>
            <a:r>
              <a:rPr lang="en-US" dirty="0"/>
              <a:t> </a:t>
            </a:r>
            <a:r>
              <a:rPr lang="en-US" dirty="0" err="1"/>
              <a:t>kansallispuisto</a:t>
            </a:r>
            <a:r>
              <a:rPr lang="en-US" dirty="0"/>
              <a:t>, </a:t>
            </a:r>
            <a:r>
              <a:rPr lang="en-US" dirty="0" err="1"/>
              <a:t>Isokuru</a:t>
            </a:r>
          </a:p>
        </p:txBody>
      </p:sp>
    </p:spTree>
    <p:extLst>
      <p:ext uri="{BB962C8B-B14F-4D97-AF65-F5344CB8AC3E}">
        <p14:creationId xmlns:p14="http://schemas.microsoft.com/office/powerpoint/2010/main" val="986923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C5895-CF8D-46AE-A545-FA3C228E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r>
              <a:rPr lang="fi-FI" sz="3800" dirty="0"/>
              <a:t>Lähiliikuntapaikkojen suunnittelussa huomioitavaa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3FBBE-1975-4B90-85A4-32BEA1BAF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25" y="2571340"/>
            <a:ext cx="4500562" cy="37373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9875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Opasteet ja niiden sijoittaminen</a:t>
            </a:r>
          </a:p>
          <a:p>
            <a:pPr marL="269875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Paikan saavutettavuus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julkiset kulkuneuvot ja kevyt liikenne</a:t>
            </a:r>
          </a:p>
          <a:p>
            <a:pPr marL="269875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Kulkuväylät ja niiden esteettömyys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sillat ja pitkospuut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portaat ja luiskat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kaiteet ja käsijohteet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yli- ja alikulut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reittimerkit</a:t>
            </a:r>
          </a:p>
          <a:p>
            <a:pPr marL="269875" indent="-269875">
              <a:lnSpc>
                <a:spcPct val="115000"/>
              </a:lnSpc>
            </a:pPr>
            <a:r>
              <a:rPr lang="fi-FI" sz="1600" dirty="0">
                <a:ea typeface="+mn-lt"/>
                <a:cs typeface="+mn-lt"/>
              </a:rPr>
              <a:t>Levähdyspaikat ja niiden sijoittaminen</a:t>
            </a:r>
            <a:endParaRPr lang="fi-FI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B02A9C-1F1D-4CE6-B451-649E7E159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30025" y="0"/>
            <a:ext cx="5085551" cy="4326087"/>
            <a:chOff x="5130025" y="0"/>
            <a:chExt cx="5085551" cy="432608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3EB57F-A48C-4121-8F68-B1C5B5BCF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0025" y="6087"/>
              <a:ext cx="4320000" cy="43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654D1A-6DD9-4931-9996-F881330AA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15576" y="0"/>
              <a:ext cx="3600000" cy="360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762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E0EE2CC-EC7F-41A0-B975-A1B9A965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986438" y="548550"/>
              <a:ext cx="3600000" cy="360000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48D627-57BC-41B3-A9E8-59A5FE7E3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3015" y="0"/>
              <a:ext cx="4320000" cy="4320000"/>
            </a:xfrm>
            <a:custGeom>
              <a:avLst/>
              <a:gdLst>
                <a:gd name="connsiteX0" fmla="*/ 2160001 w 4320000"/>
                <a:gd name="connsiteY0" fmla="*/ 0 h 4320000"/>
                <a:gd name="connsiteX1" fmla="*/ 4320000 w 4320000"/>
                <a:gd name="connsiteY1" fmla="*/ 2160001 h 4320000"/>
                <a:gd name="connsiteX2" fmla="*/ 2160001 w 4320000"/>
                <a:gd name="connsiteY2" fmla="*/ 4320000 h 4320000"/>
                <a:gd name="connsiteX3" fmla="*/ 0 w 4320000"/>
                <a:gd name="connsiteY3" fmla="*/ 2160001 h 4320000"/>
                <a:gd name="connsiteX4" fmla="*/ 2160001 w 4320000"/>
                <a:gd name="connsiteY4" fmla="*/ 0 h 43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0000" h="4320000">
                  <a:moveTo>
                    <a:pt x="2160001" y="0"/>
                  </a:moveTo>
                  <a:cubicBezTo>
                    <a:pt x="3352935" y="0"/>
                    <a:pt x="4320000" y="967065"/>
                    <a:pt x="4320000" y="2160001"/>
                  </a:cubicBezTo>
                  <a:cubicBezTo>
                    <a:pt x="4320000" y="3352936"/>
                    <a:pt x="3352935" y="4320000"/>
                    <a:pt x="2160001" y="4320000"/>
                  </a:cubicBezTo>
                  <a:cubicBezTo>
                    <a:pt x="967065" y="4320000"/>
                    <a:pt x="0" y="3352936"/>
                    <a:pt x="0" y="2160001"/>
                  </a:cubicBezTo>
                  <a:cubicBezTo>
                    <a:pt x="0" y="967065"/>
                    <a:pt x="967065" y="0"/>
                    <a:pt x="2160001" y="0"/>
                  </a:cubicBezTo>
                  <a:close/>
                </a:path>
              </a:pathLst>
            </a:custGeom>
            <a:ln>
              <a:noFill/>
            </a:ln>
            <a:effectLst>
              <a:softEdge rad="635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457255-58A8-48D3-B846-17E70842A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88866" y="3135074"/>
            <a:ext cx="3472275" cy="3551926"/>
            <a:chOff x="5188866" y="3135074"/>
            <a:chExt cx="3472275" cy="355192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A8BA000-003C-481E-8148-3F2B5679A6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497326" y="3797024"/>
              <a:ext cx="2880000" cy="288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30D9AF6-F702-49F6-9E39-24CF3FC8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88866" y="3135074"/>
              <a:ext cx="3472275" cy="3472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22" name="Freeform: Shape 21">
              <a:extLst>
                <a:ext uri="{FF2B5EF4-FFF2-40B4-BE49-F238E27FC236}">
                  <a16:creationId xmlns:a16="http://schemas.microsoft.com/office/drawing/2014/main" id="{825465FA-06FD-4EE6-B028-C684707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3428" y="3807000"/>
              <a:ext cx="2879999" cy="2880000"/>
            </a:xfrm>
            <a:custGeom>
              <a:avLst/>
              <a:gdLst>
                <a:gd name="connsiteX0" fmla="*/ 1440000 w 2879999"/>
                <a:gd name="connsiteY0" fmla="*/ 0 h 2880000"/>
                <a:gd name="connsiteX1" fmla="*/ 2879999 w 2879999"/>
                <a:gd name="connsiteY1" fmla="*/ 1440001 h 2880000"/>
                <a:gd name="connsiteX2" fmla="*/ 1440000 w 2879999"/>
                <a:gd name="connsiteY2" fmla="*/ 2880000 h 2880000"/>
                <a:gd name="connsiteX3" fmla="*/ 0 w 2879999"/>
                <a:gd name="connsiteY3" fmla="*/ 1440001 h 2880000"/>
                <a:gd name="connsiteX4" fmla="*/ 1440000 w 2879999"/>
                <a:gd name="connsiteY4" fmla="*/ 0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9999" h="2880000">
                  <a:moveTo>
                    <a:pt x="1440000" y="0"/>
                  </a:moveTo>
                  <a:cubicBezTo>
                    <a:pt x="2235289" y="0"/>
                    <a:pt x="2879999" y="644710"/>
                    <a:pt x="2879999" y="1440001"/>
                  </a:cubicBezTo>
                  <a:cubicBezTo>
                    <a:pt x="2879999" y="2235290"/>
                    <a:pt x="2235289" y="2880000"/>
                    <a:pt x="1440000" y="2880000"/>
                  </a:cubicBezTo>
                  <a:cubicBezTo>
                    <a:pt x="644709" y="2880000"/>
                    <a:pt x="0" y="2235290"/>
                    <a:pt x="0" y="1440001"/>
                  </a:cubicBezTo>
                  <a:cubicBezTo>
                    <a:pt x="0" y="644710"/>
                    <a:pt x="644709" y="0"/>
                    <a:pt x="1440000" y="0"/>
                  </a:cubicBezTo>
                  <a:close/>
                </a:path>
              </a:pathLst>
            </a:custGeom>
            <a:ln>
              <a:noFill/>
            </a:ln>
            <a:effectLst>
              <a:softEdge rad="381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606B30-8497-46DE-A1FB-8850A2794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2000" y="2566575"/>
            <a:ext cx="3600000" cy="4120437"/>
            <a:chOff x="8592000" y="2566575"/>
            <a:chExt cx="3600000" cy="412043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A0E5C6F-4B60-45C9-BAEC-28EC07A5A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19724" y="2566575"/>
              <a:ext cx="3472275" cy="347227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6A7791E-5550-4D9C-BA34-A6BD81D21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887616" y="3111700"/>
              <a:ext cx="2530798" cy="25307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softEdge rad="495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051B88-1907-47A8-9E76-809DC1194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5424" y="3128550"/>
              <a:ext cx="3472275" cy="3472275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 useBgFill="1">
          <p:nvSpPr>
            <p:cNvPr id="28" name="Freeform: Shape 27">
              <a:extLst>
                <a:ext uri="{FF2B5EF4-FFF2-40B4-BE49-F238E27FC236}">
                  <a16:creationId xmlns:a16="http://schemas.microsoft.com/office/drawing/2014/main" id="{5D307A82-9B64-462C-A2C2-77B38165C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92000" y="3087012"/>
              <a:ext cx="3600000" cy="3600000"/>
            </a:xfrm>
            <a:custGeom>
              <a:avLst/>
              <a:gdLst>
                <a:gd name="connsiteX0" fmla="*/ 1800000 w 3600000"/>
                <a:gd name="connsiteY0" fmla="*/ 0 h 3600000"/>
                <a:gd name="connsiteX1" fmla="*/ 3600000 w 3600000"/>
                <a:gd name="connsiteY1" fmla="*/ 1800001 h 3600000"/>
                <a:gd name="connsiteX2" fmla="*/ 1800000 w 3600000"/>
                <a:gd name="connsiteY2" fmla="*/ 3600000 h 3600000"/>
                <a:gd name="connsiteX3" fmla="*/ 0 w 3600000"/>
                <a:gd name="connsiteY3" fmla="*/ 1800001 h 3600000"/>
                <a:gd name="connsiteX4" fmla="*/ 1800000 w 3600000"/>
                <a:gd name="connsiteY4" fmla="*/ 0 h 3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0" h="3600000">
                  <a:moveTo>
                    <a:pt x="1800000" y="0"/>
                  </a:moveTo>
                  <a:cubicBezTo>
                    <a:pt x="2794112" y="0"/>
                    <a:pt x="3600000" y="805888"/>
                    <a:pt x="3600000" y="1800001"/>
                  </a:cubicBezTo>
                  <a:cubicBezTo>
                    <a:pt x="3600000" y="2794113"/>
                    <a:pt x="2794112" y="3600000"/>
                    <a:pt x="1800000" y="3600000"/>
                  </a:cubicBezTo>
                  <a:cubicBezTo>
                    <a:pt x="805888" y="3600000"/>
                    <a:pt x="0" y="2794113"/>
                    <a:pt x="0" y="1800001"/>
                  </a:cubicBezTo>
                  <a:cubicBezTo>
                    <a:pt x="0" y="805888"/>
                    <a:pt x="805888" y="0"/>
                    <a:pt x="1800000" y="0"/>
                  </a:cubicBezTo>
                  <a:close/>
                </a:path>
              </a:pathLst>
            </a:custGeom>
            <a:ln>
              <a:noFill/>
            </a:ln>
            <a:effectLst>
              <a:softEdge rad="508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Graphic 6" descr="Retkipöytä ääriviiva">
            <a:extLst>
              <a:ext uri="{FF2B5EF4-FFF2-40B4-BE49-F238E27FC236}">
                <a16:creationId xmlns:a16="http://schemas.microsoft.com/office/drawing/2014/main" id="{614A3521-8276-4C74-9F98-6C036DE96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3015" y="720000"/>
            <a:ext cx="2880000" cy="2880000"/>
          </a:xfrm>
          <a:prstGeom prst="rect">
            <a:avLst/>
          </a:prstGeom>
        </p:spPr>
      </p:pic>
      <p:pic>
        <p:nvPicPr>
          <p:cNvPr id="4" name="Graphic 4" descr="Leikkikenttä ääriviiva">
            <a:extLst>
              <a:ext uri="{FF2B5EF4-FFF2-40B4-BE49-F238E27FC236}">
                <a16:creationId xmlns:a16="http://schemas.microsoft.com/office/drawing/2014/main" id="{FC3EE286-A62D-4831-AD4F-89A749B9F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3427" y="4347000"/>
            <a:ext cx="1800000" cy="1800000"/>
          </a:xfrm>
          <a:prstGeom prst="rect">
            <a:avLst/>
          </a:prstGeom>
        </p:spPr>
      </p:pic>
      <p:pic>
        <p:nvPicPr>
          <p:cNvPr id="5" name="Graphic 5" descr="Sateinen maisema ääriviiva">
            <a:extLst>
              <a:ext uri="{FF2B5EF4-FFF2-40B4-BE49-F238E27FC236}">
                <a16:creationId xmlns:a16="http://schemas.microsoft.com/office/drawing/2014/main" id="{EA860080-9CD9-4365-9647-70DE5F6F56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12000" y="3807012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3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1C8C0F4-5C44-4C3F-B321-5CB3E2BAB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68156-1BC9-491E-BC84-947439CE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2181946"/>
          </a:xfrm>
        </p:spPr>
        <p:txBody>
          <a:bodyPr anchor="t">
            <a:normAutofit/>
          </a:bodyPr>
          <a:lstStyle/>
          <a:p>
            <a:r>
              <a:rPr lang="en-US" sz="4200"/>
              <a:t>RETKIPAIKKOJA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44902-5871-4176-9E63-86C89A95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25" y="1715395"/>
            <a:ext cx="4918096" cy="45933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69875" indent="-269875"/>
            <a:r>
              <a:rPr lang="fi-FI" dirty="0">
                <a:ea typeface="+mn-lt"/>
                <a:cs typeface="+mn-lt"/>
              </a:rPr>
              <a:t>Luontoon: </a:t>
            </a:r>
            <a:r>
              <a:rPr lang="fi-FI" dirty="0">
                <a:ea typeface="+mn-lt"/>
                <a:cs typeface="+mn-lt"/>
                <a:hlinkClick r:id="rId2"/>
              </a:rPr>
              <a:t>www.luontoon.fi</a:t>
            </a:r>
            <a:endParaRPr lang="fi-FI" dirty="0">
              <a:ea typeface="+mn-lt"/>
              <a:cs typeface="+mn-lt"/>
            </a:endParaRPr>
          </a:p>
          <a:p>
            <a:pPr marL="269875" indent="-269875"/>
            <a:r>
              <a:rPr lang="fi-FI" dirty="0">
                <a:ea typeface="+mn-lt"/>
                <a:cs typeface="+mn-lt"/>
              </a:rPr>
              <a:t>Retkipaikka: </a:t>
            </a:r>
            <a:r>
              <a:rPr lang="fi-FI" dirty="0">
                <a:ea typeface="+mn-lt"/>
                <a:cs typeface="+mn-lt"/>
                <a:hlinkClick r:id="rId3"/>
              </a:rPr>
              <a:t>https://retkipaikka.fi/</a:t>
            </a:r>
            <a:endParaRPr lang="fi-FI" dirty="0">
              <a:ea typeface="+mn-lt"/>
              <a:cs typeface="+mn-lt"/>
            </a:endParaRPr>
          </a:p>
          <a:p>
            <a:pPr marL="269875" indent="-269875"/>
            <a:r>
              <a:rPr lang="fi-FI" dirty="0">
                <a:ea typeface="+mn-lt"/>
                <a:cs typeface="+mn-lt"/>
              </a:rPr>
              <a:t>Esteettömät luontokohteet: </a:t>
            </a:r>
            <a:r>
              <a:rPr lang="fi-FI" dirty="0">
                <a:ea typeface="+mn-lt"/>
                <a:cs typeface="+mn-lt"/>
                <a:hlinkClick r:id="rId4"/>
              </a:rPr>
              <a:t>http://www.luontoon.fi/esteeton</a:t>
            </a:r>
            <a:r>
              <a:rPr lang="fi-FI" dirty="0">
                <a:ea typeface="+mn-lt"/>
                <a:cs typeface="+mn-lt"/>
              </a:rPr>
              <a:t> </a:t>
            </a:r>
          </a:p>
          <a:p>
            <a:pPr marL="269875" indent="-269875"/>
            <a:r>
              <a:rPr lang="fi-FI" dirty="0">
                <a:ea typeface="+mn-lt"/>
                <a:cs typeface="+mn-lt"/>
                <a:hlinkClick r:id="rId5"/>
              </a:rPr>
              <a:t>https://retkipaikka.fi/esteeton-retkeily/</a:t>
            </a:r>
            <a:r>
              <a:rPr lang="fi-FI" dirty="0">
                <a:ea typeface="+mn-lt"/>
                <a:cs typeface="+mn-lt"/>
              </a:rPr>
              <a:t> </a:t>
            </a:r>
            <a:endParaRPr lang="fi-FI"/>
          </a:p>
          <a:p>
            <a:pPr marL="269875" indent="-269875"/>
            <a:endParaRPr lang="fi-FI" dirty="0">
              <a:ea typeface="+mn-lt"/>
              <a:cs typeface="+mn-lt"/>
            </a:endParaRPr>
          </a:p>
          <a:p>
            <a:pPr marL="269875" indent="-269875"/>
            <a:r>
              <a:rPr lang="fi-FI" dirty="0">
                <a:ea typeface="+mn-lt"/>
                <a:cs typeface="+mn-lt"/>
              </a:rPr>
              <a:t>Retkikartta, Metsähallitus: </a:t>
            </a:r>
            <a:r>
              <a:rPr lang="fi-FI" dirty="0">
                <a:ea typeface="+mn-lt"/>
                <a:cs typeface="+mn-lt"/>
                <a:hlinkClick r:id="rId6"/>
              </a:rPr>
              <a:t>https://www.retkikartta.fi/</a:t>
            </a:r>
            <a:endParaRPr lang="fi-FI">
              <a:ea typeface="+mn-lt"/>
              <a:cs typeface="+mn-lt"/>
            </a:endParaRPr>
          </a:p>
          <a:p>
            <a:pPr marL="269875" indent="-269875"/>
            <a:r>
              <a:rPr lang="fi-FI" dirty="0">
                <a:ea typeface="+mn-lt"/>
                <a:cs typeface="+mn-lt"/>
              </a:rPr>
              <a:t>Suunnistusliitto ylläpitää karttarekisteriä </a:t>
            </a:r>
            <a:r>
              <a:rPr lang="fi-FI" dirty="0">
                <a:ea typeface="+mn-lt"/>
                <a:cs typeface="+mn-lt"/>
                <a:hlinkClick r:id="rId7"/>
              </a:rPr>
              <a:t>http://www.karttarekisteri.fi/kartta2017/index.php</a:t>
            </a:r>
            <a:r>
              <a:rPr lang="fi-FI" dirty="0">
                <a:ea typeface="+mn-lt"/>
                <a:cs typeface="+mn-lt"/>
              </a:rPr>
              <a:t> </a:t>
            </a:r>
            <a:endParaRPr lang="fi-FI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A5F84-BD20-4A3E-81BA-9F4444101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25125" y="3600"/>
            <a:ext cx="7266875" cy="6854400"/>
            <a:chOff x="4925125" y="3600"/>
            <a:chExt cx="7266875" cy="68544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62F19C-23B5-44FC-88CF-01A430872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25125" y="1098000"/>
              <a:ext cx="5760000" cy="576000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2D9667-DCFB-45CA-8EDC-7E5E0EE42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05686" y="65314"/>
              <a:ext cx="4320000" cy="4320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E8752FF-502D-43D5-9828-8C4216648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37600" y="360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Kartalla olevat nastat">
            <a:extLst>
              <a:ext uri="{FF2B5EF4-FFF2-40B4-BE49-F238E27FC236}">
                <a16:creationId xmlns:a16="http://schemas.microsoft.com/office/drawing/2014/main" id="{412F77F2-70F1-4475-BA85-0005183253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33" r="15914" b="-3"/>
          <a:stretch/>
        </p:blipFill>
        <p:spPr>
          <a:xfrm>
            <a:off x="4896763" y="-1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6858000" h="6858000">
                <a:moveTo>
                  <a:pt x="3429001" y="0"/>
                </a:moveTo>
                <a:cubicBezTo>
                  <a:pt x="5322784" y="0"/>
                  <a:pt x="6858000" y="1535216"/>
                  <a:pt x="6858000" y="3429001"/>
                </a:cubicBezTo>
                <a:cubicBezTo>
                  <a:pt x="6858000" y="5322785"/>
                  <a:pt x="5322784" y="6858000"/>
                  <a:pt x="3429001" y="6858000"/>
                </a:cubicBezTo>
                <a:cubicBezTo>
                  <a:pt x="1535216" y="6858000"/>
                  <a:pt x="0" y="5322785"/>
                  <a:pt x="0" y="3429001"/>
                </a:cubicBezTo>
                <a:cubicBezTo>
                  <a:pt x="0" y="1535216"/>
                  <a:pt x="1535216" y="0"/>
                  <a:pt x="3429001" y="0"/>
                </a:cubicBezTo>
                <a:close/>
              </a:path>
            </a:pathLst>
          </a:custGeom>
          <a:effectLst>
            <a:softEdge rad="1016000"/>
          </a:effectLst>
        </p:spPr>
      </p:pic>
    </p:spTree>
    <p:extLst>
      <p:ext uri="{BB962C8B-B14F-4D97-AF65-F5344CB8AC3E}">
        <p14:creationId xmlns:p14="http://schemas.microsoft.com/office/powerpoint/2010/main" val="15088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666A-4A2F-4C77-9CC3-97780BEF3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LÄHTEET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E900B-D980-44B2-AE49-461E5EA2D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en-US" dirty="0" err="1">
                <a:ea typeface="+mn-lt"/>
                <a:cs typeface="+mn-lt"/>
              </a:rPr>
              <a:t>Koynova</a:t>
            </a:r>
            <a:r>
              <a:rPr lang="en-US" dirty="0">
                <a:ea typeface="+mn-lt"/>
                <a:cs typeface="+mn-lt"/>
              </a:rPr>
              <a:t>, T., Koleva, V., </a:t>
            </a:r>
            <a:r>
              <a:rPr lang="en-US" dirty="0" err="1">
                <a:ea typeface="+mn-lt"/>
                <a:cs typeface="+mn-lt"/>
              </a:rPr>
              <a:t>Dragoeva</a:t>
            </a:r>
            <a:r>
              <a:rPr lang="en-US" dirty="0">
                <a:ea typeface="+mn-lt"/>
                <a:cs typeface="+mn-lt"/>
              </a:rPr>
              <a:t>, A. &amp; </a:t>
            </a:r>
            <a:r>
              <a:rPr lang="en-US" dirty="0" err="1">
                <a:ea typeface="+mn-lt"/>
                <a:cs typeface="+mn-lt"/>
              </a:rPr>
              <a:t>Natchev</a:t>
            </a:r>
            <a:r>
              <a:rPr lang="en-US" dirty="0">
                <a:ea typeface="+mn-lt"/>
                <a:cs typeface="+mn-lt"/>
              </a:rPr>
              <a:t>, N. (2019). Peri-Urban National Parks as Green Spaces for Recreation: A Case Study of Nature Park Shumen Plateau. International Journal of Social Ecology and Sustainable Development (IJSESD), 10(1), pp. 46-58.</a:t>
            </a:r>
          </a:p>
          <a:p>
            <a:pPr marL="269875" indent="-269875"/>
            <a:r>
              <a:rPr lang="fi-FI" dirty="0">
                <a:ea typeface="+mn-lt"/>
                <a:cs typeface="+mn-lt"/>
              </a:rPr>
              <a:t>Pikkupeura, Vilma; Asunta, Piritta; </a:t>
            </a:r>
            <a:r>
              <a:rPr lang="fi-FI" dirty="0" err="1">
                <a:ea typeface="+mn-lt"/>
                <a:cs typeface="+mn-lt"/>
              </a:rPr>
              <a:t>Villberg</a:t>
            </a:r>
            <a:r>
              <a:rPr lang="fi-FI" dirty="0">
                <a:ea typeface="+mn-lt"/>
                <a:cs typeface="+mn-lt"/>
              </a:rPr>
              <a:t>, Jari; Rintala, Pauli (2020). Tukea tarvitsevien lasten vapaa-ajan liikunta-aktiivisuus, ohjattu liikunnan harrastaminen ja liikunnan esteet. Liikunta ja tiede</a:t>
            </a:r>
            <a:r>
              <a:rPr lang="en-US" dirty="0">
                <a:ea typeface="+mn-lt"/>
                <a:cs typeface="+mn-lt"/>
              </a:rPr>
              <a:t>, 57 (1), 62-69.</a:t>
            </a:r>
          </a:p>
          <a:p>
            <a:pPr marL="269875" indent="-269875"/>
            <a:r>
              <a:rPr lang="en-US" dirty="0">
                <a:ea typeface="+mn-lt"/>
                <a:cs typeface="+mn-lt"/>
              </a:rPr>
              <a:t>Shapiro, D. R. &amp; Ulrich, D. A. (2002). Expectancies, Values, and Perceptions of Physical Competence of Children with and Without Learning Disabilities. Adapted physical activity quarterly : APAQ, 19(3), p. 318.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A6260A41-D170-44DF-9081-4DF21FEA4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95FF435-E138-4CA4-80B8-D25C259F9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485C0B2-7933-4948-A03E-349095C3D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72000" y="0"/>
              <a:ext cx="11520000" cy="5760000"/>
              <a:chOff x="5981700" y="-1"/>
              <a:chExt cx="6042660" cy="302133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B908EF2-2272-4B36-96AB-C32B427986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00303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1B435FF-41C1-463D-9CBA-A39108AB8D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5981700" y="-1"/>
                <a:ext cx="3021330" cy="30213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8B33A19-5CB6-4F2E-B3E7-8C58F59B7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334000" y="0"/>
              <a:ext cx="6858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alpha val="60000"/>
                  </a:schemeClr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59F2B898-391D-428B-986C-20A26B231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538000"/>
              <a:ext cx="4320000" cy="4320000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A330802-5C22-4A7E-BFDD-B52A75A2A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1" y="2948940"/>
              <a:ext cx="7818118" cy="3909059"/>
              <a:chOff x="0" y="0"/>
              <a:chExt cx="2880000" cy="1440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965FD02-57E9-494C-81A6-EAE3BFA128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4F2C922-889D-461D-97A2-5F11410B91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C565F5B8-8061-418A-B7EC-93604025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0" y="521786"/>
              <a:ext cx="6336213" cy="6336213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6000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E8B64-4183-45A0-A894-0D726CC97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520825"/>
            <a:ext cx="6373812" cy="28082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6200" dirty="0"/>
              <a:t>Mitä kaikkea ulkoliikunta </a:t>
            </a:r>
            <a:br>
              <a:rPr lang="fi-FI" sz="6200" dirty="0"/>
            </a:br>
            <a:r>
              <a:rPr lang="fi-FI" sz="6200" dirty="0"/>
              <a:t>voi olla?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84B18-1735-435B-97B0-138B5C25DCC2}"/>
              </a:ext>
            </a:extLst>
          </p:cNvPr>
          <p:cNvSpPr txBox="1"/>
          <p:nvPr/>
        </p:nvSpPr>
        <p:spPr>
          <a:xfrm>
            <a:off x="7083468" y="1613770"/>
            <a:ext cx="41836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dirty="0">
                <a:latin typeface="Bell MT"/>
              </a:rPr>
              <a:t>Esimerkiksi:</a:t>
            </a:r>
          </a:p>
          <a:p>
            <a:pPr marL="285750" indent="-285750">
              <a:buFont typeface="Wingdings"/>
              <a:buChar char="§"/>
            </a:pPr>
            <a:endParaRPr lang="en-US" dirty="0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252153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BF4E480B-94D6-46F9-A2B6-B98D311FD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183CDE-91A1-40C3-8E80-66F89E1C2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756515-F9AA-46BD-8DD2-AA15BA492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A365E2-8B71-408B-9092-0104216AC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EDB8D7A-1BF6-4CDB-B93A-7736955F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AACD774-5167-46C7-8A62-6E2FE4BE94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6E0F2D8-452E-48F9-9912-C47EAEAE18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1FBBF95-430B-427C-A6E8-DB899217F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EE64698-3ED2-4395-B7FC-65248E437E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E20B1E1-CE09-4C2A-A3FB-DB8026C54E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CB2405B-A907-48B3-906A-FB3573C0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6DC8E2D9-6729-4614-8667-C1016D318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DAEFD87-3A2E-4E00-A08F-8AA38334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6C66EAF-98D6-4615-8CA0-821CEA7D4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1999" cy="6861600"/>
            <a:chOff x="1" y="0"/>
            <a:chExt cx="12191999" cy="68616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C3E92EF-5B02-4545-AC6B-1C118247F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2DF0E53-29E4-497C-81E1-1F770A9FBE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59AFA3-9442-4B7D-BAA8-2D04E2C21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DA5495E-57AC-40AD-98F4-D946739E75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C8B3CF9-1CA7-4A59-8B4F-C2213CA9DE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1637529-CE4D-400E-BFA4-4525A472FA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174DCD3-2D4E-40BA-98ED-B83D79F214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18B99B9-9207-4132-B574-9C388C456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4498939-FF1E-407E-9BC1-C7911193A6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52E3A95-D9D8-4B8D-B298-A67FE4C11A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D30C927F-C97D-4AE7-B465-BD22384C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37000">
                <a:schemeClr val="bg2">
                  <a:alpha val="40000"/>
                </a:schemeClr>
              </a:gs>
              <a:gs pos="7900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7B239-FADC-4163-B825-FEF43E4B3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5110992" cy="42598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5500" dirty="0"/>
              <a:t>Mitä haasteita soveltavassa ulkoliikunnassa voi tulla eteen?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ED1A51-4195-44F6-BAA3-EAE1B2555113}"/>
              </a:ext>
            </a:extLst>
          </p:cNvPr>
          <p:cNvSpPr txBox="1"/>
          <p:nvPr/>
        </p:nvSpPr>
        <p:spPr>
          <a:xfrm>
            <a:off x="6916455" y="1290181"/>
            <a:ext cx="42880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>
                <a:latin typeface="Bell MT"/>
              </a:rPr>
              <a:t>Esimerkiksi:</a:t>
            </a:r>
          </a:p>
          <a:p>
            <a:pPr marL="285750" indent="-285750">
              <a:buFont typeface="Wingdings"/>
              <a:buChar char="§"/>
            </a:pPr>
            <a:endParaRPr lang="en-US" dirty="0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41407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A10581-08F2-4D9E-8CB4-07ECFEE95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9E2092A-4250-4BDD-AC6C-CA57E30D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266875" cy="6858000"/>
            <a:chOff x="0" y="0"/>
            <a:chExt cx="7266875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1EE7D2-EB27-4C6C-8E54-CBCDDCA17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600"/>
              <a:ext cx="7266875" cy="6854400"/>
            </a:xfrm>
            <a:custGeom>
              <a:avLst/>
              <a:gdLst>
                <a:gd name="connsiteX0" fmla="*/ 3839675 w 7266875"/>
                <a:gd name="connsiteY0" fmla="*/ 0 h 6854400"/>
                <a:gd name="connsiteX1" fmla="*/ 7266875 w 7266875"/>
                <a:gd name="connsiteY1" fmla="*/ 3427200 h 6854400"/>
                <a:gd name="connsiteX2" fmla="*/ 3839675 w 7266875"/>
                <a:gd name="connsiteY2" fmla="*/ 6854400 h 6854400"/>
                <a:gd name="connsiteX3" fmla="*/ 3489264 w 7266875"/>
                <a:gd name="connsiteY3" fmla="*/ 6836706 h 6854400"/>
                <a:gd name="connsiteX4" fmla="*/ 3327588 w 7266875"/>
                <a:gd name="connsiteY4" fmla="*/ 6816161 h 6854400"/>
                <a:gd name="connsiteX5" fmla="*/ 3174464 w 7266875"/>
                <a:gd name="connsiteY5" fmla="*/ 6839531 h 6854400"/>
                <a:gd name="connsiteX6" fmla="*/ 2880000 w 7266875"/>
                <a:gd name="connsiteY6" fmla="*/ 6854400 h 6854400"/>
                <a:gd name="connsiteX7" fmla="*/ 0 w 7266875"/>
                <a:gd name="connsiteY7" fmla="*/ 3974400 h 6854400"/>
                <a:gd name="connsiteX8" fmla="*/ 226325 w 7266875"/>
                <a:gd name="connsiteY8" fmla="*/ 2853374 h 6854400"/>
                <a:gd name="connsiteX9" fmla="*/ 258015 w 7266875"/>
                <a:gd name="connsiteY9" fmla="*/ 2787590 h 6854400"/>
                <a:gd name="connsiteX10" fmla="*/ 224445 w 7266875"/>
                <a:gd name="connsiteY10" fmla="*/ 2657030 h 6854400"/>
                <a:gd name="connsiteX11" fmla="*/ 180561 w 7266875"/>
                <a:gd name="connsiteY11" fmla="*/ 2221714 h 6854400"/>
                <a:gd name="connsiteX12" fmla="*/ 2340561 w 7266875"/>
                <a:gd name="connsiteY12" fmla="*/ 61714 h 6854400"/>
                <a:gd name="connsiteX13" fmla="*/ 2828370 w 7266875"/>
                <a:gd name="connsiteY13" fmla="*/ 117025 h 6854400"/>
                <a:gd name="connsiteX14" fmla="*/ 2891183 w 7266875"/>
                <a:gd name="connsiteY14" fmla="*/ 134017 h 6854400"/>
                <a:gd name="connsiteX15" fmla="*/ 2983165 w 7266875"/>
                <a:gd name="connsiteY15" fmla="*/ 107897 h 6854400"/>
                <a:gd name="connsiteX16" fmla="*/ 3839675 w 7266875"/>
                <a:gd name="connsiteY16" fmla="*/ 0 h 685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66875" h="6854400">
                  <a:moveTo>
                    <a:pt x="3839675" y="0"/>
                  </a:moveTo>
                  <a:cubicBezTo>
                    <a:pt x="5732465" y="0"/>
                    <a:pt x="7266875" y="1534410"/>
                    <a:pt x="7266875" y="3427200"/>
                  </a:cubicBezTo>
                  <a:cubicBezTo>
                    <a:pt x="7266875" y="5319990"/>
                    <a:pt x="5732465" y="6854400"/>
                    <a:pt x="3839675" y="6854400"/>
                  </a:cubicBezTo>
                  <a:cubicBezTo>
                    <a:pt x="3721376" y="6854400"/>
                    <a:pt x="3604476" y="6848406"/>
                    <a:pt x="3489264" y="6836706"/>
                  </a:cubicBezTo>
                  <a:lnTo>
                    <a:pt x="3327588" y="6816161"/>
                  </a:lnTo>
                  <a:lnTo>
                    <a:pt x="3174464" y="6839531"/>
                  </a:lnTo>
                  <a:cubicBezTo>
                    <a:pt x="3077646" y="6849363"/>
                    <a:pt x="2979412" y="6854400"/>
                    <a:pt x="2880000" y="6854400"/>
                  </a:cubicBezTo>
                  <a:cubicBezTo>
                    <a:pt x="1289420" y="6854400"/>
                    <a:pt x="0" y="5564980"/>
                    <a:pt x="0" y="3974400"/>
                  </a:cubicBezTo>
                  <a:cubicBezTo>
                    <a:pt x="0" y="3576755"/>
                    <a:pt x="80589" y="3197933"/>
                    <a:pt x="226325" y="2853374"/>
                  </a:cubicBezTo>
                  <a:lnTo>
                    <a:pt x="258015" y="2787590"/>
                  </a:lnTo>
                  <a:lnTo>
                    <a:pt x="224445" y="2657030"/>
                  </a:lnTo>
                  <a:cubicBezTo>
                    <a:pt x="195672" y="2516419"/>
                    <a:pt x="180561" y="2370831"/>
                    <a:pt x="180561" y="2221714"/>
                  </a:cubicBezTo>
                  <a:cubicBezTo>
                    <a:pt x="180561" y="1028779"/>
                    <a:pt x="1147626" y="61714"/>
                    <a:pt x="2340561" y="61714"/>
                  </a:cubicBezTo>
                  <a:cubicBezTo>
                    <a:pt x="2508318" y="61714"/>
                    <a:pt x="2671608" y="80838"/>
                    <a:pt x="2828370" y="117025"/>
                  </a:cubicBezTo>
                  <a:lnTo>
                    <a:pt x="2891183" y="134017"/>
                  </a:lnTo>
                  <a:lnTo>
                    <a:pt x="2983165" y="107897"/>
                  </a:lnTo>
                  <a:cubicBezTo>
                    <a:pt x="3256928" y="37461"/>
                    <a:pt x="3543927" y="0"/>
                    <a:pt x="3839675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3CF8FD-0917-4279-B6E7-120EE392F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94400"/>
              <a:ext cx="5760000" cy="5760000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A3FA15-CF3D-4F2B-BB5C-18E5DB305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0561" y="61714"/>
              <a:ext cx="4320000" cy="4320000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776AED5-83E6-4A3D-B609-7CCABAD4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2475" y="0"/>
              <a:ext cx="6854400" cy="6854400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E2F91A-3D97-4933-9795-E84B3AF17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20" y="833015"/>
            <a:ext cx="5193960" cy="5202026"/>
          </a:xfrm>
        </p:spPr>
        <p:txBody>
          <a:bodyPr anchor="ctr">
            <a:normAutofit/>
          </a:bodyPr>
          <a:lstStyle/>
          <a:p>
            <a:pPr algn="ctr"/>
            <a:r>
              <a:rPr lang="fi-FI" dirty="0"/>
              <a:t>Terveys- ja kuntoliikunta ulkona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5D86-50BA-48D9-ABE5-A97D6FC99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569" y="540347"/>
            <a:ext cx="5215568" cy="6177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69875" indent="-269875">
              <a:lnSpc>
                <a:spcPct val="115000"/>
              </a:lnSpc>
            </a:pPr>
            <a:r>
              <a:rPr lang="fi-FI" dirty="0">
                <a:ea typeface="+mn-lt"/>
                <a:cs typeface="+mn-lt"/>
              </a:rPr>
              <a:t>Tavoitteena on kehittää ja ylläpitää fyysistä toimintakykyä.</a:t>
            </a:r>
          </a:p>
          <a:p>
            <a:pPr marL="269875" indent="-269875">
              <a:lnSpc>
                <a:spcPct val="115000"/>
              </a:lnSpc>
            </a:pPr>
            <a:r>
              <a:rPr lang="fi-FI" dirty="0">
                <a:ea typeface="+mn-lt"/>
                <a:cs typeface="+mn-lt"/>
              </a:rPr>
              <a:t>Lähiliikuntapaikkojen ja lähiluonnon reittien tulisi olla saavutettavia myös toimintarajoitteisten lasten perheille sekä päiväkoti- ja koululaisryhmille.</a:t>
            </a:r>
          </a:p>
          <a:p>
            <a:pPr marL="719455" lvl="1" indent="-269875">
              <a:lnSpc>
                <a:spcPct val="115000"/>
              </a:lnSpc>
            </a:pPr>
            <a:r>
              <a:rPr lang="fi-FI" dirty="0">
                <a:ea typeface="+mn-lt"/>
                <a:cs typeface="+mn-lt"/>
              </a:rPr>
              <a:t>Kuitenkin, esim. </a:t>
            </a:r>
            <a:r>
              <a:rPr lang="fi-FI" dirty="0" err="1">
                <a:ea typeface="+mn-lt"/>
                <a:cs typeface="+mn-lt"/>
              </a:rPr>
              <a:t>Koynova</a:t>
            </a:r>
            <a:r>
              <a:rPr lang="fi-FI" dirty="0">
                <a:ea typeface="+mn-lt"/>
                <a:cs typeface="+mn-lt"/>
              </a:rPr>
              <a:t> ym. (2019) havaitsivat, että esikaupunkialueella olevan luonnonpuiston käyttäjistä suuri osa oli nuoria, työssä käyviä ja hyvin koulutettuja ihmisiä; mm. lapset, vammaiset ja vanhukset loistivat poissaolollaan (Bulgariassa tehty tutkimus) </a:t>
            </a:r>
          </a:p>
          <a:p>
            <a:pPr marL="269875" indent="-269875">
              <a:lnSpc>
                <a:spcPct val="115000"/>
              </a:lnSpc>
              <a:buFont typeface="Wingdings" panose="020B0604020202020204" pitchFamily="34" charset="0"/>
              <a:buChar char="Ø"/>
            </a:pPr>
            <a:r>
              <a:rPr lang="fi-FI" dirty="0">
                <a:ea typeface="+mn-lt"/>
                <a:cs typeface="+mn-lt"/>
              </a:rPr>
              <a:t>Miten luulet asian olevan Suomessa?</a:t>
            </a:r>
            <a:endParaRPr lang="fi-FI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3B5A39F-4153-4BD8-8179-9902721DF0EE}"/>
              </a:ext>
            </a:extLst>
          </p:cNvPr>
          <p:cNvSpPr/>
          <p:nvPr/>
        </p:nvSpPr>
        <p:spPr>
          <a:xfrm>
            <a:off x="2397853" y="74838"/>
            <a:ext cx="3371588" cy="2014602"/>
          </a:xfrm>
          <a:prstGeom prst="wedgeRectCallout">
            <a:avLst/>
          </a:prstGeom>
          <a:solidFill>
            <a:schemeClr val="tx1">
              <a:lumMod val="8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>
                    <a:lumMod val="50000"/>
                  </a:schemeClr>
                </a:solidFill>
                <a:latin typeface="Bell MT"/>
                <a:ea typeface="+mn-lt"/>
                <a:cs typeface="+mn-lt"/>
              </a:rPr>
              <a:t>VÄITE: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Bell MT"/>
              <a:ea typeface="+mn-lt"/>
              <a:cs typeface="+mn-lt"/>
            </a:endParaRPr>
          </a:p>
          <a:p>
            <a:pPr algn="ctr"/>
            <a:r>
              <a:rPr lang="fi-FI" dirty="0">
                <a:solidFill>
                  <a:schemeClr val="tx1">
                    <a:lumMod val="50000"/>
                  </a:schemeClr>
                </a:solidFill>
                <a:latin typeface="Bell MT"/>
                <a:ea typeface="+mn-lt"/>
                <a:cs typeface="+mn-lt"/>
              </a:rPr>
              <a:t>"Liikunta on erityisen tärkeää vammaisille ja pitkäaikaissairaille henkilöille."</a:t>
            </a:r>
            <a:endParaRPr lang="en-US" dirty="0">
              <a:solidFill>
                <a:schemeClr val="tx1">
                  <a:lumMod val="50000"/>
                </a:schemeClr>
              </a:solidFill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114247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807C163-87AF-4BC4-ADE2-4E5EAFEEE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96E8E-5A50-4F12-9E0B-502F8506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9" cy="6861600"/>
            <a:chOff x="1" y="0"/>
            <a:chExt cx="12191999" cy="68616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8A07F7-656D-4B06-860B-429032521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1640114"/>
              <a:ext cx="5217886" cy="521788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0000"/>
                  </a:schemeClr>
                </a:gs>
                <a:gs pos="60000">
                  <a:schemeClr val="accent2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932A44-B2F8-4EA5-A529-D1EF350CB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4514" y="0"/>
              <a:ext cx="4320000" cy="4320000"/>
            </a:xfrm>
            <a:prstGeom prst="ellipse">
              <a:avLst/>
            </a:prstGeom>
            <a:solidFill>
              <a:schemeClr val="accent3">
                <a:alpha val="96000"/>
              </a:schemeClr>
            </a:solidFill>
            <a:ln>
              <a:noFill/>
            </a:ln>
            <a:effectLst>
              <a:softEdge rad="1016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4211287-5AF6-4DE8-9550-CE2475D625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9057" y="1230054"/>
              <a:ext cx="5506886" cy="5506886"/>
            </a:xfrm>
            <a:prstGeom prst="ellipse">
              <a:avLst/>
            </a:prstGeom>
            <a:solidFill>
              <a:schemeClr val="accent2">
                <a:alpha val="60000"/>
              </a:schemeClr>
            </a:solidFill>
            <a:ln>
              <a:noFill/>
            </a:ln>
            <a:effectLst>
              <a:softEdge rad="1270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35D3D5B-2BDE-4FFA-AD19-2A6FA11B4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90092" y="0"/>
              <a:ext cx="10800000" cy="6858000"/>
              <a:chOff x="2328000" y="0"/>
              <a:chExt cx="2880000" cy="1440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5141913-6183-49C2-BACE-61AF501817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76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CBF2F32-98FF-4601-8322-C5E0724D9D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2328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60000">
                    <a:schemeClr val="accent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AF3E2D8-35DA-4B2D-891A-A1594F7DB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7048499" y="1714500"/>
              <a:ext cx="6858000" cy="3429000"/>
              <a:chOff x="0" y="0"/>
              <a:chExt cx="2880000" cy="144000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543934E-E678-45FF-8C62-1EF71BABE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44000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9B54ED7-1C7F-4C59-B1CB-84D3D9C21C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flipH="1">
                <a:off x="0" y="0"/>
                <a:ext cx="1440000" cy="14400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/>
                  </a:gs>
                  <a:gs pos="60000">
                    <a:schemeClr val="accent2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BFC7E0-9992-4076-88C6-3354EB12EB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602287" y="271887"/>
              <a:ext cx="6589713" cy="6589713"/>
            </a:xfrm>
            <a:prstGeom prst="rect">
              <a:avLst/>
            </a:prstGeom>
            <a:gradFill flip="none" rotWithShape="1">
              <a:gsLst>
                <a:gs pos="0">
                  <a:schemeClr val="accent3"/>
                </a:gs>
                <a:gs pos="60000">
                  <a:schemeClr val="accent3"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9C03209-5BD8-4B0B-847E-430FFF592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40000"/>
                </a:schemeClr>
              </a:gs>
              <a:gs pos="100000">
                <a:schemeClr val="bg2">
                  <a:alpha val="80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28A20-1B0F-484A-8D2C-848B1C2DE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4500561" cy="1953501"/>
          </a:xfrm>
        </p:spPr>
        <p:txBody>
          <a:bodyPr anchor="t">
            <a:normAutofit/>
          </a:bodyPr>
          <a:lstStyle/>
          <a:p>
            <a:r>
              <a:rPr lang="fi-FI" sz="2900" dirty="0"/>
              <a:t>Lapsilla, joilla on toimintarajoitteita, on monenlaisia esteitä liikuntaan osallistumiseen.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05D296-A9CA-4147-8C87-C3ED79EA5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3250" y="1260246"/>
            <a:ext cx="5792875" cy="91241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dirty="0"/>
              <a:t>Pikkupeura ym. 2020. (</a:t>
            </a:r>
            <a:r>
              <a:rPr lang="fi-FI" dirty="0">
                <a:ea typeface="+mn-lt"/>
                <a:cs typeface="+mn-lt"/>
              </a:rPr>
              <a:t>7-18 v. erityiskouluissa tai luokilla opiskelevat lapset ja nuoret, </a:t>
            </a:r>
            <a:r>
              <a:rPr lang="en-US" dirty="0">
                <a:ea typeface="+mn-lt"/>
                <a:cs typeface="+mn-lt"/>
              </a:rPr>
              <a:t>N=889).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E9E4FC-E2DB-4EAB-8BF4-3343D13EE4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154" y="2266422"/>
            <a:ext cx="9421648" cy="438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312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2E74F-6B40-4474-9AA4-6D7CD25A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037062"/>
          </a:xfrm>
        </p:spPr>
        <p:txBody>
          <a:bodyPr/>
          <a:lstStyle/>
          <a:p>
            <a:r>
              <a:rPr lang="fi-FI" dirty="0"/>
              <a:t>Ulkona vai sisällä?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74491-DFD5-420B-BF70-9E2FDB6B8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787764"/>
            <a:ext cx="11101136" cy="45209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dirty="0">
                <a:ea typeface="+mn-lt"/>
                <a:cs typeface="+mn-lt"/>
              </a:rPr>
              <a:t>Esikouluympäristön yhteys fyysiseen aktiivisuuteen lapsilla, joilla on kehitysvamma (</a:t>
            </a:r>
            <a:r>
              <a:rPr lang="fi-FI" dirty="0" err="1">
                <a:ea typeface="+mn-lt"/>
                <a:cs typeface="+mn-lt"/>
              </a:rPr>
              <a:t>Schenkelberg</a:t>
            </a:r>
            <a:r>
              <a:rPr lang="fi-FI" dirty="0">
                <a:ea typeface="+mn-lt"/>
                <a:cs typeface="+mn-lt"/>
              </a:rPr>
              <a:t> ym. 2020)</a:t>
            </a:r>
          </a:p>
          <a:p>
            <a:pPr marL="269875" indent="-269875"/>
            <a:r>
              <a:rPr lang="fi-FI" dirty="0">
                <a:ea typeface="+mn-lt"/>
                <a:cs typeface="+mn-lt"/>
              </a:rPr>
              <a:t>Tutkimukseen osallistui 4-5 vuotiaita kehitysvammaisia lapsia (N=34)</a:t>
            </a:r>
          </a:p>
          <a:p>
            <a:pPr marL="269875" indent="-269875"/>
            <a:r>
              <a:rPr lang="fi-FI" dirty="0">
                <a:ea typeface="+mn-lt"/>
                <a:cs typeface="+mn-lt"/>
              </a:rPr>
              <a:t>Systemaattinen observointi, 8 observointituokiota 1 viikon aikana (166,5 min/lapsi)</a:t>
            </a:r>
          </a:p>
          <a:p>
            <a:pPr marL="269875" indent="-269875"/>
            <a:r>
              <a:rPr lang="fi-FI" dirty="0">
                <a:ea typeface="+mn-lt"/>
                <a:cs typeface="+mn-lt"/>
              </a:rPr>
              <a:t>Tulokset:</a:t>
            </a:r>
          </a:p>
          <a:p>
            <a:pPr marL="719455" lvl="1" indent="-269875"/>
            <a:r>
              <a:rPr lang="fi-FI" dirty="0">
                <a:ea typeface="+mn-lt"/>
                <a:cs typeface="+mn-lt"/>
              </a:rPr>
              <a:t>Lapset istuivat 81,5 % havainnoidusta ajasta</a:t>
            </a:r>
          </a:p>
          <a:p>
            <a:pPr marL="719455" lvl="1" indent="-269875"/>
            <a:r>
              <a:rPr lang="fi-FI" dirty="0">
                <a:ea typeface="+mn-lt"/>
                <a:cs typeface="+mn-lt"/>
              </a:rPr>
              <a:t>Lapset olivat 4,8 kertaa todennäköisemmin aktiivisia ulkona kuin sisällä</a:t>
            </a:r>
          </a:p>
          <a:p>
            <a:pPr marL="719455" lvl="1" indent="-269875"/>
            <a:r>
              <a:rPr lang="fi-FI" dirty="0">
                <a:ea typeface="+mn-lt"/>
                <a:cs typeface="+mn-lt"/>
              </a:rPr>
              <a:t>Fyysistä aktiivisuutta esiintyi todennäköisemmin avoimissa tiloissa ja käytettäessä kannettavia leikkivälineitä verrattuna kiinteisiin leikkivälineisiin.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792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A96C-80D3-40EF-A864-C94D6A3E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Mitä haasteita eri vuodenajat tuovat soveltavaan liikuntaan?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2C40FF-01E2-4B41-B109-B7D0652D15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+mn-lt"/>
                <a:cs typeface="+mn-lt"/>
              </a:rPr>
              <a:t>TALVI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000B1-692F-497D-9F94-C5A0DF58B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000" y="2781269"/>
            <a:ext cx="5437186" cy="337655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Kylmyys (Henkilöille, jotka istuvat, alavartalolle lämpöpussit. Hengityselinten suojaaminen tarvittaessa, esim. Huivilla.</a:t>
            </a:r>
          </a:p>
          <a:p>
            <a:pPr marL="0" indent="0">
              <a:buNone/>
            </a:pPr>
            <a:r>
              <a:rPr lang="fi-FI" dirty="0"/>
              <a:t>Valo-olosuhteet (kirkasta, hämärää/pimeää)</a:t>
            </a:r>
          </a:p>
          <a:p>
            <a:pPr marL="0" indent="0">
              <a:buNone/>
            </a:pPr>
            <a:r>
              <a:rPr lang="fi-FI" dirty="0"/>
              <a:t>Lumiolosuhteet: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Esteettömyys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Liikkumisnopeus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Vaativuus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Reitin valinta  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69229F-3C82-48E8-94F6-BE4EC9975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kesä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042A0-658F-40E1-B503-A1560C9F4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81269"/>
            <a:ext cx="5437186" cy="337655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dirty="0"/>
              <a:t>Lämpötila (nesteytys?)</a:t>
            </a:r>
          </a:p>
          <a:p>
            <a:pPr marL="0" indent="0">
              <a:buNone/>
            </a:pPr>
            <a:r>
              <a:rPr lang="fi-FI" dirty="0"/>
              <a:t>Sade (Onko sadevaatteita?)</a:t>
            </a:r>
          </a:p>
          <a:p>
            <a:pPr marL="0" indent="0">
              <a:buNone/>
            </a:pPr>
            <a:r>
              <a:rPr lang="fi-FI" dirty="0"/>
              <a:t>Maasto: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Pinnanmuodot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Maaperä/pintamateriaali</a:t>
            </a:r>
          </a:p>
          <a:p>
            <a:pPr marL="0" indent="0">
              <a:buNone/>
            </a:pPr>
            <a:r>
              <a:rPr lang="fi-FI" dirty="0"/>
              <a:t>Vesillä liikkuminen: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Turvallisuus</a:t>
            </a:r>
          </a:p>
          <a:p>
            <a:pPr marL="285750" indent="-285750">
              <a:buFont typeface="Wingdings" panose="020B0604020202020204" pitchFamily="34" charset="0"/>
              <a:buChar char="v"/>
            </a:pPr>
            <a:r>
              <a:rPr lang="fi-FI" dirty="0"/>
              <a:t>Välineistö </a:t>
            </a:r>
          </a:p>
        </p:txBody>
      </p:sp>
      <p:pic>
        <p:nvPicPr>
          <p:cNvPr id="10" name="Graphic 10" descr="Lumihiutale tasaisella täytöllä">
            <a:extLst>
              <a:ext uri="{FF2B5EF4-FFF2-40B4-BE49-F238E27FC236}">
                <a16:creationId xmlns:a16="http://schemas.microsoft.com/office/drawing/2014/main" id="{22BBE697-E040-4D4E-A51B-4F6ED97CC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0335" y="5122101"/>
            <a:ext cx="914400" cy="914400"/>
          </a:xfrm>
          <a:prstGeom prst="rect">
            <a:avLst/>
          </a:prstGeom>
        </p:spPr>
      </p:pic>
      <p:pic>
        <p:nvPicPr>
          <p:cNvPr id="11" name="Graphic 11" descr="Lumiukko tasaisella täytöllä">
            <a:extLst>
              <a:ext uri="{FF2B5EF4-FFF2-40B4-BE49-F238E27FC236}">
                <a16:creationId xmlns:a16="http://schemas.microsoft.com/office/drawing/2014/main" id="{0EDBFD2B-D2EE-4A61-9B1C-5D0501E32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6718" y="5122101"/>
            <a:ext cx="914400" cy="914400"/>
          </a:xfrm>
          <a:prstGeom prst="rect">
            <a:avLst/>
          </a:prstGeom>
        </p:spPr>
      </p:pic>
      <p:pic>
        <p:nvPicPr>
          <p:cNvPr id="12" name="Graphic 12" descr="Aurinko tasaisella täytöllä">
            <a:extLst>
              <a:ext uri="{FF2B5EF4-FFF2-40B4-BE49-F238E27FC236}">
                <a16:creationId xmlns:a16="http://schemas.microsoft.com/office/drawing/2014/main" id="{EC2C97E8-84A4-484E-AB24-4C48681A3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53184" y="2272430"/>
            <a:ext cx="914400" cy="914400"/>
          </a:xfrm>
          <a:prstGeom prst="rect">
            <a:avLst/>
          </a:prstGeom>
        </p:spPr>
      </p:pic>
      <p:pic>
        <p:nvPicPr>
          <p:cNvPr id="13" name="Graphic 13" descr="Aurinkolasit ääriviiva">
            <a:extLst>
              <a:ext uri="{FF2B5EF4-FFF2-40B4-BE49-F238E27FC236}">
                <a16:creationId xmlns:a16="http://schemas.microsoft.com/office/drawing/2014/main" id="{79167115-31A4-4B3B-8FE1-3EE14C8A1F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11841" y="2272430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01499E-D9E5-429C-A839-66C8896635FB}"/>
              </a:ext>
            </a:extLst>
          </p:cNvPr>
          <p:cNvSpPr txBox="1"/>
          <p:nvPr/>
        </p:nvSpPr>
        <p:spPr>
          <a:xfrm>
            <a:off x="695195" y="6227522"/>
            <a:ext cx="124404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masis MT Pro Medium"/>
              </a:rPr>
              <a:t>¡Huom! "</a:t>
            </a:r>
            <a:r>
              <a:rPr lang="fi-FI" sz="2400" dirty="0">
                <a:solidFill>
                  <a:srgbClr val="00B050"/>
                </a:solidFill>
                <a:latin typeface="Amasis MT Pro Medium"/>
              </a:rPr>
              <a:t>Huoltotilat" talvella lämmittelyyn ja kesällä sateen-/auringonsuoja.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1D4B06F-21C0-4785-8582-FA787A86B864}"/>
              </a:ext>
            </a:extLst>
          </p:cNvPr>
          <p:cNvSpPr/>
          <p:nvPr/>
        </p:nvSpPr>
        <p:spPr>
          <a:xfrm>
            <a:off x="9225803" y="3930760"/>
            <a:ext cx="2869546" cy="1751620"/>
          </a:xfrm>
          <a:prstGeom prst="wedgeRectCallou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VÄITE:</a:t>
            </a:r>
          </a:p>
          <a:p>
            <a:pPr algn="ctr"/>
            <a:r>
              <a:rPr lang="fi-FI" dirty="0"/>
              <a:t>"Parempi liikuntakokemus on tekemättä jättäminen, kuin huono liikuntakokemus."</a:t>
            </a:r>
          </a:p>
        </p:txBody>
      </p:sp>
    </p:spTree>
    <p:extLst>
      <p:ext uri="{BB962C8B-B14F-4D97-AF65-F5344CB8AC3E}">
        <p14:creationId xmlns:p14="http://schemas.microsoft.com/office/powerpoint/2010/main" val="7790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F832D9-9E09-40D4-AD67-47851A25D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57FB7-967D-4B24-B2CD-2DFC38D6C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809500"/>
          </a:xfrm>
        </p:spPr>
        <p:txBody>
          <a:bodyPr anchor="t">
            <a:normAutofit/>
          </a:bodyPr>
          <a:lstStyle/>
          <a:p>
            <a:r>
              <a:rPr lang="fi-FI" sz="5100" dirty="0"/>
              <a:t>Oikeanlaiset välineet auttavat liikkumaan, innostumaan ja oppimaan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C453A3-D4EE-4F33-8262-464C51924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917407"/>
              </p:ext>
            </p:extLst>
          </p:nvPr>
        </p:nvGraphicFramePr>
        <p:xfrm>
          <a:off x="539750" y="2528888"/>
          <a:ext cx="11101388" cy="3779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137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75FB-FE07-4C88-976C-ED4314649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11101135" cy="1235391"/>
          </a:xfrm>
        </p:spPr>
        <p:txBody>
          <a:bodyPr/>
          <a:lstStyle/>
          <a:p>
            <a:pPr algn="ctr"/>
            <a:r>
              <a:rPr lang="en-US" dirty="0">
                <a:ea typeface="+mj-lt"/>
                <a:cs typeface="+mj-lt"/>
                <a:hlinkClick r:id="rId2"/>
              </a:rPr>
              <a:t>www.valineet.fi</a:t>
            </a:r>
            <a:r>
              <a:rPr lang="en-US" dirty="0">
                <a:ea typeface="+mj-lt"/>
                <a:cs typeface="+mj-lt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5E9FA-5132-4556-B073-5C4E5D7C2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69875" indent="-269875"/>
            <a:r>
              <a:rPr lang="fi-FI" dirty="0">
                <a:ea typeface="+mn-lt"/>
                <a:cs typeface="+mn-lt"/>
              </a:rPr>
              <a:t>"Välineet.fi on toimintavälineitä sekä vammaisurheilun ja -liikunnan apuvälineitä Suomessa vuokraavien tahojen yhteinen verkkopalvelu. Tarkoituksena on helpottaa asiakasta löytämään sopiva, juuri hänen tarvitsemansa apu- tai toimintaväline. Mukana verkkopalvelussa ovat Soveltavan liikunnan apuvälinetoiminta SOLIA, </a:t>
            </a:r>
            <a:r>
              <a:rPr lang="fi-FI" dirty="0" err="1">
                <a:ea typeface="+mn-lt"/>
                <a:cs typeface="+mn-lt"/>
              </a:rPr>
              <a:t>Malike</a:t>
            </a:r>
            <a:r>
              <a:rPr lang="fi-FI" dirty="0">
                <a:ea typeface="+mn-lt"/>
                <a:cs typeface="+mn-lt"/>
              </a:rPr>
              <a:t> ja Satakunnan ammattikorkeakoulu sekä Oulun, Turun ja Jyväskylän kaupungit."</a:t>
            </a:r>
            <a:endParaRPr lang="fi-FI" dirty="0"/>
          </a:p>
          <a:p>
            <a:pPr marL="269875" indent="-269875"/>
            <a:r>
              <a:rPr lang="fi-FI" dirty="0">
                <a:ea typeface="+mn-lt"/>
                <a:cs typeface="+mn-lt"/>
              </a:rPr>
              <a:t>"Lisäksi sivuilta löytyvät laskettelukeskukset, jotka tarjoavat erityisryhmille soveltuvia lasketteluvälineitä."</a:t>
            </a:r>
            <a:endParaRPr lang="fi-FI" dirty="0"/>
          </a:p>
          <a:p>
            <a:pPr marL="269875" indent="-269875"/>
            <a:endParaRPr lang="en-US" dirty="0"/>
          </a:p>
          <a:p>
            <a:pPr marL="269875" indent="-269875"/>
            <a:r>
              <a:rPr lang="en-US" dirty="0"/>
              <a:t>KÄRRY KEIRTÄÄ -KÄRRY (MALIKE) </a:t>
            </a:r>
          </a:p>
          <a:p>
            <a:pPr marL="0" indent="0">
              <a:buNone/>
            </a:pPr>
            <a:endParaRPr lang="en-US" dirty="0"/>
          </a:p>
          <a:p>
            <a:pPr marL="269875" indent="-26987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054"/>
      </p:ext>
    </p:extLst>
  </p:cSld>
  <p:clrMapOvr>
    <a:masterClrMapping/>
  </p:clrMapOvr>
</p:sld>
</file>

<file path=ppt/theme/theme1.xml><?xml version="1.0" encoding="utf-8"?>
<a:theme xmlns:a="http://schemas.openxmlformats.org/drawingml/2006/main" name="GlowVTI">
  <a:themeElements>
    <a:clrScheme name="AnalogousFromLightSeed_2SEEDS">
      <a:dk1>
        <a:srgbClr val="000000"/>
      </a:dk1>
      <a:lt1>
        <a:srgbClr val="FFFFFF"/>
      </a:lt1>
      <a:dk2>
        <a:srgbClr val="412429"/>
      </a:dk2>
      <a:lt2>
        <a:srgbClr val="E2E8E7"/>
      </a:lt2>
      <a:accent1>
        <a:srgbClr val="E6536A"/>
      </a:accent1>
      <a:accent2>
        <a:srgbClr val="EA72B7"/>
      </a:accent2>
      <a:accent3>
        <a:srgbClr val="E98C6B"/>
      </a:accent3>
      <a:accent4>
        <a:srgbClr val="3CB96B"/>
      </a:accent4>
      <a:accent5>
        <a:srgbClr val="41B59D"/>
      </a:accent5>
      <a:accent6>
        <a:srgbClr val="30B2D4"/>
      </a:accent6>
      <a:hlink>
        <a:srgbClr val="568E85"/>
      </a:hlink>
      <a:folHlink>
        <a:srgbClr val="7F7F7F"/>
      </a:folHlink>
    </a:clrScheme>
    <a:fontScheme name="Blur">
      <a:majorFont>
        <a:latin typeface="Bell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owVTI" id="{D5B5AA20-F6D3-43B8-AF6B-ECAF69256418}" vid="{93025AB5-1D44-4CD3-9BC3-729F6E11E04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GlowVTI</vt:lpstr>
      <vt:lpstr>ELIP1006 Tukea tarvitsevien lasten liikunta ulkona  eri vuodenaikoina</vt:lpstr>
      <vt:lpstr>Mitä kaikkea ulkoliikunta  voi olla?</vt:lpstr>
      <vt:lpstr>Mitä haasteita soveltavassa ulkoliikunnassa voi tulla eteen?</vt:lpstr>
      <vt:lpstr>Terveys- ja kuntoliikunta ulkona</vt:lpstr>
      <vt:lpstr>Lapsilla, joilla on toimintarajoitteita, on monenlaisia esteitä liikuntaan osallistumiseen.</vt:lpstr>
      <vt:lpstr>Ulkona vai sisällä?</vt:lpstr>
      <vt:lpstr>Mitä haasteita eri vuodenajat tuovat soveltavaan liikuntaan?</vt:lpstr>
      <vt:lpstr>Oikeanlaiset välineet auttavat liikkumaan, innostumaan ja oppimaan</vt:lpstr>
      <vt:lpstr>www.valineet.fi </vt:lpstr>
      <vt:lpstr>Liikuntapaikkojen ja –tapahtumien esteettömyys</vt:lpstr>
      <vt:lpstr>Lähiliikuntapaikkojen suunnittelussa huomioitavaa</vt:lpstr>
      <vt:lpstr>RETKIPAIKKOJA</vt:lpstr>
      <vt:lpstr>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479</cp:revision>
  <dcterms:created xsi:type="dcterms:W3CDTF">2021-09-16T07:29:07Z</dcterms:created>
  <dcterms:modified xsi:type="dcterms:W3CDTF">2021-09-27T12:36:02Z</dcterms:modified>
</cp:coreProperties>
</file>