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4"/>
  </p:notesMasterIdLst>
  <p:sldIdLst>
    <p:sldId id="256" r:id="rId2"/>
    <p:sldId id="265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  <p:embeddedFont>
      <p:font typeface="Merriweather Sans" panose="020B0604020202020204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5" Type="http://schemas.microsoft.com/office/2015/10/relationships/revisionInfo" Target="revisionInfo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06471690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381915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14383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ZiWZJgJT7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81KfDXTTtXE" TargetMode="External"/><Relationship Id="rId4" Type="http://schemas.openxmlformats.org/officeDocument/2006/relationships/hyperlink" Target="https://www.youtube.com/watch?v=gYt2su5nLO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36639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buClr>
                <a:schemeClr val="accent1"/>
              </a:buClr>
              <a:buSzPct val="25000"/>
            </a:pP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10</a:t>
            </a:r>
          </a:p>
          <a:p>
            <a:pPr>
              <a:buClr>
                <a:schemeClr val="dk1"/>
              </a:buClr>
            </a:pPr>
            <a:endParaRPr lang="fi-FI" sz="2400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>
              <a:buClr>
                <a:schemeClr val="accent1"/>
              </a:buClr>
              <a:buSzPct val="25000"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Yhteiskunta kaipaa muutosta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685800" y="555674"/>
            <a:ext cx="7772400" cy="68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buSzPct val="25000"/>
            </a:pPr>
            <a:r>
              <a:rPr lang="fi-FI" dirty="0"/>
              <a:t>Valistusfilosofit</a:t>
            </a:r>
            <a:endParaRPr lang="fi" dirty="0"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685800" y="1241474"/>
            <a:ext cx="7772400" cy="46950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spcBef>
                <a:spcPts val="500"/>
              </a:spcBef>
              <a:buNone/>
            </a:pPr>
            <a:r>
              <a:rPr lang="fi-FI" b="1" dirty="0"/>
              <a:t>Tehtävät</a:t>
            </a:r>
            <a:endParaRPr lang="fi" b="1" dirty="0"/>
          </a:p>
          <a:p>
            <a:pPr marL="0" indent="0">
              <a:spcBef>
                <a:spcPts val="500"/>
              </a:spcBef>
              <a:buFont typeface="+mj-lt"/>
              <a:buAutoNum type="arabicPeriod"/>
            </a:pPr>
            <a:r>
              <a:rPr lang="fi" dirty="0"/>
              <a:t> Lue oppikirjan luku 10. </a:t>
            </a:r>
          </a:p>
          <a:p>
            <a:pPr marL="0" indent="0">
              <a:spcBef>
                <a:spcPts val="500"/>
              </a:spcBef>
              <a:buFont typeface="+mj-lt"/>
              <a:buAutoNum type="arabicPeriod"/>
            </a:pPr>
            <a:r>
              <a:rPr lang="fi" dirty="0"/>
              <a:t> Tee oppikirjan luvun 10 tehtävät 1-2.</a:t>
            </a:r>
          </a:p>
          <a:p>
            <a:pPr marL="0" indent="0">
              <a:spcBef>
                <a:spcPts val="500"/>
              </a:spcBef>
              <a:buFont typeface="+mj-lt"/>
              <a:buAutoNum type="arabicPeriod"/>
            </a:pPr>
            <a:r>
              <a:rPr lang="fi" dirty="0"/>
              <a:t> Katso John Lockesta kertova </a:t>
            </a:r>
            <a:r>
              <a:rPr lang="fi" dirty="0">
                <a:hlinkClick r:id="rId3"/>
              </a:rPr>
              <a:t>vide</a:t>
            </a:r>
            <a:r>
              <a:rPr lang="fi-FI" dirty="0">
                <a:hlinkClick r:id="rId3"/>
              </a:rPr>
              <a:t>o</a:t>
            </a:r>
            <a:r>
              <a:rPr lang="fi" dirty="0"/>
              <a:t>. Tiivistä Locken ajattelu muutamaan pääkohtaan.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fi-FI" dirty="0"/>
              <a:t>4. Tutustu paroni Montesquieun ajatteluun. Mitä yhteistä siinä on John </a:t>
            </a:r>
            <a:r>
              <a:rPr lang="fi-FI" dirty="0" err="1"/>
              <a:t>Locken</a:t>
            </a:r>
            <a:r>
              <a:rPr lang="fi-FI" dirty="0"/>
              <a:t> ajattelun kanssa?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fi-FI" dirty="0"/>
              <a:t>5. Katso </a:t>
            </a:r>
            <a:r>
              <a:rPr lang="fi-FI" dirty="0">
                <a:hlinkClick r:id="rId4"/>
              </a:rPr>
              <a:t>video</a:t>
            </a:r>
            <a:r>
              <a:rPr lang="fi-FI" dirty="0"/>
              <a:t> Montesquieusta.</a:t>
            </a:r>
          </a:p>
          <a:p>
            <a:pPr marL="400050" lvl="1" indent="0">
              <a:spcBef>
                <a:spcPts val="500"/>
              </a:spcBef>
              <a:buAutoNum type="alphaLcParenR"/>
            </a:pPr>
            <a:r>
              <a:rPr lang="fi-FI" sz="2000" dirty="0"/>
              <a:t> Mitä Montesquieun vallan kolmijako-oppi tarkoittaa?</a:t>
            </a:r>
          </a:p>
          <a:p>
            <a:pPr marL="400050" lvl="1" indent="0">
              <a:spcBef>
                <a:spcPts val="500"/>
              </a:spcBef>
              <a:buAutoNum type="alphaLcParenR"/>
            </a:pPr>
            <a:r>
              <a:rPr lang="fi-FI" sz="2000" dirty="0"/>
              <a:t> Miten se näkyy tämän päivän Suomessa? </a:t>
            </a:r>
          </a:p>
          <a:p>
            <a:pPr marL="0" indent="0">
              <a:spcBef>
                <a:spcPts val="500"/>
              </a:spcBef>
              <a:buNone/>
            </a:pPr>
            <a:r>
              <a:rPr lang="fi-FI" dirty="0"/>
              <a:t>6. Katso </a:t>
            </a:r>
            <a:r>
              <a:rPr lang="fi-FI" dirty="0">
                <a:hlinkClick r:id="rId5"/>
              </a:rPr>
              <a:t>video</a:t>
            </a:r>
            <a:r>
              <a:rPr lang="fi-FI" dirty="0"/>
              <a:t> Jean-Jacques </a:t>
            </a:r>
            <a:r>
              <a:rPr lang="fi-FI" dirty="0" err="1"/>
              <a:t>Rousseaun</a:t>
            </a:r>
            <a:r>
              <a:rPr lang="fi-FI" dirty="0"/>
              <a:t> ajattelusta. </a:t>
            </a:r>
          </a:p>
          <a:p>
            <a:pPr marL="400050" lvl="1" indent="0">
              <a:spcBef>
                <a:spcPts val="500"/>
              </a:spcBef>
              <a:buNone/>
            </a:pPr>
            <a:r>
              <a:rPr lang="fi-FI" sz="2000" dirty="0"/>
              <a:t>a) Tiivistä </a:t>
            </a:r>
            <a:r>
              <a:rPr lang="fi-FI" sz="2000" dirty="0" err="1"/>
              <a:t>Rousseaun</a:t>
            </a:r>
            <a:r>
              <a:rPr lang="fi-FI" sz="2000" dirty="0"/>
              <a:t> ajattelu muutamaan pääkohtaan.</a:t>
            </a:r>
          </a:p>
          <a:p>
            <a:pPr marL="400050" lvl="1" indent="0">
              <a:spcBef>
                <a:spcPts val="500"/>
              </a:spcBef>
              <a:buNone/>
            </a:pPr>
            <a:r>
              <a:rPr lang="fi-FI" sz="2000" dirty="0"/>
              <a:t>b) </a:t>
            </a:r>
            <a:r>
              <a:rPr lang="fi-FI" sz="2000" dirty="0">
                <a:solidFill>
                  <a:srgbClr val="000000"/>
                </a:solidFill>
              </a:rPr>
              <a:t>Pohdi, miksi</a:t>
            </a:r>
            <a:r>
              <a:rPr lang="fi-FI" sz="2000" dirty="0"/>
              <a:t> </a:t>
            </a:r>
            <a:r>
              <a:rPr lang="fi-FI" sz="2000" dirty="0" err="1"/>
              <a:t>Rousseaun</a:t>
            </a:r>
            <a:r>
              <a:rPr lang="fi-FI" sz="2000" dirty="0"/>
              <a:t> näkemys luonnontilasta on ajankohtainen.</a:t>
            </a:r>
          </a:p>
          <a:p>
            <a:pPr marL="0" indent="0">
              <a:spcBef>
                <a:spcPts val="500"/>
              </a:spcBef>
              <a:buFont typeface="+mj-lt"/>
              <a:buAutoNum type="arabicPeriod"/>
            </a:pPr>
            <a:endParaRPr lang="fi" dirty="0"/>
          </a:p>
          <a:p>
            <a:pPr marL="0" indent="0">
              <a:spcBef>
                <a:spcPts val="500"/>
              </a:spcBef>
              <a:buNone/>
            </a:pPr>
            <a:endParaRPr lang="fi" dirty="0"/>
          </a:p>
          <a:p>
            <a:pPr marL="0" indent="0">
              <a:spcBef>
                <a:spcPts val="500"/>
              </a:spcBef>
              <a:buNone/>
            </a:pPr>
            <a:r>
              <a:rPr lang="fi-FI" dirty="0"/>
              <a:t> </a:t>
            </a:r>
            <a:endParaRPr dirty="0"/>
          </a:p>
          <a:p>
            <a:pPr marL="0" indent="0">
              <a:spcBef>
                <a:spcPts val="500"/>
              </a:spcBef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8957637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101</Words>
  <Application>Microsoft Office PowerPoint</Application>
  <PresentationFormat>Näytössä katseltava diaesitys (4:3)</PresentationFormat>
  <Paragraphs>19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Verdana</vt:lpstr>
      <vt:lpstr>Merriweather Sans</vt:lpstr>
      <vt:lpstr>Arial</vt:lpstr>
      <vt:lpstr>Blank Presentation</vt:lpstr>
      <vt:lpstr>PowerPoint-esitys</vt:lpstr>
      <vt:lpstr>Valistusfilosofit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Lehtinen, Karri V</dc:creator>
  <cp:lastModifiedBy>Leevi Kaurala</cp:lastModifiedBy>
  <cp:revision>7</cp:revision>
  <dcterms:modified xsi:type="dcterms:W3CDTF">2018-04-12T04:51:49Z</dcterms:modified>
</cp:coreProperties>
</file>