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D420D4-9499-41B4-9FB6-97957AD3046A}" v="4" dt="2025-02-21T12:20:21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ttu Silver" userId="8bc9574a3a4fecd2" providerId="LiveId" clId="{6CD420D4-9499-41B4-9FB6-97957AD3046A}"/>
    <pc:docChg chg="undo custSel addSld delSld modSld">
      <pc:chgData name="Perttu Silver" userId="8bc9574a3a4fecd2" providerId="LiveId" clId="{6CD420D4-9499-41B4-9FB6-97957AD3046A}" dt="2025-02-21T12:20:26.353" v="74" actId="26606"/>
      <pc:docMkLst>
        <pc:docMk/>
      </pc:docMkLst>
      <pc:sldChg chg="modSp mod">
        <pc:chgData name="Perttu Silver" userId="8bc9574a3a4fecd2" providerId="LiveId" clId="{6CD420D4-9499-41B4-9FB6-97957AD3046A}" dt="2025-02-21T12:15:39.874" v="10" actId="20577"/>
        <pc:sldMkLst>
          <pc:docMk/>
          <pc:sldMk cId="1921312376" sldId="257"/>
        </pc:sldMkLst>
        <pc:spChg chg="mod">
          <ac:chgData name="Perttu Silver" userId="8bc9574a3a4fecd2" providerId="LiveId" clId="{6CD420D4-9499-41B4-9FB6-97957AD3046A}" dt="2025-02-21T12:15:39.874" v="10" actId="20577"/>
          <ac:spMkLst>
            <pc:docMk/>
            <pc:sldMk cId="1921312376" sldId="257"/>
            <ac:spMk id="3" creationId="{7576D96C-5946-166F-7FC5-1C24C5298CF7}"/>
          </ac:spMkLst>
        </pc:spChg>
      </pc:sldChg>
      <pc:sldChg chg="modSp mod">
        <pc:chgData name="Perttu Silver" userId="8bc9574a3a4fecd2" providerId="LiveId" clId="{6CD420D4-9499-41B4-9FB6-97957AD3046A}" dt="2025-02-21T12:16:06.429" v="24" actId="20577"/>
        <pc:sldMkLst>
          <pc:docMk/>
          <pc:sldMk cId="3410581325" sldId="258"/>
        </pc:sldMkLst>
        <pc:spChg chg="mod">
          <ac:chgData name="Perttu Silver" userId="8bc9574a3a4fecd2" providerId="LiveId" clId="{6CD420D4-9499-41B4-9FB6-97957AD3046A}" dt="2025-02-21T12:16:06.429" v="24" actId="20577"/>
          <ac:spMkLst>
            <pc:docMk/>
            <pc:sldMk cId="3410581325" sldId="258"/>
            <ac:spMk id="3" creationId="{051A121E-49B2-4B43-B941-9A6488192D23}"/>
          </ac:spMkLst>
        </pc:spChg>
      </pc:sldChg>
      <pc:sldChg chg="addSp delSp modSp new mod setBg">
        <pc:chgData name="Perttu Silver" userId="8bc9574a3a4fecd2" providerId="LiveId" clId="{6CD420D4-9499-41B4-9FB6-97957AD3046A}" dt="2025-02-21T12:20:26.353" v="74" actId="26606"/>
        <pc:sldMkLst>
          <pc:docMk/>
          <pc:sldMk cId="1869919022" sldId="262"/>
        </pc:sldMkLst>
        <pc:spChg chg="del">
          <ac:chgData name="Perttu Silver" userId="8bc9574a3a4fecd2" providerId="LiveId" clId="{6CD420D4-9499-41B4-9FB6-97957AD3046A}" dt="2025-02-21T12:20:07.650" v="66" actId="21"/>
          <ac:spMkLst>
            <pc:docMk/>
            <pc:sldMk cId="1869919022" sldId="262"/>
            <ac:spMk id="2" creationId="{B2B719C0-74B0-A914-F7B7-71E7D6DF6123}"/>
          </ac:spMkLst>
        </pc:spChg>
        <pc:spChg chg="del">
          <ac:chgData name="Perttu Silver" userId="8bc9574a3a4fecd2" providerId="LiveId" clId="{6CD420D4-9499-41B4-9FB6-97957AD3046A}" dt="2025-02-21T12:20:09.648" v="67" actId="21"/>
          <ac:spMkLst>
            <pc:docMk/>
            <pc:sldMk cId="1869919022" sldId="262"/>
            <ac:spMk id="3" creationId="{BB65F64A-6EF8-0BBF-B47A-63065830D5F0}"/>
          </ac:spMkLst>
        </pc:spChg>
        <pc:picChg chg="add mod">
          <ac:chgData name="Perttu Silver" userId="8bc9574a3a4fecd2" providerId="LiveId" clId="{6CD420D4-9499-41B4-9FB6-97957AD3046A}" dt="2025-02-21T12:20:26.353" v="74" actId="26606"/>
          <ac:picMkLst>
            <pc:docMk/>
            <pc:sldMk cId="1869919022" sldId="262"/>
            <ac:picMk id="5" creationId="{E24D78B4-E86F-63BB-089B-166E37FEB7C0}"/>
          </ac:picMkLst>
        </pc:picChg>
        <pc:picChg chg="add mod">
          <ac:chgData name="Perttu Silver" userId="8bc9574a3a4fecd2" providerId="LiveId" clId="{6CD420D4-9499-41B4-9FB6-97957AD3046A}" dt="2025-02-21T12:20:26.353" v="74" actId="26606"/>
          <ac:picMkLst>
            <pc:docMk/>
            <pc:sldMk cId="1869919022" sldId="262"/>
            <ac:picMk id="7" creationId="{A261B803-5EC2-B9CF-B29D-A2CDAB48725D}"/>
          </ac:picMkLst>
        </pc:picChg>
      </pc:sldChg>
      <pc:sldChg chg="addSp delSp modSp del mod">
        <pc:chgData name="Perttu Silver" userId="8bc9574a3a4fecd2" providerId="LiveId" clId="{6CD420D4-9499-41B4-9FB6-97957AD3046A}" dt="2025-02-21T12:20:03.351" v="64" actId="2696"/>
        <pc:sldMkLst>
          <pc:docMk/>
          <pc:sldMk cId="346658567" sldId="263"/>
        </pc:sldMkLst>
        <pc:spChg chg="add del">
          <ac:chgData name="Perttu Silver" userId="8bc9574a3a4fecd2" providerId="LiveId" clId="{6CD420D4-9499-41B4-9FB6-97957AD3046A}" dt="2025-02-21T12:18:21.270" v="43" actId="26606"/>
          <ac:spMkLst>
            <pc:docMk/>
            <pc:sldMk cId="346658567" sldId="263"/>
            <ac:spMk id="12" creationId="{11BE3FA7-0D70-4431-814F-D8C40576EA93}"/>
          </ac:spMkLst>
        </pc:spChg>
        <pc:spChg chg="add del">
          <ac:chgData name="Perttu Silver" userId="8bc9574a3a4fecd2" providerId="LiveId" clId="{6CD420D4-9499-41B4-9FB6-97957AD3046A}" dt="2025-02-21T12:19:15.180" v="56" actId="26606"/>
          <ac:spMkLst>
            <pc:docMk/>
            <pc:sldMk cId="346658567" sldId="263"/>
            <ac:spMk id="13" creationId="{20586029-32A0-47E5-9AEC-AE3ABA6B94D0}"/>
          </ac:spMkLst>
        </pc:spChg>
        <pc:spChg chg="add del">
          <ac:chgData name="Perttu Silver" userId="8bc9574a3a4fecd2" providerId="LiveId" clId="{6CD420D4-9499-41B4-9FB6-97957AD3046A}" dt="2025-02-21T12:18:07.149" v="38" actId="26606"/>
          <ac:spMkLst>
            <pc:docMk/>
            <pc:sldMk cId="346658567" sldId="263"/>
            <ac:spMk id="14" creationId="{3B71DBD2-3B77-4A79-B20B-A2B1EBBE1A0B}"/>
          </ac:spMkLst>
        </pc:spChg>
        <pc:spChg chg="add del">
          <ac:chgData name="Perttu Silver" userId="8bc9574a3a4fecd2" providerId="LiveId" clId="{6CD420D4-9499-41B4-9FB6-97957AD3046A}" dt="2025-02-21T12:18:07.149" v="38" actId="26606"/>
          <ac:spMkLst>
            <pc:docMk/>
            <pc:sldMk cId="346658567" sldId="263"/>
            <ac:spMk id="15" creationId="{DD94CD5A-DFA9-4697-95A8-A758FBF5E7F1}"/>
          </ac:spMkLst>
        </pc:spChg>
        <pc:spChg chg="add del">
          <ac:chgData name="Perttu Silver" userId="8bc9574a3a4fecd2" providerId="LiveId" clId="{6CD420D4-9499-41B4-9FB6-97957AD3046A}" dt="2025-02-21T12:19:15.180" v="56" actId="26606"/>
          <ac:spMkLst>
            <pc:docMk/>
            <pc:sldMk cId="346658567" sldId="263"/>
            <ac:spMk id="16" creationId="{A9F529C3-C941-49FD-8C67-82F134F64BDB}"/>
          </ac:spMkLst>
        </pc:spChg>
        <pc:spChg chg="add del">
          <ac:chgData name="Perttu Silver" userId="8bc9574a3a4fecd2" providerId="LiveId" clId="{6CD420D4-9499-41B4-9FB6-97957AD3046A}" dt="2025-02-21T12:17:57.789" v="34" actId="26606"/>
          <ac:spMkLst>
            <pc:docMk/>
            <pc:sldMk cId="346658567" sldId="263"/>
            <ac:spMk id="17" creationId="{A9F529C3-C941-49FD-8C67-82F134F64BDB}"/>
          </ac:spMkLst>
        </pc:spChg>
        <pc:spChg chg="add del">
          <ac:chgData name="Perttu Silver" userId="8bc9574a3a4fecd2" providerId="LiveId" clId="{6CD420D4-9499-41B4-9FB6-97957AD3046A}" dt="2025-02-21T12:18:13.045" v="40" actId="26606"/>
          <ac:spMkLst>
            <pc:docMk/>
            <pc:sldMk cId="346658567" sldId="263"/>
            <ac:spMk id="18" creationId="{A9F529C3-C941-49FD-8C67-82F134F64BDB}"/>
          </ac:spMkLst>
        </pc:spChg>
        <pc:spChg chg="add del">
          <ac:chgData name="Perttu Silver" userId="8bc9574a3a4fecd2" providerId="LiveId" clId="{6CD420D4-9499-41B4-9FB6-97957AD3046A}" dt="2025-02-21T12:17:57.789" v="34" actId="26606"/>
          <ac:spMkLst>
            <pc:docMk/>
            <pc:sldMk cId="346658567" sldId="263"/>
            <ac:spMk id="19" creationId="{20586029-32A0-47E5-9AEC-AE3ABA6B94D0}"/>
          </ac:spMkLst>
        </pc:spChg>
        <pc:spChg chg="add del">
          <ac:chgData name="Perttu Silver" userId="8bc9574a3a4fecd2" providerId="LiveId" clId="{6CD420D4-9499-41B4-9FB6-97957AD3046A}" dt="2025-02-21T12:18:13.045" v="40" actId="26606"/>
          <ac:spMkLst>
            <pc:docMk/>
            <pc:sldMk cId="346658567" sldId="263"/>
            <ac:spMk id="20" creationId="{20586029-32A0-47E5-9AEC-AE3ABA6B94D0}"/>
          </ac:spMkLst>
        </pc:spChg>
        <pc:spChg chg="add del">
          <ac:chgData name="Perttu Silver" userId="8bc9574a3a4fecd2" providerId="LiveId" clId="{6CD420D4-9499-41B4-9FB6-97957AD3046A}" dt="2025-02-21T12:18:21.270" v="42" actId="26606"/>
          <ac:spMkLst>
            <pc:docMk/>
            <pc:sldMk cId="346658567" sldId="263"/>
            <ac:spMk id="24" creationId="{11BE3FA7-0D70-4431-814F-D8C40576EA93}"/>
          </ac:spMkLst>
        </pc:spChg>
        <pc:spChg chg="add del">
          <ac:chgData name="Perttu Silver" userId="8bc9574a3a4fecd2" providerId="LiveId" clId="{6CD420D4-9499-41B4-9FB6-97957AD3046A}" dt="2025-02-21T12:19:24.349" v="60" actId="26606"/>
          <ac:spMkLst>
            <pc:docMk/>
            <pc:sldMk cId="346658567" sldId="263"/>
            <ac:spMk id="25" creationId="{11BE3FA7-0D70-4431-814F-D8C40576EA93}"/>
          </ac:spMkLst>
        </pc:spChg>
        <pc:spChg chg="add">
          <ac:chgData name="Perttu Silver" userId="8bc9574a3a4fecd2" providerId="LiveId" clId="{6CD420D4-9499-41B4-9FB6-97957AD3046A}" dt="2025-02-21T12:19:24.349" v="61" actId="26606"/>
          <ac:spMkLst>
            <pc:docMk/>
            <pc:sldMk cId="346658567" sldId="263"/>
            <ac:spMk id="27" creationId="{A9F529C3-C941-49FD-8C67-82F134F64BDB}"/>
          </ac:spMkLst>
        </pc:spChg>
        <pc:spChg chg="add">
          <ac:chgData name="Perttu Silver" userId="8bc9574a3a4fecd2" providerId="LiveId" clId="{6CD420D4-9499-41B4-9FB6-97957AD3046A}" dt="2025-02-21T12:19:24.349" v="61" actId="26606"/>
          <ac:spMkLst>
            <pc:docMk/>
            <pc:sldMk cId="346658567" sldId="263"/>
            <ac:spMk id="28" creationId="{20586029-32A0-47E5-9AEC-AE3ABA6B94D0}"/>
          </ac:spMkLst>
        </pc:spChg>
        <pc:picChg chg="del">
          <ac:chgData name="Perttu Silver" userId="8bc9574a3a4fecd2" providerId="LiveId" clId="{6CD420D4-9499-41B4-9FB6-97957AD3046A}" dt="2025-02-21T12:17:27.488" v="26" actId="21"/>
          <ac:picMkLst>
            <pc:docMk/>
            <pc:sldMk cId="346658567" sldId="263"/>
            <ac:picMk id="5" creationId="{856F2E9D-09FC-2837-BA0E-577BDD681BBC}"/>
          </ac:picMkLst>
        </pc:picChg>
        <pc:picChg chg="del">
          <ac:chgData name="Perttu Silver" userId="8bc9574a3a4fecd2" providerId="LiveId" clId="{6CD420D4-9499-41B4-9FB6-97957AD3046A}" dt="2025-02-21T12:17:25.932" v="25" actId="21"/>
          <ac:picMkLst>
            <pc:docMk/>
            <pc:sldMk cId="346658567" sldId="263"/>
            <ac:picMk id="7" creationId="{0F6F82B4-49B6-0516-9250-FB2C0767C780}"/>
          </ac:picMkLst>
        </pc:picChg>
        <pc:picChg chg="add del mod ord">
          <ac:chgData name="Perttu Silver" userId="8bc9574a3a4fecd2" providerId="LiveId" clId="{6CD420D4-9499-41B4-9FB6-97957AD3046A}" dt="2025-02-21T12:20:00.590" v="63" actId="21"/>
          <ac:picMkLst>
            <pc:docMk/>
            <pc:sldMk cId="346658567" sldId="263"/>
            <ac:picMk id="9" creationId="{19959551-3E1C-3218-54EB-6B0B8332773D}"/>
          </ac:picMkLst>
        </pc:picChg>
        <pc:picChg chg="add del mod">
          <ac:chgData name="Perttu Silver" userId="8bc9574a3a4fecd2" providerId="LiveId" clId="{6CD420D4-9499-41B4-9FB6-97957AD3046A}" dt="2025-02-21T12:19:59.161" v="62" actId="21"/>
          <ac:picMkLst>
            <pc:docMk/>
            <pc:sldMk cId="346658567" sldId="263"/>
            <ac:picMk id="11" creationId="{FA8B78D5-43BE-B20E-57CF-CA8468D4728C}"/>
          </ac:picMkLst>
        </pc:picChg>
        <pc:cxnChg chg="add del">
          <ac:chgData name="Perttu Silver" userId="8bc9574a3a4fecd2" providerId="LiveId" clId="{6CD420D4-9499-41B4-9FB6-97957AD3046A}" dt="2025-02-21T12:17:57.789" v="34" actId="26606"/>
          <ac:cxnSpMkLst>
            <pc:docMk/>
            <pc:sldMk cId="346658567" sldId="263"/>
            <ac:cxnSpMk id="21" creationId="{8C730EAB-A532-4295-A302-FB4B90DB9F5E}"/>
          </ac:cxnSpMkLst>
        </pc:cxnChg>
        <pc:cxnChg chg="add del">
          <ac:chgData name="Perttu Silver" userId="8bc9574a3a4fecd2" providerId="LiveId" clId="{6CD420D4-9499-41B4-9FB6-97957AD3046A}" dt="2025-02-21T12:18:13.045" v="40" actId="26606"/>
          <ac:cxnSpMkLst>
            <pc:docMk/>
            <pc:sldMk cId="346658567" sldId="263"/>
            <ac:cxnSpMk id="22" creationId="{8C730EAB-A532-4295-A302-FB4B90DB9F5E}"/>
          </ac:cxnSpMkLst>
        </pc:cxnChg>
        <pc:cxnChg chg="add del">
          <ac:chgData name="Perttu Silver" userId="8bc9574a3a4fecd2" providerId="LiveId" clId="{6CD420D4-9499-41B4-9FB6-97957AD3046A}" dt="2025-02-21T12:19:15.180" v="56" actId="26606"/>
          <ac:cxnSpMkLst>
            <pc:docMk/>
            <pc:sldMk cId="346658567" sldId="263"/>
            <ac:cxnSpMk id="23" creationId="{8C730EAB-A532-4295-A302-FB4B90DB9F5E}"/>
          </ac:cxnSpMkLst>
        </pc:cxnChg>
        <pc:cxnChg chg="add">
          <ac:chgData name="Perttu Silver" userId="8bc9574a3a4fecd2" providerId="LiveId" clId="{6CD420D4-9499-41B4-9FB6-97957AD3046A}" dt="2025-02-21T12:19:24.349" v="61" actId="26606"/>
          <ac:cxnSpMkLst>
            <pc:docMk/>
            <pc:sldMk cId="346658567" sldId="263"/>
            <ac:cxnSpMk id="29" creationId="{8C730EAB-A532-4295-A302-FB4B90DB9F5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61E63E-B341-F06A-2325-F5880D3F2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89F2149-B3A3-35C8-1814-46002ECC3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AA0096-188F-304D-A2C8-3DDC0E64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59CB0A6-3E26-15ED-F72E-7210DDA87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DBB8B-8348-0676-FE8B-223E847F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356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7860A3-5E3D-519A-147B-836A18C0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364FCE0-FEC9-B08F-A993-34FD2A261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FA03D2-69C4-BFE8-B4E2-4B647D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BC8F9A-FD27-F999-3F2D-CA7C5AD8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083E1AC-C0FE-274A-6A1C-A4BB3790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18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38B641D-C0A6-2A79-4FE9-84E3AB8AC4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84F890B-6B23-5E57-B656-4CCE1E72F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1A0120-B610-56C0-2FED-08C37FB4C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9E7AFF-FFC6-B2FF-1472-206E982CB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3CE31A-7B05-1DDE-3437-8770CB61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58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6905EC-E6EF-687A-3D67-ECDA5F939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4A5CE6-6274-7AAF-A0C1-116C1D201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D761671-30FF-D12F-0437-B34BB1A13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53E737-67F9-FE52-4D05-638981E1A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32C89B-90D7-1B81-2293-526F275F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715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FBD2BA-F95D-1502-BA80-5CE1F453D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80FB59-79A2-5E1D-09C7-6616FAD54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07889E-FF76-7222-1406-9483D456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4B47B1-F44E-4B3A-8F86-596B0A8DA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D4CEF07-92A4-6C77-C94E-52432F604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806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986CC6-5276-7DB5-3E6F-D47B5075A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80880D-403F-257A-465B-01E87E58E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EF664DF-E9B3-CA72-E09D-DFCA8FCBC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20AE579-8EA8-8175-4171-52523781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8662239-A41F-DED0-BE05-C63883FD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5D01F10-3621-EB31-E85F-8844C0454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000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56604E-9E47-C96B-1A40-72A27BDE2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EB39F5-AFA9-63E2-B4C9-B209C1821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9755EF1-2AD7-7165-43FA-4C23A8200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F1D0974-7B90-6A91-1452-32ADE515F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68EF21-F6AA-A2D4-2385-EB6D836B7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5C733EC-04BB-0088-4566-5BF006B52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17676F8-8D1D-465C-4388-AA9CEE1AC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38E3C15-EC62-E455-5C89-4AD15E385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165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F3AD1-B0F8-1A90-35F1-C183781E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D077765-66B1-66BF-BD37-38A3D3388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0B25499-788A-7089-E4A4-10165524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7672244-BB30-18AF-BEAB-B0C4026B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110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5CCB6EE-5406-C122-07A3-038379314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3AEE6BB-E9F8-C095-8A53-CA19ABE42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16BC0E9-48FB-02E4-DC2C-98012585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354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C15565-3150-9863-06F6-37A2C64CA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3045B3-E9F1-D539-B7F5-5A19E1F1A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7AA6F50-7872-0EEF-0EC9-73F342D84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411D325-577D-B271-F88D-B4652372D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8A2A740-C3F9-D2AE-9F4C-BE440C1F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0E999D7-D0DA-2FC0-70BF-0C549A3F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761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5BE119-F190-C5DC-A613-3C3253D5A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DFAD080-A808-A813-9924-C13E4EB52F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1609F3D-53D8-6630-DD07-430D30745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11FCD96-FC7E-0E17-7A94-8E80FCA1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BD5E4E6-4C32-1929-4A97-2717E655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CBA6CDA-9E43-E702-2515-67437EF8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4939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E952E33-67E7-538A-21C9-93509D7FD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0028063-0AE0-8A2B-8B96-597CC73D2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C0B287-6F0E-A211-3946-15CA59F5A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6CBEDC-0E4E-45EB-AEE3-AD9566880853}" type="datetimeFigureOut">
              <a:rPr lang="fi-FI" smtClean="0"/>
              <a:t>21.2.2025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5C7970-834B-635B-06AE-CD32A3808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1F38AC-1F13-657D-6E24-DCAA374B86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974502-8767-4547-87D7-87C2D3C46B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517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0B29DD5-C38B-B9A9-8706-AED5D144D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i-FI" sz="5600"/>
              <a:t>Supervallat sodan kynnyksellä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vaate, Ihmisen kasvot, henkilö, mies&#10;&#10;Tekoälyn generoima sisältö voi olla virheellistä.">
            <a:extLst>
              <a:ext uri="{FF2B5EF4-FFF2-40B4-BE49-F238E27FC236}">
                <a16:creationId xmlns:a16="http://schemas.microsoft.com/office/drawing/2014/main" id="{4154EAF6-958A-B872-E9CB-D236D4811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69" y="640080"/>
            <a:ext cx="7003670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9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5A24CB-64B0-78B4-28C1-75938EB1F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i-FI" sz="5400"/>
              <a:t>1. Berliinin saarto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76D96C-5946-166F-7FC5-1C24C5298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574177" cy="3807010"/>
          </a:xfrm>
        </p:spPr>
        <p:txBody>
          <a:bodyPr>
            <a:normAutofit/>
          </a:bodyPr>
          <a:lstStyle/>
          <a:p>
            <a:r>
              <a:rPr lang="fi-FI" sz="1900" dirty="0"/>
              <a:t>Berliinissä v. 1948-1949</a:t>
            </a:r>
          </a:p>
          <a:p>
            <a:r>
              <a:rPr lang="fi-FI" sz="1900" dirty="0"/>
              <a:t>Neuvostoliitto (NL) vs. länsivallat (USA, Iso-Britannia, Ranska ym.)</a:t>
            </a:r>
          </a:p>
          <a:p>
            <a:r>
              <a:rPr lang="fi-FI" sz="1900" dirty="0"/>
              <a:t>NL katkaisi maayhteydet Länsi-Berliiniin. Länsivallat perustivat ilmasillan Länsi-Berliinin huoltamiseksi.</a:t>
            </a:r>
          </a:p>
          <a:p>
            <a:r>
              <a:rPr lang="fi-FI" sz="1900" dirty="0"/>
              <a:t>NL purki hyödyttömän saarron 1949.</a:t>
            </a:r>
          </a:p>
          <a:p>
            <a:r>
              <a:rPr lang="fi-FI" sz="1900" dirty="0"/>
              <a:t>Seurauksena Saksan liittotasavallan (Länsi-Saksa, BRD) ja Saksan demokraattisen tasavallan (Itä-Saksa, DDR) syntyminen.</a:t>
            </a:r>
          </a:p>
        </p:txBody>
      </p:sp>
      <p:pic>
        <p:nvPicPr>
          <p:cNvPr id="5" name="Kuva 4" descr="Kuva, joka sisältää kohteen ilma-alukset, piha-, taivas, lentokone&#10;&#10;Tekoälyn generoima sisältö voi olla virheellistä.">
            <a:extLst>
              <a:ext uri="{FF2B5EF4-FFF2-40B4-BE49-F238E27FC236}">
                <a16:creationId xmlns:a16="http://schemas.microsoft.com/office/drawing/2014/main" id="{29832BDD-D869-F554-FC63-007798C18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" r="-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131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kartta, atlas&#10;&#10;Tekoälyn generoima sisältö voi olla virheellistä.">
            <a:extLst>
              <a:ext uri="{FF2B5EF4-FFF2-40B4-BE49-F238E27FC236}">
                <a16:creationId xmlns:a16="http://schemas.microsoft.com/office/drawing/2014/main" id="{4A51511C-771D-0EA8-5FFC-34F21B365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30" y="-1375"/>
            <a:ext cx="6281056" cy="687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4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BAB701B-F841-FF95-F846-DCF460FC5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i-FI" sz="5400"/>
              <a:t>2. Berliinin kriisi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1A121E-49B2-4B43-B941-9A6488192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75858"/>
            <a:ext cx="4541520" cy="4082142"/>
          </a:xfrm>
        </p:spPr>
        <p:txBody>
          <a:bodyPr>
            <a:normAutofit fontScale="92500"/>
          </a:bodyPr>
          <a:lstStyle/>
          <a:p>
            <a:r>
              <a:rPr lang="fi-FI" sz="2100" dirty="0"/>
              <a:t>Berliinissä v. 1961, Neuvostoliitto (NL) ja DDR vs. länsivallat ja BRD.</a:t>
            </a:r>
          </a:p>
          <a:p>
            <a:r>
              <a:rPr lang="fi-FI" sz="2100" dirty="0"/>
              <a:t>Taustalla NL:n vaatimus Berliinin erityisaseman (jako) lopettamisesta sekä itäsaksalaisten muuttoliike Länsi-Berliinin kautta Länsi-Saksaan.</a:t>
            </a:r>
          </a:p>
          <a:p>
            <a:r>
              <a:rPr lang="fi-FI" sz="2100" dirty="0"/>
              <a:t>Kiistely Berliinin asemasta huipentui 1961, NL:n ja USA:n sotilasvoimat vastakkain Berliinissä (ei taisteluja)</a:t>
            </a:r>
          </a:p>
          <a:p>
            <a:r>
              <a:rPr lang="fi-FI" sz="2100" dirty="0"/>
              <a:t>Kriisi ratkesi, kun DDR alkoi rakentaa Berliinin muuria.</a:t>
            </a:r>
          </a:p>
          <a:p>
            <a:r>
              <a:rPr lang="fi-FI" sz="2100" dirty="0"/>
              <a:t>Länsivallat eivät joutuneet luopumaan Länsi-Berliinistä.</a:t>
            </a:r>
          </a:p>
          <a:p>
            <a:endParaRPr lang="fi-FI" sz="1500" dirty="0"/>
          </a:p>
          <a:p>
            <a:endParaRPr lang="fi-FI" sz="1500" dirty="0"/>
          </a:p>
          <a:p>
            <a:endParaRPr lang="fi-FI" sz="1500" dirty="0"/>
          </a:p>
        </p:txBody>
      </p:sp>
      <p:pic>
        <p:nvPicPr>
          <p:cNvPr id="5" name="Kuva 4" descr="Kuva, joka sisältää kohteen ajoneuvo, maa-ajoneuvo, pyörä, sotilasajoneuvo&#10;&#10;Tekoälyn generoima sisältö voi olla virheellistä.">
            <a:extLst>
              <a:ext uri="{FF2B5EF4-FFF2-40B4-BE49-F238E27FC236}">
                <a16:creationId xmlns:a16="http://schemas.microsoft.com/office/drawing/2014/main" id="{F6F2DAC4-96CD-4DB3-3EFB-690F62C02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5" r="7187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058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vaate, piha-, sanomalehti, teksti&#10;&#10;Tekoälyn generoima sisältö voi olla virheellistä.">
            <a:extLst>
              <a:ext uri="{FF2B5EF4-FFF2-40B4-BE49-F238E27FC236}">
                <a16:creationId xmlns:a16="http://schemas.microsoft.com/office/drawing/2014/main" id="{E24D78B4-E86F-63BB-089B-166E37FEB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32178"/>
            <a:ext cx="5291666" cy="4193644"/>
          </a:xfrm>
          <a:prstGeom prst="rect">
            <a:avLst/>
          </a:prstGeom>
        </p:spPr>
      </p:pic>
      <p:pic>
        <p:nvPicPr>
          <p:cNvPr id="7" name="Kuva 6" descr="Kuva, joka sisältää kohteen piha-, rakennus, taivas, maa&#10;&#10;Tekoälyn generoima sisältö voi olla virheellistä.">
            <a:extLst>
              <a:ext uri="{FF2B5EF4-FFF2-40B4-BE49-F238E27FC236}">
                <a16:creationId xmlns:a16="http://schemas.microsoft.com/office/drawing/2014/main" id="{A261B803-5EC2-B9CF-B29D-A2CDAB487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64469"/>
            <a:ext cx="5291667" cy="392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1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8FFA5B-E3FE-4F21-AE55-FF4229A5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fi-FI" sz="5400"/>
              <a:t>3. Kuuban kriisi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58818F-4D83-6AE7-A02C-8840291B5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5345321" cy="3961094"/>
          </a:xfrm>
        </p:spPr>
        <p:txBody>
          <a:bodyPr anchor="t">
            <a:normAutofit fontScale="92500" lnSpcReduction="10000"/>
          </a:bodyPr>
          <a:lstStyle/>
          <a:p>
            <a:r>
              <a:rPr lang="fi-FI" sz="1900" dirty="0"/>
              <a:t>Kuubassa v. 1962, Neuvostoliitto (NL) ja Kuuba vs. USA</a:t>
            </a:r>
          </a:p>
          <a:p>
            <a:r>
              <a:rPr lang="fi-FI" sz="1900" dirty="0"/>
              <a:t>Taustalla Fidel Castron nousu Kuuban johtajaksi ja maan muuttaminen sosialistiseksi sekä NL:n ja Kuuban yhteistyö.</a:t>
            </a:r>
          </a:p>
          <a:p>
            <a:r>
              <a:rPr lang="fi-FI" sz="1900" dirty="0"/>
              <a:t>NL kuljetti Kuubaan ydinohjuksia. Presidentti Kennedy päätti käyttää diplomatian keinoja: vaati NL:a poistamaan ohjukset. USA asetti Kuuban merisaartoon. Ydinsodan uhka oli todellinen.</a:t>
            </a:r>
          </a:p>
          <a:p>
            <a:r>
              <a:rPr lang="fi-FI" sz="1900" dirty="0"/>
              <a:t>Kriisi ratkesi, kun NL lupasi poistaa ohjukset, jos USA ei hyökkää Kuubaan ja poistaa ohjuksensa Turkista. Ehdot hyväksyttiin molemmin puolin.</a:t>
            </a:r>
          </a:p>
          <a:p>
            <a:r>
              <a:rPr lang="fi-FI" sz="1900" dirty="0"/>
              <a:t>Seurauksena suurvaltojen suhteiden liennytys ja mm. kuuman linjan perustaminen USA:n ja NL:n välille.</a:t>
            </a:r>
          </a:p>
          <a:p>
            <a:endParaRPr lang="fi-FI" sz="1900" dirty="0"/>
          </a:p>
          <a:p>
            <a:endParaRPr lang="fi-FI" sz="1500" dirty="0"/>
          </a:p>
          <a:p>
            <a:endParaRPr lang="fi-FI" sz="1500" dirty="0"/>
          </a:p>
          <a:p>
            <a:endParaRPr lang="fi-FI" sz="1500" dirty="0"/>
          </a:p>
        </p:txBody>
      </p:sp>
      <p:pic>
        <p:nvPicPr>
          <p:cNvPr id="7" name="Kuva 6" descr="Kuva, joka sisältää kohteen teksti, kartta, diagrammi, atlas&#10;&#10;Tekoälyn generoima sisältö voi olla virheellistä.">
            <a:extLst>
              <a:ext uri="{FF2B5EF4-FFF2-40B4-BE49-F238E27FC236}">
                <a16:creationId xmlns:a16="http://schemas.microsoft.com/office/drawing/2014/main" id="{EE52A4BA-2088-D4FE-15E3-EF72C5577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1772630"/>
            <a:ext cx="5458968" cy="472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43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Kuva, joka sisältää kohteen liikenne, piha-, ajoneuvo, vesi&#10;&#10;Tekoälyn generoima sisältö voi olla virheellistä.">
            <a:extLst>
              <a:ext uri="{FF2B5EF4-FFF2-40B4-BE49-F238E27FC236}">
                <a16:creationId xmlns:a16="http://schemas.microsoft.com/office/drawing/2014/main" id="{8E3B243E-AC53-E0D8-1717-7D038A88F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1748896"/>
            <a:ext cx="5804504" cy="3685860"/>
          </a:xfrm>
          <a:prstGeom prst="rect">
            <a:avLst/>
          </a:prstGeom>
        </p:spPr>
      </p:pic>
      <p:pic>
        <p:nvPicPr>
          <p:cNvPr id="5" name="Kuva 4" descr="Kuva, joka sisältää kohteen luonnos, piirros, vaate, mies&#10;&#10;Tekoälyn generoima sisältö voi olla virheellistä.">
            <a:extLst>
              <a:ext uri="{FF2B5EF4-FFF2-40B4-BE49-F238E27FC236}">
                <a16:creationId xmlns:a16="http://schemas.microsoft.com/office/drawing/2014/main" id="{7C47F372-24AF-3D00-FF52-316F8CC2B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190" y="1960563"/>
            <a:ext cx="6259810" cy="347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28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245</Words>
  <Application>Microsoft Office PowerPoint</Application>
  <PresentationFormat>Laajakuva</PresentationFormat>
  <Paragraphs>22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Supervallat sodan kynnyksellä</vt:lpstr>
      <vt:lpstr>1. Berliinin saarto</vt:lpstr>
      <vt:lpstr>PowerPoint-esitys</vt:lpstr>
      <vt:lpstr>2. Berliinin kriisi</vt:lpstr>
      <vt:lpstr>PowerPoint-esitys</vt:lpstr>
      <vt:lpstr>3. Kuuban kriisi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Perttu Silver</dc:creator>
  <cp:lastModifiedBy>Perttu Silver</cp:lastModifiedBy>
  <cp:revision>1</cp:revision>
  <dcterms:created xsi:type="dcterms:W3CDTF">2025-02-21T11:17:19Z</dcterms:created>
  <dcterms:modified xsi:type="dcterms:W3CDTF">2025-02-21T12:20:35Z</dcterms:modified>
</cp:coreProperties>
</file>