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3"/>
  </p:notesMasterIdLst>
  <p:handoutMasterIdLst>
    <p:handoutMasterId r:id="rId14"/>
  </p:handoutMasterIdLst>
  <p:sldIdLst>
    <p:sldId id="256" r:id="rId4"/>
    <p:sldId id="343" r:id="rId5"/>
    <p:sldId id="264" r:id="rId6"/>
    <p:sldId id="367" r:id="rId7"/>
    <p:sldId id="369" r:id="rId8"/>
    <p:sldId id="314" r:id="rId9"/>
    <p:sldId id="377" r:id="rId10"/>
    <p:sldId id="378" r:id="rId11"/>
    <p:sldId id="376" r:id="rId12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E25"/>
    <a:srgbClr val="B2BE3E"/>
    <a:srgbClr val="08306D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89" autoAdjust="0"/>
    <p:restoredTop sz="94789"/>
  </p:normalViewPr>
  <p:slideViewPr>
    <p:cSldViewPr snapToGrid="0" snapToObjects="1">
      <p:cViewPr varScale="1">
        <p:scale>
          <a:sx n="115" d="100"/>
          <a:sy n="115" d="100"/>
        </p:scale>
        <p:origin x="232" y="3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2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4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4" r:id="rId13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6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7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auth/login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i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044" y="1449659"/>
            <a:ext cx="8764857" cy="2430965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Kuvataide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 &amp; </a:t>
            </a:r>
            <a:r>
              <a:rPr lang="en-US" dirty="0" err="1">
                <a:latin typeface="Century Gothic" panose="020B0502020202020204" pitchFamily="34" charset="0"/>
              </a:rPr>
              <a:t>tekoäly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Century Gothic" panose="020B0502020202020204" pitchFamily="34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0"/>
            <a:ext cx="9824559" cy="16574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B2BE3E"/>
                </a:solidFill>
                <a:latin typeface="Century Gothic" panose="020B0502020202020204" pitchFamily="34" charset="0"/>
              </a:rPr>
              <a:t>MEDIAKASVATUS ja VISUAALINEN KULTTUURI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multimodaalisuus</a:t>
            </a:r>
            <a:r>
              <a:rPr lang="en-US" dirty="0"/>
              <a:t> =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ilmaisukanavien</a:t>
            </a:r>
            <a:r>
              <a:rPr lang="en-US" dirty="0"/>
              <a:t> </a:t>
            </a:r>
            <a:r>
              <a:rPr lang="en-US" dirty="0" err="1"/>
              <a:t>samanaikaisuus</a:t>
            </a:r>
            <a:endParaRPr lang="en-US" dirty="0"/>
          </a:p>
          <a:p>
            <a:r>
              <a:rPr lang="en-US" dirty="0" err="1"/>
              <a:t>monilukutaito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kuvanlukutaitoa</a:t>
            </a:r>
            <a:endParaRPr lang="en-US" dirty="0"/>
          </a:p>
          <a:p>
            <a:r>
              <a:rPr lang="en-US" dirty="0"/>
              <a:t>median </a:t>
            </a:r>
            <a:r>
              <a:rPr lang="en-US" dirty="0" err="1"/>
              <a:t>käyttö</a:t>
            </a:r>
            <a:r>
              <a:rPr lang="en-US" dirty="0"/>
              <a:t> “</a:t>
            </a:r>
            <a:r>
              <a:rPr lang="en-US" dirty="0" err="1"/>
              <a:t>ruutuaika</a:t>
            </a:r>
            <a:r>
              <a:rPr lang="en-US" dirty="0"/>
              <a:t>”</a:t>
            </a:r>
          </a:p>
          <a:p>
            <a:r>
              <a:rPr lang="en-US" dirty="0" err="1">
                <a:highlight>
                  <a:srgbClr val="FFFF00"/>
                </a:highlight>
              </a:rPr>
              <a:t>medialaitteet</a:t>
            </a:r>
            <a:r>
              <a:rPr lang="en-US" dirty="0">
                <a:highlight>
                  <a:srgbClr val="FFFF00"/>
                </a:highlight>
              </a:rPr>
              <a:t> – </a:t>
            </a:r>
            <a:r>
              <a:rPr lang="en-US" dirty="0" err="1">
                <a:highlight>
                  <a:srgbClr val="FFFF00"/>
                </a:highlight>
              </a:rPr>
              <a:t>lastenhuone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/>
              <a:t>mediakulttuurit</a:t>
            </a:r>
            <a:r>
              <a:rPr lang="en-US" dirty="0"/>
              <a:t>  </a:t>
            </a:r>
          </a:p>
          <a:p>
            <a:r>
              <a:rPr lang="en-US" dirty="0" err="1"/>
              <a:t>virtuaalimaailmat</a:t>
            </a:r>
            <a:endParaRPr lang="en-US" dirty="0"/>
          </a:p>
          <a:p>
            <a:r>
              <a:rPr lang="en-US" dirty="0" err="1">
                <a:highlight>
                  <a:srgbClr val="FFFF00"/>
                </a:highlight>
              </a:rPr>
              <a:t>identiteetin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rakentuminen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/>
              <a:t>   </a:t>
            </a:r>
            <a:r>
              <a:rPr lang="en-US" sz="1200" dirty="0" err="1"/>
              <a:t>lähde</a:t>
            </a:r>
            <a:r>
              <a:rPr lang="en-US" sz="1200" dirty="0"/>
              <a:t>: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Seppänen</a:t>
            </a:r>
            <a:r>
              <a:rPr lang="en-US" sz="1200" dirty="0"/>
              <a:t>: </a:t>
            </a:r>
            <a:r>
              <a:rPr lang="en-US" sz="1200" dirty="0" err="1"/>
              <a:t>Visuaalinen</a:t>
            </a:r>
            <a:r>
              <a:rPr lang="en-US" sz="1200" dirty="0"/>
              <a:t> </a:t>
            </a:r>
            <a:r>
              <a:rPr lang="en-US" sz="1200" dirty="0" err="1"/>
              <a:t>Kulttuuri</a:t>
            </a:r>
            <a:r>
              <a:rPr lang="en-US" sz="1200" dirty="0"/>
              <a:t> 2005, </a:t>
            </a:r>
            <a:r>
              <a:rPr lang="en-US" sz="1200" dirty="0" err="1"/>
              <a:t>Juha</a:t>
            </a:r>
            <a:r>
              <a:rPr lang="en-US" sz="1200" dirty="0"/>
              <a:t> </a:t>
            </a:r>
            <a:r>
              <a:rPr lang="en-US" sz="1200" dirty="0" err="1"/>
              <a:t>Herkman</a:t>
            </a:r>
            <a:r>
              <a:rPr lang="en-US" sz="1200" dirty="0"/>
              <a:t> </a:t>
            </a:r>
            <a:r>
              <a:rPr lang="en-US" sz="1200" dirty="0" err="1"/>
              <a:t>Kriittinen</a:t>
            </a:r>
            <a:r>
              <a:rPr lang="en-US" sz="1200" dirty="0"/>
              <a:t> </a:t>
            </a:r>
            <a:r>
              <a:rPr lang="en-US" sz="1200" dirty="0" err="1"/>
              <a:t>mediakasvatus</a:t>
            </a:r>
            <a:r>
              <a:rPr lang="en-US" sz="1200" dirty="0"/>
              <a:t> 2007. </a:t>
            </a:r>
            <a:r>
              <a:rPr lang="en-US" sz="1200" dirty="0" err="1"/>
              <a:t>Päivi</a:t>
            </a:r>
            <a:r>
              <a:rPr lang="en-US" sz="1200" dirty="0"/>
              <a:t> </a:t>
            </a:r>
            <a:r>
              <a:rPr lang="en-US" sz="1200" dirty="0" err="1"/>
              <a:t>Setälä</a:t>
            </a:r>
            <a:r>
              <a:rPr lang="en-US" sz="1200" dirty="0"/>
              <a:t>; </a:t>
            </a:r>
            <a:r>
              <a:rPr lang="en-US" sz="1200" dirty="0" err="1"/>
              <a:t>Lapsi</a:t>
            </a:r>
            <a:r>
              <a:rPr lang="en-US" sz="1200" dirty="0"/>
              <a:t> </a:t>
            </a:r>
            <a:r>
              <a:rPr lang="en-US" sz="1200" dirty="0" err="1"/>
              <a:t>kuvan</a:t>
            </a:r>
            <a:r>
              <a:rPr lang="en-US" sz="1200" dirty="0"/>
              <a:t> </a:t>
            </a:r>
            <a:r>
              <a:rPr lang="en-US" sz="1200" dirty="0" err="1"/>
              <a:t>takana</a:t>
            </a:r>
            <a:r>
              <a:rPr lang="en-US" sz="1200" dirty="0"/>
              <a:t> 2012.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0982" y="1272753"/>
            <a:ext cx="12192000" cy="57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26" y="0"/>
            <a:ext cx="6638819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  <p:pic>
        <p:nvPicPr>
          <p:cNvPr id="3" name="Kuva 2" descr="Kuva, joka sisältää kohteen Tablettitietokone, henkilö, multimedia, vekotin&#10;&#10;Kuvaus luotu automaattisesti">
            <a:extLst>
              <a:ext uri="{FF2B5EF4-FFF2-40B4-BE49-F238E27FC236}">
                <a16:creationId xmlns:a16="http://schemas.microsoft.com/office/drawing/2014/main" id="{851BA019-C1DE-0F80-2F66-CF951EBA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2" y="1984488"/>
            <a:ext cx="4617924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9A6C8CF-2AEC-DCC9-0899-42008A25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83B729-5EEE-054A-4296-B5B291A67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C39376-134C-FD9F-AA9D-BE69F8B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0361956-EAAA-31FC-98FC-C5F4DE080397}"/>
              </a:ext>
            </a:extLst>
          </p:cNvPr>
          <p:cNvSpPr txBox="1"/>
          <p:nvPr/>
        </p:nvSpPr>
        <p:spPr>
          <a:xfrm>
            <a:off x="323385" y="1616927"/>
            <a:ext cx="106494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Luokaa tekoälyn (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chatGPT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avulla  joulusatu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Menkää osoitteeseen: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chat.openai.com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fi-FI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Käyttäkää kuvailevia sanoja ohjeiden antamisessa tekoälylle,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    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djektiivi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subjekti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verbi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tai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esim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endParaRPr lang="en-US" sz="24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>
                <a:solidFill>
                  <a:srgbClr val="002060"/>
                </a:solidFill>
                <a:latin typeface="Century Gothic" panose="020B0502020202020204" pitchFamily="34" charset="0"/>
              </a:rPr>
              <a:t>  “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Luo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metsän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eläinten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joulusatu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​”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Tehkää joulusadullenne puhekuplat pyytämällä tekoälyä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”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Tee puhekuplat joulusatuun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​”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CCAA5A7-6F05-39B9-9777-F4A987102A5F}"/>
              </a:ext>
            </a:extLst>
          </p:cNvPr>
          <p:cNvSpPr txBox="1"/>
          <p:nvPr/>
        </p:nvSpPr>
        <p:spPr>
          <a:xfrm>
            <a:off x="512957" y="379141"/>
            <a:ext cx="909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676E25"/>
                </a:solidFill>
                <a:latin typeface="Century Gothic" panose="020B0502020202020204" pitchFamily="34" charset="0"/>
              </a:rPr>
              <a:t>TEHTÄVÄ 20.11.</a:t>
            </a:r>
          </a:p>
        </p:txBody>
      </p:sp>
    </p:spTree>
    <p:extLst>
      <p:ext uri="{BB962C8B-B14F-4D97-AF65-F5344CB8AC3E}">
        <p14:creationId xmlns:p14="http://schemas.microsoft.com/office/powerpoint/2010/main" val="105131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15A7C3-D8E0-BAF4-6AE8-036398DC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6458151-92BE-0834-3223-5707D868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2397D9-0B94-0B41-560D-D41A7BAB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448D90-0A49-56B4-6367-076E1F608C94}"/>
              </a:ext>
            </a:extLst>
          </p:cNvPr>
          <p:cNvSpPr txBox="1"/>
          <p:nvPr/>
        </p:nvSpPr>
        <p:spPr>
          <a:xfrm>
            <a:off x="289933" y="1237785"/>
            <a:ext cx="11130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https://images.ai/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kuvageneraattorilla voitte luoda erilaisia kuvia </a:t>
            </a:r>
          </a:p>
          <a:p>
            <a:pPr algn="l" rtl="0" fontAlgn="base"/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käyttäen muutamaa tekstinne avainsanaa</a:t>
            </a:r>
          </a:p>
          <a:p>
            <a:pPr algn="l" rtl="0" fontAlgn="base"/>
            <a:endParaRPr lang="fi-FI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menkää </a:t>
            </a:r>
            <a:r>
              <a:rPr lang="fi-FI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powerpoint:iin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 ja luokaa kuvasarja joulusadusta</a:t>
            </a: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Lisätkää </a:t>
            </a:r>
            <a:r>
              <a:rPr lang="fi-FI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chatGPT:n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tuottama puhekupla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aina yhdelle 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powerpoint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</a:p>
          <a:p>
            <a:pPr algn="l" rtl="0" fontAlgn="base"/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slidelle</a:t>
            </a:r>
            <a:endParaRPr lang="fi-FI" sz="2400" b="1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palauttakaa kuvasarjanne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peda.netin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palautuskansioon.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katsotaan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ja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kommentoidaan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muiden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työt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läpi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hahmojen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pohjalta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tehdään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kohopainotyö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/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grafiikka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Huom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! Muistakaa antaa </a:t>
            </a: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creditit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GPT:lle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tehdystä työstä</a:t>
            </a:r>
            <a:r>
              <a:rPr lang="en-US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r>
              <a:rPr lang="fi-FI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OpenAI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 (2023). 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ChatGPT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(Mar 14 version) [Large 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language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model].  </a:t>
            </a:r>
          </a:p>
          <a:p>
            <a:pPr algn="l" rtl="0" fontAlgn="base"/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https://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chat.openai.com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/chat</a:t>
            </a:r>
            <a:endParaRPr lang="fi-FI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7A523A-A195-9939-C1AD-CDB3F0BECA7C}"/>
              </a:ext>
            </a:extLst>
          </p:cNvPr>
          <p:cNvSpPr txBox="1"/>
          <p:nvPr/>
        </p:nvSpPr>
        <p:spPr>
          <a:xfrm>
            <a:off x="412597" y="635621"/>
            <a:ext cx="763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676E25"/>
                </a:solidFill>
                <a:latin typeface="Century Gothic" panose="020B0502020202020204" pitchFamily="34" charset="0"/>
              </a:rPr>
              <a:t>MUUTA HUOMIOITAVAA</a:t>
            </a:r>
          </a:p>
        </p:txBody>
      </p:sp>
    </p:spTree>
    <p:extLst>
      <p:ext uri="{BB962C8B-B14F-4D97-AF65-F5344CB8AC3E}">
        <p14:creationId xmlns:p14="http://schemas.microsoft.com/office/powerpoint/2010/main" val="319868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20.11.2023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506</Words>
  <Application>Microsoft Macintosh PowerPoint</Application>
  <PresentationFormat>Laajakuva</PresentationFormat>
  <Paragraphs>122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Helvetica</vt:lpstr>
      <vt:lpstr>Impact</vt:lpstr>
      <vt:lpstr>Palatino Linotype</vt:lpstr>
      <vt:lpstr>Trebuchet MS</vt:lpstr>
      <vt:lpstr>JYU Otsikkodiat</vt:lpstr>
      <vt:lpstr>JYU sisältö pohjat</vt:lpstr>
      <vt:lpstr>2_Mukautettu suunnittelumalli</vt:lpstr>
      <vt:lpstr>Kuvataide monilukutaito &amp; tekoäly  </vt:lpstr>
      <vt:lpstr>                          OPETUSSUUNNITELMA ja MONILUKUTAITO LK 3-6                               Antti Lokka    </vt:lpstr>
      <vt:lpstr>MEDIAKASVATUS ja VISUAALINEN KULTTUURI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PowerPoint-esitys</vt:lpstr>
      <vt:lpstr>PowerPoint-esitys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77</cp:revision>
  <dcterms:created xsi:type="dcterms:W3CDTF">2020-04-15T06:25:21Z</dcterms:created>
  <dcterms:modified xsi:type="dcterms:W3CDTF">2023-11-20T08:50:21Z</dcterms:modified>
  <cp:category/>
</cp:coreProperties>
</file>