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3" r:id="rId4"/>
    <p:sldId id="260" r:id="rId5"/>
    <p:sldId id="261" r:id="rId6"/>
    <p:sldId id="262" r:id="rId7"/>
    <p:sldId id="259" r:id="rId8"/>
    <p:sldId id="267" r:id="rId9"/>
    <p:sldId id="264" r:id="rId10"/>
    <p:sldId id="265"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04"/>
    <p:restoredTop sz="96327"/>
  </p:normalViewPr>
  <p:slideViewPr>
    <p:cSldViewPr snapToGrid="0">
      <p:cViewPr varScale="1">
        <p:scale>
          <a:sx n="120" d="100"/>
          <a:sy n="120" d="100"/>
        </p:scale>
        <p:origin x="184"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8-24T10:39:41.041"/>
    </inkml:context>
    <inkml:brush xml:id="br0">
      <inkml:brushProperty name="width" value="0.5" units="cm"/>
      <inkml:brushProperty name="height" value="1" units="cm"/>
      <inkml:brushProperty name="color" value="#FFFC00"/>
      <inkml:brushProperty name="tip" value="rectangle"/>
      <inkml:brushProperty name="rasterOp" value="maskPen"/>
    </inkml:brush>
  </inkml:definitions>
  <inkml:trace contextRef="#ctx0" brushRef="#br0">968 130,'51'0,"1"0,45 0,-40 0,1 0,14 0,2 0,1 5,22-3,-47 0,0 1,8 1,2-2,3-1,-1 0,-7 2,0 0,2-2,0-2,-3 1,0 0,3 0,3 0,10 0,0 0,-9 0,0 0,8 0,0 0,-9 0,-2 0,1 0,-1 0,0 0,0 0,7 0,1 0,-9 0,-1 0,11 0,-3 0,21 0,-31 0,2 0,-1 0,0 0,9 0,1 0,5 0,0 0,1 3,-1 1,-2-4,0 1,-1 2,1 1,10-1,-2 0,-22-2,0 0,20 2,3 0,-5 1,-1-1,3-2,0 0,-3 2,0 0,7-2,-4-2,-24 1,0 0,20 3,4 0,15-2,-5 0,-33 2,1 0,48-2,-6-2,-33 1,-4 0,3 0,23 6,10-4,-40 3,0 2,-3-4,1 1,6 3,1 0,9 0,-1 0,-5 0,-1 0,3-3,-2 0,-8 2,0 0,5-3,-1 1,-5 3,0 0,6-1,-2 1,35 6,0 0,-8 0,6 0,-36-6,0-1,44 1,-40 0,-1-2,28-3,5 4,-6-6,-15 0,9 5,-18-4,40 10,-19-9,11 3,-19-5,-6 0,8 0,-1 0,-6 0,4 0,-4 0,21 0,-10 0,11 0,-23 0,14 6,-12-5,20 5,-4-6,-1 0,14 0,-20 0,2 0,-22 0,2 0,23 0,-3 0,12 0,-35 0,2 0,-2 0,0 0,-5 0,0 0,8 0,0 0,-8 0,0 0,8 0,1 0,-1 0,-2 0,34 0,-10 0,8-6,-27 5,23-5,-3 6,-10 0,22 0,-35 0,-10 0,-4 0,-21 0,2 0,0 0,1 0,10 0,3 0,7 0,-6 0,6 0,-7 0,-8 0,5-5,-13 4,6-3,-2 1,-4 2,4-1,1 2,3 0,23-6,-4 5,13-5,-23 6,12-5,-11 4,14-4,1 0,-1 4,-7-4,-2 0,-7 4,-1-3,-7 1,-2 2,-8-3,8 0,-5 3,12-3,-5 4,0 0,-2 0,-8-4,13 3,-9-2,17 3,-11 0,7 0,-11 0,1-3,11 2,-4-2,11 3,-9-5,-14 4,13-3,-12 4,4 0,4 0,-1 0,2 0,-4 0,0 0,-6 0,12-3,-13 2,5-3,2 4,-6 0,6 0,-2 0,-6 0,-75-30,-12 10,2 0,-6 1,8 7,-1 4,-3 3,-3 2,-7-3,-2 0,2 4,-3 2,11-2,-4-1,-2 1,-9 2,-3 0,-3 0,-9 0,-2 0,-1 0,2 0,1 0,-6 0,23 0,-5 0,-1 0,0 0,4 0,-5 0,4 0,-1 0,-4 0,4 1,-4 1,-1 0,0-1,2 0,-13 0,1-1,2 0,3 1,11 1,3 0,1 0,-2-1,-5 0,-2-1,1-1,4 1,-8 0,3 0,1 0,1 0,1 0,-1 0,-2 0,0 0,-2 0,-1 0,-2 1,0-2,-4-1,-1-1,2 1,13 2,2 0,0-1,2-4,1 0,-2 1,-6 3,-1 1,-1-1,-2-1,-1-1,1 1,6 2,2 0,-1 0,-4 0,0 0,4 0,-7 0,2 0,22 0,-2 0,1 0,-2 2,0 1,3-1,-10-1,1 0,-16 2,1 1,18-4,2 0,-4 0,-2 0,-3 0,-1 0,4 0,-2 0,10 0,-3 0,-1 0,1-2,-2-1,1 1,-3 1,1 1,-3-1,-10-1,-2 0,5-1,-15 0,4 0,26 2,-1 1,0-1,1-1,0 0,2-1,-18 0,3 0,2 0,0-2,-4-1,1-2,21 1,-1 0,-26 0,-2-1,17 1,2 0,0 0,2 0,6 0,4 0,-32-6,3 0,15 7,8-5,-6 4,-2 1,-16-5,12 9,-9-4,28 6,-5 0,8 0,-1 0,0 0,-7 0,6 5,-22 2,20 0,-4 3,17-5,15 4,6-4,-5 5,11-8,-28 14,7-13,-16 12,-14-2,10 0,-3 4,25-8,13-1,7-1,-5 2,1 0,-6 5,10-2,-10 1,4 2,-17 7,-3 0,-16 19,2-10,-7 11,14-8,-5 6,10-4,-6 10,8-6,10-8,-1 3,13-19,-6 12,11-12,-7 1,7-4,-4-4,-6 7,-3-1,-6 1,-10-1,5-1,-5-2,-7 8,-5-7,-22 11,13-11,-12 11,-1-4,3-6,-3 3,17-11,22 0,12-1,116 16,-40-15,18 4,0 1,-7-6,15-4,3 4,24-5,-46 0,2 0,-1 3,2 0,4-2,3 0,7 2,0 0,-8-3,-1 0,17 0,-2 0,21 0,-31 0,2 0,0 0,-1 0,3 0,0 0,1 0,-1 0,-9 0,-1 0,-6 0,2 0,13 0,2 0,-2 0,-1 0,-1 0,0 0,-1 0,-1 0,5 0,1 0,-2 0,0 0,2 0,0 0,-1 0,-1 0,-10 0,1 0,21-3,1-1,-11 3,-1 1,1-4,0 1,-2 3,-1 0,-1 0,0 0,2 0,1 0,5-3,-2 0,21 1,-34-1,-2 0,14 3,-20 0,0 0,16 0,-12 0,0 0,18 0,-9 1,0-2,14-4,18 3,-24-3,16-1,-11-1,19-1,-22-8,6 13,8-8,-11 11,11 0,-15 0,-1 0,1 0,-8-5,6 4,2-10,17 10,-14-5,3 1,-24 4,-14-4,3 5,-6-5,10 4,40-9,-31 9,14-7,-47 7,-3-2,6 3,-4-3,9 3,-12-3,2 3,17 0,-13 0,13-3,-22 2,9-5,-4 5,5-4,2 4,-8-2,5 3,0-2,-4-2,1-2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27.330"/>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710 1979,'48'11,"1"1,6 0,3 0,20 2,4-1,-1-2,4-1,-11 2,3 0,1-1,-2-2,-1-2,3 1,14 3,3-1,0 1,0-1,0-1,0 1,-2 0,0 0,-3-1,-7-1,-1-1,-3 1,-9 0,-2 1,-2-1,19-1,-4 0,-11 1,-4 0,-10-2,-3-2,32 1,-22-1,-11-4,-6 0,-7 0,10 0,7 0,16 4,18 1,-38-2,1-1,-1 0,1 0,11 1,0-1,-6-2,1 1,12 4,0 0,-3-3,-2 2,-12 1,-4 0,46 5,-47-2,6 2,-14-1,-1 0,-6-1,-8-1,-9-4,-83 14,-33-13,8 5,-10 0,28-6,-2-1,-1 1,-4 2,-2 2,-1 0,-12 0,-2 1,0 0,4 1,1 1,-2 0,16-4,-1 0,-1 0,2 0,2 1,0 0,1 1,2-1,-14-1,3 0,-1 1,-4 2,1 0,3 0,16-1,4-1,-3 1,-11 1,-2-1,1 1,8 0,0-1,-1 1,-8 2,-1 1,2 0,-19 1,2 1,0 5,4-1,22-6,4 0,10 1,3 0,-38 1,7-1,10-6,1 2,15-2,0 3,7 1,-7 3,11-1,-8-2,8 1,-9-1,-1 2,-7 3,4-2,17-3,11-1,25-5,-8 19,9-8,-8 21,6-15,3 0,7 0,16-10,17 0,41-2,-17-9,6-1,29 3,10-2,-18-2,4-1,4-1,-14 1,3 1,2-2,0 1,8-3,2-1,1 0,0 0,3 0,1 0,1 0,-2-1,0-1,0 0,-1 0,0-2,0 0,0 0,-1-1,-1 0,-11 3,0-1,-2 1,0-1,-2-1,0-1,-1 1,-3 0,9-3,-3 1,-2 1,-5 1,-2 0,-3 0,15-5,-5-1,-8 2,-2 0,-9 2,0-2,0-4,2-1,3 3,2 0,6-4,3 0,0 5,1 2,6-3,2 2,1 5,1 0,8 0,1 0,-30 4,-1 2,2-1,3-1,1 1,0-1,-1-1,0-1,2 1,5 1,2 0,0 0,-3-2,1 0,0 1,10 2,2 2,0 0,0 0,-1 0,1 0,7 2,1 0,1 0,-23 0,2 0,-1 0,-3 0,13 0,-2 0,-1 0,-2 0,0 0,-5 0,14-2,-5-1,-9 0,-4 0,-10-2,-5 0,26-4,-30 3,-23 2,-16 1,-109-30,45 21,-6 0,-15-5,-10-2,-1 1,1 4,0 1,-2 2,-8-2,-2 2,2 0,10 0,2 1,0 0,-5 0,-1-1,3 1,13 2,1 1,-1-1,-11-2,-2-1,0 0,-2 0,0 0,0 0,1 1,-1 0,3 0,7 1,2 0,2 0,-30-5,4 3,23 4,3 1,1 0,4 0,-26-2,-6 8,25-7,-7 6,11-6,-5 3,17 0,-2 0,25 4,2 0,14 0,-7 0,3 0,-3 0,62 29,-1-4,12 3,6 3,-2-3,3 1,22 11,5 1,-25-11,3 1,2 0,14 5,4 1,2-1,3 0,1 0,3-1,-15-6,1 0,1 0,1-1,3-1,1-1,0 0,2-2,5 1,1-2,0-1,1 0,-2-1,-1 0,2-1,0-1,3-2,1-1,1-1,-2-2,-5-1,0-1,-1 0,0-2,-4 1,0-2,0 0,-2-1,-2-2,-2 0,0-2,0 0,18 1,0-1,-2 0,-6-1,-1 1,-2-2,-6 0,-2-1,-4-1,13 0,-5-1,-5 0,-3-1,-11-1,-2-1,0 0,0 1,9 0,0 2,-6-1,1 1,11 0,1-1,-7 0,1 0,11 0,-1 0,-13 0,0 1,5 2,0 0,-11 0,-2 0,-2 0,-1 0,42 4,-7 1,-20-1,-14 0,-21-4,-21 0,-73-40,8 16,-11-7,-7 0,15 12,-1 1,-21-6,-5-1,-11-2,-4 0,21 7,-3 0,-1-1,-4-1,-1-1,0 1,-3 1,-1 1,2 1,5 0,0 0,1 0,-4 2,-1 0,3 0,9 2,3-1,-1 1,-2 1,0 0,2-1,-26-7,2 1,6 3,1 3,8 0,3 1,6 3,3 0,16 1,2 1,-43-6,28 4,-1 0,12 4,1-3,6 1,13 4,-4-3,15 6,-4-3,3 2,7-1,-11-6,13 4,-6-8,56-9,2 11,45-6,-30 17,3 2,5-1,5 0,26 0,6 0,-25 0,2 0,2 0,9 2,4 0,0 1,5-1,2 0,1 2,-20 2,1 2,1 0,0 0,0-2,0 0,1 0,0 2,2 3,2 1,-1 1,0-1,-1-2,0 1,0-1,0 0,-1 1,-1-1,1 1,-1 0,-2 0,-1 1,0 0,0-1,-1 0,-1-1,0 0,-1 1,22 4,-2 1,1 0,0 0,0 0,-1 0,-7-3,-1-1,0 1,0 2,0 0,-2-1,-7-4,-2-1,0 2,1 2,0 1,-1 0,-2-2,0-1,1 1,3 2,1 0,1 1,0-1,2 0,-1 0,3 0,0 1,0 0,-5-3,0-1,0 2,4 1,1 0,-5 0,16 0,-3 0,-25-2,1 1,-2-1,20 1,-1 0,-1 4,1-1,0-3,-2-1,-15-1,-4 0,-8-3,-4-1,27 1,-12 0,-26-2,-6-1,-22-2,-111-5,51-4,-6 1,-10 1,-9 1,0-2,-26-7,0 1,29 6,0 1,0-1,2-2,2-1,-2 1,-5 1,-1 1,1-2,3-1,1-2,-4 0,-15-3,-4 0,-2-1,18 2,-2-1,-1 0,-1 0,-7 0,-2 0,0-1,-1 1,-2-3,0 0,-1 0,1 2,1 2,0 1,1 1,1-1,6-1,0 0,2 0,1 1,-18-1,2 2,5 0,14 1,3 0,3-1,-19-3,6 0,20 3,5-1,4 1,2 0,-33-3,-6-4,16 4,-7-4,15 2,-13-2,-7-3,28 7,-3 0,-4-2,-2 0,-6 0,1 1,11 3,3 1,-39-4,44 9,18 0,20 5,-3-3,-1 3,112-5,-7 5,8-2,10 1,-10-2,2 0,-27 3,2-1,1 1,11-2,1 0,1 0,3 2,1 0,0 0,-5 0,-1 0,-1 0,0 0,-1 0,-4 0,7 0,-5 0,-2-1,-4-2,-21 1,-2-1,44-5,3-1,-8 0,10 4,-8-2,-39 6,0 1,40-8,-36 8,2-1,-5-1,2 0,7 2,1 0,-2 1,2-2,9-1,1-1,-1 0,3 0,11 0,1 0,2 0,1 1,10-1,1 0,-3 2,-1 0,2-2,-1 1,-9 1,-3 2,-5-1,-2 0,-8 0,-1 0,-6 0,-3 0,36 0,1 0,-27 0,-3 0,7 0,-3 0,-18 0,3 0,0 0,1 0,11-3,3 1,-2-1,3 0,8-3,3 0,3 0,2 0,7 0,1 0,2-1,2 1,-29 4,0 0,1-1,-3-1,0 0,1 1,3 2,0 1,-2-1,25-4,-3-1,-4 5,-1 1,-10-3,-3 1,-2 1,-2 2,-12-1,-3 0,40 0,-28 0,-17 2,-8-1,-19 1,-6-2,-102 15,10-3,-13 1,-10 0,15-1,-2-2,10-1,-3-1,-1 1,-4-1,-2 1,-1 0,-11 3,-3 0,1 0,8-2,0 0,2 1,-1 2,2 2,3 0,13-4,2-1,1 2,2 3,1 1,1 0,-19 4,4 2,1 2,4 0,18-6,5 0,-28 13,37-15,17-3,12-6,66 20,-8-12,9 2,4-1,36 1,-35-9,2-1,0 3,2-1,11-3,2 0,-3 4,1 1,11-2,3 0,-4 3,1 0,9 1,1-1,0-2,1-1,-26-3,1 1,0-1,1 0,0 1,1-1,6-1,1 0,-2 0,22 4,-2 0,-28-4,1-2,-3 1,23 2,-1-1,6 1,1 0,-5-2,-1-1,-2 0,-2-1,-8-1,-1-2,-7 1,-2 0,-1 1,-4-2,33-6,-5 2,-23-6,-2 3,-13 1,2 0,-9 1,9-1,1 0,1 0,5 0,2-4,-5 0,0-4,-17 3,-7 0,-11 5,-4 1,4-1,-2 3,1-3,-5 2,-83-16,-8 6,-3-5,-9-1,6 9,-1 0,-10-7,-3-1,24 9,-1 0,-2 0,-2 0,-2 0,0 0,-2-1,-2 1,2 0,8 2,2 0,1 1,-23-2,6 0,21 2,6 1,-26-3,11 2,18 0,-21-4,-5 0,20 2,-4 0,-10 0,-5-1,12 3,-4 0,1 0,-23-4,1 0,-2 4,8 1,29 0,7 1,-18 3,36 0,22 0,63-24,-7 14,8-4,7 2,-9 7,2 3,19-1,5 2,8 0,6 2,-18 0,5 0,0 0,4 2,0 0,3 0,-12 0,1 0,1 0,0 0,0 0,1 0,0 0,1 0,5 0,1 0,0 0,-1 0,1 2,0-1,-1 2,1-1,-1 0,0 0,0 0,-1 1,-2 0,0 1,-1 0,-1 1,21 3,-1 0,-2 0,-8-3,-1 0,-2 1,-2 2,-1-1,-2 0,-10-2,-2 0,1-1,1 0,1 1,-2 0,20 1,-1 0,5 1,-3-1,-13-3,-1 0,3 3,0-1,-6-4,0-1,6 3,-1 0,-6-3,-1 0,8 0,2 0,-2 0,2 0,11-3,3 0,3 0,0-1,-4-2,0-1,-2 4,-3-1,-15-1,-2 0,-1 2,-3 1,-12-1,-2 0,41-5,-14 7,-7-3,-20 4,2-3,-16 2,-1-2,-3 3,2 0,0 0,9-3,8 2,22-6,8-2,-32 5,2-2,1-5,0 0,-4 4,1 0,2-4,-1-1,36-3,3-3,-5 4,-6 2,-9 4,-7 0,-3 1,1-1,-5 1,4 3,-17-2,4 3,-15 0,6-3,-11 5,6-4,-7 2,2 0,-3-1,3 4,1-5,6 5,0-3,4 0,-10 1,4-3,-3 3,-1-3,4 5,-11-4,1 3,-10-2,13 3,-5-2,9 2,3-3,-3 3,9-3,-5 0,-2 1,-6-2,-6 2,-4 1,2 0,-4-1,15 1,-9 0,4-2,-7 3,-2-1,2 0,3-3,-2 3,-3-4,2 5,6-3,-4 1,8 0,-3-3,-1 5,19-2,1 2,19 0,-8 0,6-4,-17 4,-1-4,-12 2,-5 2,-8-2,-3 2,2 0,5-2,-1 2,4-4,-5 4,5-2,-3 2,6 0,-6 0,7-3,-10 3,4-3,-6 3,-1 0,8 0,-9 0,4 0,9-1,-14 1,8-2,-4 2,-8-1,18 1,-16-2,8 2,-2-1,-6 0,12-2,-10 0,3 0,1-3,-3 2,3-3,1 7,0 7,-4 0,2 7,-1-11,0-7,0-18,-9 6,-6-12,-18 9,4 4,-16-7,7 8,-3 2,-1-2,-3 2,0-2,0 3,1 1,4 1,-7-1,-2 3,-25-10,-11 5,15 1,-4 0,-11 1,-4 0,-14-2,-4 1,22 4,-1 1,0 0,-28-3,1 2,-5 3,0 1,3-2,-1 0,26 4,-2 1,-2 0,-5-2,-2 0,-2 0,-7 0,-1 0,-2-1,17 0,-1 0,-1-2,-3 1,-7-2,-3 0,-2-1,-1 0,11 1,-1-1,-1 0,-1 0,0 1,-6 1,0 1,-1 1,-1 0,1-1,-1-1,-1 0,0-1,0 2,1 0,3 3,-1 0,2 2,0-1,2-1,-11-1,1 0,1-1,2 2,5 2,0 1,3 1,2-1,-10-2,4 0,2 1,8 4,2 0,4-1,-16-3,6-1,12 6,5-1,18-5,2 1,-44 7,25-7,-11 3,0-4,-9 0,-5 0,21 0,-10 0,23 0,-20 0,0 0,29-2,-2 0,-45-3,40 0,1 0,-36-4,1 0,17 1,1 0,7 1,-7-5,8 4,-20-9,-5 0,35 4,-3 1,-3-1,-1 1,-6-4,0 0,3 5,1 0,-4 0,-1 0,6 1,0 1,-5 1,-2-1,-5-1,-1-2,-8-3,-1 1,3 3,1 0,-7-4,0 1,4 3,2 1,3 2,1 0,-2-4,4 2,16 4,5 1,-37-9,8 3,18 3,-17-7,11 3,-2-1,8 2,-7 0,2 2,8-2,5 4,17 4,7-2,5 2,5-1,-3-1,5-1,-5 0,5-2,-5 3,5-3,-10-1,6 0,-13-3,8 2,-3 1,16 4,82 2,-7 2,-1 1,3-1,29 1,0 0,-36 0,3 0,4 0,1 0,2-2,2-1,8 3,2-1,0-1,2 0,5 1,0 2,0-1,-1 0,-3 0,1 0,3-3,-1 0,-6 3,1-1,8-5,-1 1,-7 4,0 1,5-6,-1 1,-9 5,0-1,7-4,-1 0,-10 4,0 0,14-1,0-1,-10 3,0 0,11 0,0 0,-14 0,-1 0,10-2,0-1,-11 2,0 1,12-3,-2 1,-18 2,-1 0,6 0,0 0,-9 0,-2 0,3 0,1 0,8 0,1 0,-6 0,0 0,8 0,0 0,-6 0,-1 0,8 0,-1 0,-10 0,-1 0,3 0,0 0,35-4,4 3,-15-2,7-1,-8 3,-31-1,1 0,47-2,-38 1,1 0,-4-2,1 0,4 2,1 1,-9-1,1 1,9 0,1-1,-3 3,2-1,11-3,2-2,4 3,0 0,-9-2,0 0,8-3,0 0,-9 3,0 0,13-6,2 0,0 5,1-1,3-2,0 1,-1 4,0 1,-1-3,0 1,-3 2,-1-1,-1-1,-2-2,-6 2,-1-1,-1 0,-3 1,-12 0,-2 0,-3 0,-3 0,16-2,-7 2,-22 1,-7 3,-6-3,-8 2,17-4,-4 1,23-6,-2 4,26-8,-6 7,-19 2,3 0,1 1,2 1,17 2,4-1,5-2,1 0,5 4,1 1,-9-3,-2 1,-5 1,-3 2,-13-1,-3 0,40 0,-30 0,-11 0,-19 0,-2 0,-4 0,-1 0,-4 1,-5 0,2 3,-2-3,4 3,-3-2,1-1,6-3,-3-2,3-1,-6-5,-9 2,6-13,-7 2,5-8,-6-1,0 2,-2-8,-5 9,-1-2,-2 9,-5-6,-1 5,-4-1,-4 1,1 9,-7-1,-5 7,2 1,-1 3,3 2,-4 1,-7 2,-11 1,-2 0,-18 9,4-4,-20 14,5-9,-22 11,6-9,9 3,2-4,20-3,-16 2,7-1,-10-2,10 1,-10-1,9 2,-16 2,3 0,-15 1,49-7,-1 0,-5-1,1 0,-41 16,44-14,1 0,-36 13,-7-1,15-5,-11-5,7 1,30-9,-2-1,4 3,-1 0,-9 0,-2 0,3 1,0 1,-6 1,1-1,9-1,2-1,-4 1,2 1,-37 5,37-7,-3-2,-5 1,-1 1,-2-1,-2 0,-5-1,0 1,3 3,1-1,-2-2,1-1,8 3,1 1,-3-4,1-1,10 2,1-1,-4-2,1-2,-30 5,2-2,20 2,-8 1,16-4,-4 2,12-3,1 4,10-2,-8-1,13-2,-12-2,3 0,1-2,-5 2,12-4,0 3,6-1,6 2,-4 0,-2 0,-3 0,-14-3,2 0,-15-1,9-1,5 4,17-1,12 1,62-34,9 9,2-5,8-1,1 6,3 3,19-4,5 1,-21 4,3 0,2 1,14 0,3 2,2 0,-19 4,2 0,0 0,3 0,8-1,2 0,2 0,0 1,-18 3,1 0,1 0,0 0,0 0,4-1,1 1,1 0,-1-1,1 1,0-1,0 0,1 0,-1 1,1 1,-1 2,1 1,0 0,0 1,0 1,1 0,2 0,-1 0,0 1,0 1,-1 1,0 1,0 1,-2 0,0 0,12 1,-1 0,-2 0,0 0,-3 0,1 0,-3 0,-2 0,-11 0,-2 0,-1 0,-1 0,20 0,-1 0,-2 0,-4 0,-1 1,-3-2,-13 0,-2-1,-3 0,21 2,-7-1,-17-4,-5 1,37 3,-31-6,-4 6,-22-3,-11 2,-16-1,-54-8,-28-2,22 5,-4 0,-19-1,-10 0,2 3,-13 4,1 5,19 2,-3 3,1 0,1 1,0 0,-2 1,-11 2,-1 0,-3-1,17-3,-1 0,-2-1,-1 0,-5-1,-2 0,-1 0,-2 0,10-1,-1 0,-2 0,-1-1,1 0,-3-1,-1-1,0 0,0-1,-2 0,-2 1,-2 0,-1 0,2-1,0 0,5-1,0 1,2-2,-1 1,1 0,-18 0,1 0,1-1,2 2,9 0,1 1,2 0,0 0,4 0,1 0,1 0,2 1,-17 1,2 1,2 1,6 0,2 2,2-1,-21 0,4 0,4 3,3 0,16-4,1-1,1 1,2-1,13-2,0 0,-5 2,0-1,10-1,2 0,-2 1,2 1,-26 3,14 0,16-5,-5 0,1-3,-20 0,10 0,-9 0,25 3,10-1,19 1,57 25,4-11,2 4,5 0,43 1,-37-7,4-1,5-3,4 0,12 6,5 0,6-1,5 0,-23-3,2 1,2-1,0 1,2 0,2-1,-13-1,3-1,0 0,0 0,19 4,0 0,2 0,-16-4,0 1,1 0,-2 0,13 1,-2-1,0 1,8 2,1 0,-3 0,-11-2,-3-1,0 0,3 1,0 0,-1 0,-9-2,-1 1,-3-2,27 2,-6-2,-14-1,-6-1,-17-5,-5 0,15 1,-10 2,-1-1,20 9,19-5,2 4,-42-10,0-1,31 2,-2-4,-29-2,2-2,-6-2,20-2,3 1,8-5,-17-2,-12-3,-24 4,-8-1,-5 3,7-10,2-1,4-7,-4 3,-3-2,-6 5,-4 1,-6 3,-6-2,-13 0,-12-1,-31 0,5 7,-9 0,-1 0,-7 1,-3-1,3 4,-3-1,-3 2,-3-2,-14-1,-3-1,-3 1,-2 1,14 3,-2 1,-1 0,-1 1,-1 1,9 0,0 0,-1 1,-1 0,-1 0,-1 0,-4 1,-1-1,-1 1,-1 0,-1 0,0 1,9 0,-1 0,0 0,0 1,-2-1,1 1,0-1,-2 1,-1-1,0 0,0 0,0 1,0-1,0 0,-1 0,0 0,-1 0,1 0,0 0,1 1,0-1,-10 1,0 0,0 0,1 1,2-1,0 0,8 1,0-1,2 0,0 1,2-1,2 1,-7 1,2 0,1 0,3 0,3 0,0 0,2 0,4 0,2 0,-10 0,4 0,7 0,-3 1,8-2,13 0,5-1,-20 1,-3-10,0 5,24-2,-3-1,-3 1,-2 1,-10-1,1 0,12 1,1 1,-5 1,0 1,-39 0,45 0,-3 0,-8 4,-1-1,2-3,-1-1,-5 5,1-1,4-1,0 0,6 2,2 0,-32 0,12 0,26 0,-6 0,8 0,-20-8,1 3,-13-3,12 1,2 7,17-6,3 6,11-3,0 1,1-1,-5-1,-6-1,3 3,-18-5,0-2,-28 4,12-5,-5 5,26-1,-3 2,10-2,-4 3,1-4,-1 1,0-1,-6 0,0 0,-8 0,1 3,-8-3,7 3,-6-4,5 4,-12-4,11 4,-23-5,7 1,32 3,0 1,-30-1,-4-2,12 6,-2-2,-5 3,8 0,0 0,-5 0,-12-5,39 5,-1-1,-6-3,-1-1,-1 3,-3-1,-11-2,-3-1,-1 0,-1 1,-13-1,-2 0,5 0,-1 0,-7-1,1 1,8 2,1 1,3 0,1 1,7-1,2 1,5 1,2 1,6-3,0 1,-3 2,1 0,7 0,0 0,-10-2,-1-1,2 3,2-1,6-1,1-1,0 3,1 0,-36 0,-5 4,1-3,10 7,5-3,4-1,-3 3,-10-2,0 0,37-1,-2 0,2-2,-1 1,-6 4,0 1,-3-1,0 1,-7 3,0 0,0 0,1 0,-4 0,0 0,-4 0,1 1,4-1,-1-1,-14-1,-1 0,7 2,-2 0,-15-4,-3 0,33-2,-1 1,0 0,-2 1,-1 0,1-1,0-1,1-1,2 1,-17 4,3-1,5-2,3-1,10-1,2 1,-5-3,-1 1,7 1,0 0,-1-3,3-1,-23 5,12-5,25 0,12 0,11 1,5-1,82 2,-28-2,18 0,6 0,22 0,-34 0,2 0,10 0,0 0,-4 0,1 0,12 0,2 0,-6 0,2 0,19 0,5 0,-28 0,1 0,2 0,8 0,3 0,1 0,6 0,1 0,2 0,5 0,1 0,1 0,-22 0,1 0,0 0,0 0,2 0,0 0,0 0,-1 0,-1 0,0 0,-1 0,0 0,22 0,-1 0,-1 0,-8-2,-1 0,-2 0,-7 1,-1 1,-2-1,-3 0,-1-2,-1 1,25-1,-1 0,2 3,1-1,1-2,1 0,-1 0,0 1,-26 1,2 1,-2-1,27-2,0 1,-29 1,1 2,-3-1,14-3,-2 1,-5 2,-3-1,-17-3,-4-1,25 5,-22-4,-17 2,-12 1,-4-2,4 3,-5-4,4 2,4-2,-10 0,7 0,3-5,-14 5,9-3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33.923"/>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0 362,'97'-9,"-3"1,-16 0,20-1,-45 7,2-1,1 0,0-1,5 4,1-1,1-3,1 0,1 4,2-1,11-4,1 0,-10 2,0 0,9 0,-1 0,-11-2,-2 1,1 3,-1 0,-2-3,-1 0,0 0,0 2,4-1,1 0,-2-2,1 1,4 1,0 0,5 0,1 0,1-2,2 0,6 2,0-1,-8-1,0-1,3-2,0-1,-12 3,-2 1,4-4,0 1,-9 3,-1 0,1-2,0 0,-3 1,0 1,0-3,-2 1,-1 2,-1 1,29-4,2 4,-25-2,21 2,-18-3,14 2,-22-1,10 2,-12-2,0-1,-6 1,-7 2,-5 0,-1 3,-4-1,8-1,2 2,11-1,-5-1,10-1,-18 1,11-3,-13 6,8-3,1 3,7 0,-6 0,9 0,5 3,16 2,18 4,-43-5,2 1,8 0,1 0,1-1,1 2,13 2,4 0,5 1,4 1,-19-4,2 0,1 1,1 1,0 1,2-1,8 0,2-1,-2 0,-5 0,-2 0,2 0,7 3,2-1,0 0,-6-3,0-1,0 0,7 2,2 0,-2 0,-5-1,-1-2,0 0,1 0,0-2,-2 1,-9-1,-1 0,-1 0,1-2,-1 0,-1 0,25 0,-1 0,5 0,-1 0,-9 0,-2 0,-2-2,-3-1,-10 2,-4 1,-13-3,-3 1,3 1,-1 2,38-1,-38 0,0 0,-2-2,-1 0,3 1,-1 1,38-4,-36 3,0 2,38-1,-38 0,1 0,42 0,1 0,-16 0,-8-4,-15 3,-8-2,-2 3,1 0,5 0,8 4,0-3,2 2,-9-3,-4 0,-13 0,-5 0,-14 0,-2 0,11 0,-2 3,14-3,-4 5,6-4,6 2,0-3,12 3,2 2,27-1,-1 3,-38-4,-1-1,38 3,1-1,-9 0,7-3,-7 6,7-2,-7-1,7 0,-7-4,7 4,-8-3,-14 3,-8-4,-23 0,2-2,-11 1,1-1,-10 2,5 0,4 0,1 0,9 0,-4 0,12 3,17 1,32 5,-36-5,4 1,15 1,3-1,-6-2,0 0,3 2,-4 0,28-4,-38 4,-35-5,-22 0,-82 0,24 0,-7 1,-5 1,-25 3,38 2,-2 0,-4-2,-2 0,-9 3,-3 0,-6-3,-3 1,-7 3,-3 0,-5-3,-2 1,30-1,-1 1,1-1,1-1,-1-1,-1 0,-7 1,-2-1,0 1,2-1,0 1,-2-1,-10-1,-2-1,0 1,1 1,0 1,-2-1,-7-3,-1-1,-2 0,22 2,0 0,-1 0,0-1,-2-1,0 0,0 0,-2 0,-4 0,-2-1,0 1,0 1,2 0,0 2,0-1,0 0,3-2,0 0,1 0,0 2,1 1,1 1,0 0,2 0,-15-3,3-1,0 0,6 2,1 1,2 0,11-1,2 0,1-1,-30 0,4-1,26 3,2 0,-6-3,1 0,4-2,-1-1,-13-1,-5 1,18 1,-4 0,1 0,2-1,0 1,-1 1,-1 1,0 0,2 0,-24 0,4 0,8 0,3 0,8 0,2 0,9 0,2 0,-35 0,3 0,15 0,-25-4,49 1,-3 0,-16-2,-4 0,-2-1,-2 1,-16-2,-2 2,2 1,0 1,0 0,1 0,-1 3,2 0,14 0,1 0,-2 0,3 0,13 0,3 0,-2 0,4 0,-27 0,-1-3,7 2,6-5,-17 2,2-1,-9-3,1 7,0-3,14 0,-13 4,-1-8,37 5,-3 0,-6-2,-3 0,-13-1,-3 0,5 1,-2-1,-14 0,-2 0,10 2,0 2,-7-1,1 0,10 0,1 1,3 2,1-1,14-2,1 1,-3 2,0 0,9 0,1 0,2 0,2 0,-38 0,17 0,5 0,3 0,-8 0,-4 0,1 0,-3 0,16 0,6 0,14 0,2 3,11-2,-1 1,2-2,-1-2,-7-1,-7 0,3-2,-8 1,5 0,3-1,-1 5,6-5,-5 4,5-4,-10 1,-2 1,-2-3,3 5,14-2,4 3,11 0,2 0,-1 0,0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44.87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1081 864,'65'-8,"-7"-1,-21 6,6 0,3-2,10 1,0 0,9 1,4-1,4 4,-1-4,6 4,-16-3,14 2,-21-4,-10 3,-2-2,-14 1,18 2,-7-4,14 5,-7-6,9 2,-10-2,15 2,-2-2,12 6,5-7,-7 2,0 1,-8-3,-9 7,4-7,-14 6,18-2,-12 3,13 0,1 0,5 0,3 0,8 0,-22 0,8-2,-16 1,-4-1,0 2,-10 0,3 0,-2 0,13 0,2 0,7 0,5 0,-8 0,-4 0,-5 0,-6 0,10 0,-8 0,10 0,-7 2,8-1,-2 2,6-3,-5 0,1 0,-3 0,-7 0,-4 0,-5 0,-7 0,1 0,-13 0,12 0,-6-2,3 2,1-4,-4 4,-1-4,5 2,-8-2,11 2,-2-2,3 4,-1-5,-3 3,0-3,-1 3,-6-1,5 2,2-2,-5 1,5 1,-6-3,0 2,9 0,-2-2,3 4,2-2,9 2,5 0,17 0,-17 0,10 2,-10-1,-1 1,6-2,-13 0,3 0,2 0,2 0,12 0,-3 3,4-2,-9 2,3-3,-15 2,8-2,-12 5,6-5,-8 5,8-5,-3 2,14-2,3 3,18-2,-3 2,17-3,-16 0,12 4,-13-3,6 2,-7 1,19-4,4 8,-37-6,2 1,5 0,1-1,1 1,0-2,1 0,0-2,3 1,-1 0,-8 0,0 0,-1 0,0 0,37 0,-2 0,-7 4,6-3,-1 2,-36-2,1-2,3 1,2 0,9 1,1-2,-1 0,1-2,1 0,1 0,-2 0,-1 0,4-2,-1 0,-11 4,-2 1,7-2,-1-1,-9 1,0-1,0 1,0-1,1-1,-2-1,38-4,0 4,-14-2,9 3,-16-1,4-2,-19 4,-8-4,-7 4,0 0,10 3,3 0,8 0,5-3,5 2,3-3,-2 4,8 0,-12 0,17 0,-10 0,-6 0,7 0,-12 0,19 0,16 0,-42 0,3 0,8 0,3 0,9 0,3 0,0 0,1 0,10 0,0 0,-3 0,0 0,9 0,2 0,-34 0,0 0,1 0,1 0,0 0,1 0,6 0,1 0,0 0,3 2,1 1,0-1,6-1,0-1,2 1,9 1,1 0,-1 0,-6-2,-1 0,2 0,-19 2,2 0,0 0,-2-1,13 0,-2-1,1 1,5 1,0 1,-1-1,-8-2,-2 0,-1 0,-1 2,0 0,-1 0,-2-1,0-1,-4 1,15 2,-2 0,6-3,-3 0,-19 2,1 1,18 0,2 0,-7 0,3 0,-19 1,2 0,-1 0,29-1,0 1,-28 0,1 0,-1 1,29 1,-1 0,3 1,-2 0,-8-1,-1 0,0 0,-2 0,-10-3,0 1,4 1,-2 0,-7-2,0 0,7 0,0 1,-9 1,0-1,5-3,0-1,-16 3,-1-1,5-2,-1 0,39 0,-43 0,2 0,-3 2,2 0,4-1,1-1,-5 2,0 0,2-1,-2-2,29 1,-2 0,-29 0,9 0,-6 0,-6 0,-3 3,-5-2,11 2,7-3,15 4,7-3,-34 1,1 0,0-2,1 0,7 2,2 0,1-2,1 1,2 3,0 1,2-4,0-1,-5 2,0 1,2-3,-2 0,-11 0,0 0,1 0,-1 0,26 0,20 0,-6 0,-28 2,4 1,2-3,2 1,12 1,3 1,1 0,-1-1,-7-1,1-1,5 3,-1 0,-10-3,1 0,11-3,2 0,0 0,2 0,-24 0,1 1,0 0,30-1,-2 1,2 1,-2 2,-14-1,-2 0,-6 0,-2 0,-3-1,-1 2,-5 1,-1 0,-3-1,-2-1,33 5,-16-5,-19 3,-10-2,0 4,-1-1,7 3,0-4,11 4,-3-3,18 0,-16-1,9-3,-30 0,-8 0,-18 0,13-1,-6 1,29-4,-10 4,5-6,-2 5,-13-3,-1 1,-2 1,2 0,9 2,-4-2,4 1,-12-3,-5 4,-108-19,-6 6,25 3,-11-1,1 2,5 4,1 1,-4 1,-16-1,-3 0,-2 1,-1 2,-1 2,-1-1,18 0,-1 0,0 0,1 0,4 0,1 0,0 0,0 0,-24 0,1 0,2 0,9 1,2-1,-1-1,-3 0,-1-1,-1-1,-4-2,0 0,-4-1,19 0,-3 0,0-1,-2 1,-4 0,-2-1,-1 1,0 0,-2-1,0 1,0 0,-2 1,16 0,-1 2,0-1,-1 1,0 0,-1 1,-2 0,1 0,-1 1,-1-1,-5-1,-1-1,0 0,0 1,1 0,4 2,1 1,0 0,0 0,1-1,1 0,1-1,-1 0,3 0,1 1,-9 0,2 1,2 1,-1-1,3 0,0 0,0 0,0 0,0-1,1-1,-1 0,-2-1,-4 0,0-1,-2-1,-3 0,11 0,-2 0,-1 0,-1-1,-2-1,9 1,-2-2,0 1,-2-1,0 0,-2 1,-7 0,-3 0,-1 0,0 0,0 1,0-1,0 1,0-1,0 0,0 0,0 1,0 1,0 0,0 1,0 0,1 1,1 1,2 0,7 0,2 2,1 0,1 0,0 0,1 1,-11 1,1 0,0 0,2 1,0-1,3 0,1 1,0-1,2 0,3 0,-6 1,2-1,2 0,-1 0,-2-1,-1-1,1 0,2-1,-13-1,1 0,0-1,18 1,-2 0,1 0,1 0,-19-3,2 0,0 0,4 2,1 0,4 0,15 1,3 0,1 0,-26-1,4 0,11 3,2-1,8-4,1 0,4 2,1 0,-4-1,-1-2,-7-2,-3 0,-13-2,-3 0,0 1,0 0,-3-2,1 3,10 4,0 1,3-3,1 1,10 2,2 0,-4-2,1-1,4 1,0-1,-5-2,0 0,4 2,2 0,5-2,2 0,10 3,1 1,-42-5,19-1,-11 2,-2-2,-7-2,27 4,-4-1,-5-1,-3-1,12 1,-4 0,-1-1,-6 2,-2 0,-1 0,-6-3,-2 0,3 1,5 1,2 1,1 1,3 2,1 0,5 2,-7-3,5 2,8 4,6 2,-12-1,13 0,24-2,6 2,9-2,-8 2,3 0,-2 0,-2 2,12 1,-21 3,10 2,-19 2,3 1,-17 3,3 3,-16 3,8 2,-13 2,2 0,-23-1,44-10,-3 0,-19-2,-5 1,-2 4,-3 0,18-7,-2 0,-1-1,-5 3,-1 0,-3-1,-8 0,-3 0,-1-2,-6 0,-3 0,-1-1,17-1,-1-1,-1 1,1-1,2-1,1 0,0-1,0 2,0 0,-1 2,1-1,1-1,2-2,1 0,1-1,3 1,-8 3,4 1,0-1,-3-3,-1-2,4 1,-14 0,2 1,22 1,-2 0,0 0,-30-3,0-1,28 2,-1 0,1 0,2-2,1 0,0 0,1 0,-1 0,3 0,-24 2,2 1,0-3,2 1,4 2,1-1,-6-2,0 0,-2 3,0-1,-3-1,0 0,0 4,2 0,0-4,1-1,5 3,-1 0,-2-3,1 0,0 0,0 0,0 0,0 0,5-1,3 2,15 0,5 2,-33 3,33 3,27-3,9-4,15 18,11 9,-1 10,8-2,-8-12,1 2,-1-6,1 3,-3-5,2 2,-2 1,2 2,2-5,-1-1,5 0,0 0,8 1,8 6,1-6,5 1,8-3,-3-5,23 5,0-3,32 8,6-4,-42-8,1 0,-6-1,-2-1,37-2,-19 4,-13-9,-8 5,3-6,3 6,11-2,7 0,10 4,11-8,-33 5,4-1,6-1,3 0,13 3,3 0,3 0,2 0,-26-3,2-1,-2 0,24 1,-2-1,6-2,0 0,-7 3,0 0,5-2,1-1,5 3,1 0,-8 0,0-1,1-2,-2 1,-8 4,-1 1,1-6,-1 1,-10 1,-1 1,1-3,-3 0,-10 0,-3 0,42 0,-27-3,-26 3,-14-3,-3 3,-2 0,11 0,-2 2,9-1,-4 1,1-2,-11 0,-1 0,-8 2,-2-1,12 2,-10 0,18 1,-8 1,-2-2,0 2,-11-3,5 2,1 3,-6-1,5 4,-3-2,-5-1,13 4,-13-4,11 5,-7-3,2 2,7 1,-3-2,3 0,2 0,-5-4,13 5,-3-5,10 3,-9-6,-8 0,-10-3,1 3,7 0,5 0,7-1,-12-2,-1 0,-5 0,4 3,1-1,8 6,2-2,5 2,5 1,18 6,-8-2,20 6,0-5,3-3,16 6,-11-7,7 6,-14-7,0 7,-10-5,14 10,10-3,-33-4,1 0,0-4,1 0,5 3,0 0,-7-3,0-1,6 2,-1-1,-5-1,-1 1,1 2,-1 0,-4-2,-2 0,37 12,-21-7,-10-1,-22-3,-4-3,-7 0,-4-2,8 3,-9-2,6 1,-4-1,-2-1,6 2,-6-2,5 0,0-1,12 2,15 4,1 0,11 3,-1-5,-4 0,8 2,-21-4,2 3,-15-5,-5-1,-7 0,3-4,-5-6,6-1,-3-4,-3-1,-6-6,-13-12,-4 4,-11-1,-1 10,-5 4,-11-2,-5 1,-12 4,1 1,-12 2,5 0,-19-1,5 4,-21 0,42 1,0 1,1 2,-2-1,-15-1,-4 0,-1 2,-3 0,-19 0,-4 0,29 0,-1 0,-1 0,-8 0,-1 0,0 0,3 2,1 0,0 0,1 0,0 0,1 2,5 0,0 0,2 0,-25 0,1 0,1 2,-1-1,-5-4,-1-1,1 3,-2-1,23-1,-2-2,0 1,7 0,0 0,0 0,-5 0,-1 0,1 0,-24 0,1 0,2 0,2 0,7 3,1-1,-5-1,0 0,2-1,-2-1,22-1,-2 0,1-1,2-1,0-1,-1 1,-3-1,-1 1,2-1,-23-1,1 0,-4-1,1 1,18 1,2 0,-8-3,0 0,3 0,0-1,-9-2,-3 0,22 4,-1 0,1 1,2-1,2 1,0 1,-29 0,4 2,17 0,5 1,10 1,4 2,-37-1,8 0,12-3,11 2,17-2,9 3,13 0,3 0,-1 1,3 2,-3 2,0-2,1-1,-8-1,6 1,-11 0,4 0,-8-2,-2 2,-4-1,8 2,-3-3,18 0,3 0,11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48.29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58,'94'21,"-42"-9,0-1,28-2,-18-2,4 0,7-2,5 0,-13-1,4 0,1 0,9 1,3 0,1-2,10 0,2-1,1 1,-20 0,1 1,0 0,1-2,3-1,0 0,1-1,0 0,2 2,0 0,0 0,-3-1,17-1,-2 0,0 0,4 0,-1 0,-1 0,-13 0,-3 0,2 0,6 0,2 0,-1 0,3 0,-1 0,2 0,-21 0,2 0,-1 0,1 0,1 0,0 0,0 0,0 0,0-1,0-2,-1 1,0 1,18 0,0 1,-2-1,-3-3,-2-1,-2 0,-6 3,-2 0,-1-1,-2-2,0 0,-2 1,25 0,-2 0,4-2,-2 0,-9 3,0-1,8 1,1-1,-10 2,-1-1,5 0,0 1,-10-1,-1-1,3-4,-3-1,-15 3,-3 0,0-2,-4 1,16-1,-6 3,-16 2,5-1,-10 3,18-2,-9 3,10-3,4-2,-15-1,-2-1,-18 4,-2 0,0 3,5 0,5 0,7 0,0 0,7 3,-11-2,4 2,-5-3,0 3,0 0,-1 4,6-1,20 1,16 1,-32-3,1 0,2-1,-1 1,-4 1,0 0,8-1,1 0,-7 0,0 1,11-1,1 0,-4 0,-2 0,-3 0,-1 0,-4-1,0 1,-1 0,-1-1,41 1,6 4,-15-5,13 1,1 3,-43-5,1-1,-2 1,0 0,5 1,0 1,-4-3,1 1,8 2,0 0,-4-2,0 0,5 2,-1-1,-7-3,0-1,6 2,0 1,-10-1,0 0,6-2,-1 1,43 3,-45-4,-1 0,24 0,7 3,-15-2,18 6,-33-5,3 1,3 2,2 0,14 1,3-1,-2 1,2-1,12-1,2-1,-8 0,-1-1,3-2,-3 0,-15 0,-3 0,-3 0,-4 0,18-3,-20 2,-26-3,-11 3,1 0,-2 1,8 1,-1 0,7 1,-5-2,-3 0,-6 0,0-1,-72-15,39 11,-56-11,52 16,-1 0,-15 0,6 0,-9 0,10-2,10 1,-5-1,7 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8-24T10:39:50.539"/>
    </inkml:context>
    <inkml:brush xml:id="br0">
      <inkml:brushProperty name="width" value="0.5" units="cm"/>
      <inkml:brushProperty name="height" value="1" units="cm"/>
      <inkml:brushProperty name="color" value="#FFFC00"/>
      <inkml:brushProperty name="tip" value="rectangle"/>
      <inkml:brushProperty name="rasterOp" value="maskPen"/>
    </inkml:brush>
  </inkml:definitions>
  <inkml:trace contextRef="#ctx0" brushRef="#br0">7852 0,'90'24,"-3"-8,-23-5,27-10,-4 10,-31-10,0 0,21 4,20-5,-43 0,-2 0,22 0,-20 0,0 0,21 0,3 0,-6 4,-33-2,-13 2,-7-4,20 4,-6-3,20 8,-6-3,10 0,17 5,-6-10,11 10,-13-9,8 3,0 1,-8-5,6 5,1-6,18 6,-6-5,12 5,-29-6,11 0,-12 5,6-3,1 3,15 1,-12-4,20 4,-29-1,11-4,-5 4,-6 0,27-4,-33 4,10-5,-25 0,-7 0,-13 0,2 0,-2 4,-6-3,20 5,-21-5,20 7,-16-7,6 7,0-8,-6 4,6-4,6 2,-11 2,26 0,-25-1,19 2,-21-1,6 1,3-1,-9-1,4-2,-1 5,-8-5,27 5,-19-2,14 3,-3-3,-19-1,16 1,-13-3,-3 5,15-6,-6 6,3-2,-1-1,-8 1,6-1,0-2,-4 2,4-3,-6-3,5 2,-79 4,-29 3,-1 9,16-9,-11-2,9 1,16 4,4 0,-8-5,0 0,5 2,-1 1,-17 0,-2 0,7 0,-1 0,-5 0,0 0,-1 0,1 0,9 0,1 0,-6 3,1 0,-27 4,-5 6,44-14,0 1,-44 12,44-10,0 2,-28 14,7-6,16 2,11-10,21 4,9-10,5 27,2-15,3 17,13-1,6-15,8 12,3-16,-7-1,12-2,-119-22,42 13,-43-12,-13-2,35 11,0 0,-20-5,-4-1,-2 6,0 1,0-4,-3 1,19 2,-3 2,4-1,-14 0,-2 0,11 0,-4 0,4 0,-10 0,2 0,18 0,-2 0,0 0,2 0,2 0,1 0,-15 0,-2 0,7 0,-5 0,4 0,-9 0,0 0,4 2,-4 1,6-1,3-1,3-1,-17 4,0-1,23-2,2-2,-6 1,0 0,6 0,0 0,5 0,1 0,7 0,-1 0,-15 0,0 0,8 0,1 0,-9 0,0 0,7 0,1 0,3 0,-1 0,-6 0,0 0,10 3,1 0,-10-2,-1 0,3 2,-1 0,1-3,-2 0,-5 0,0 0,3-3,0-1,-2 4,1-1,5-5,0-1,-6 6,0 1,2-3,-2 0,-19 2,-1 2,11-1,-1 0,-12 0,2 0,23 0,2 0,-3 0,2 0,10 0,2 0,6-3,2 0,-50 2,8-5,31 6,-16-6,25 5,-15-4,-28 5,22 0,-17 0,17 0,6 0,0 0,-6 0,6 0,0 0,2 0,-1 0,-1 0,8 0,-5 0,22 0,2 0,13 0,5 0,-4 4,-7-3,-15 3,-25-4,2 0,-19 0,15 6,0-5,8 5,2-6,8 0,-9 0,14 0,-11 0,21 0,-22 0,32 0,-20 0,23 0,-11 4,-1-3,9 4,5-3,1-1,3 2,-6-3,1 0,-5 0,11 0,-14 0,15 2,-6-1,5 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8-24T10:40:06.605"/>
    </inkml:context>
    <inkml:brush xml:id="br0">
      <inkml:brushProperty name="width" value="0.5" units="cm"/>
      <inkml:brushProperty name="height" value="1" units="cm"/>
      <inkml:brushProperty name="color" value="#FFFC00"/>
      <inkml:brushProperty name="tip" value="rectangle"/>
      <inkml:brushProperty name="rasterOp" value="maskPen"/>
    </inkml:brush>
  </inkml:definitions>
  <inkml:trace contextRef="#ctx0" brushRef="#br0">1124 79,'62'-4,"-10"1,-40 3,15 0,14 0,4 0,7 0,-12 0,7 0,-6 0,21 0,-3 0,30 0,-4 0,-31 0,-2 0,18 0,-20 0,0 0,20 0,29 0,-43 0,1 0,-5 0,1 0,12 0,0 0,-6 0,0 0,4 0,-1 0,-10 0,-2 0,7 0,-2 0,23 0,-18 0,-1 0,15 0,21 0,-39 0,1 0,-16 0,12 0,-27 0,7 0,-11 0,3 0,1 0,3 0,1 0,-5 0,5 0,5 0,-2 0,12 0,17 0,-9 0,19 0,-8 0,-13 0,11 0,-13 0,8 0,-8 0,-10 0,-13 0,-5 0,8 0,-4-4,8 4,-11-4,1 4,9 0,8 0,11 0,6 0,30 0,-8 0,-23 0,2 0,-8 0,0 0,4 1,0-2,4-2,0 0,-7 2,0 1,18-3,-1-1,30-1,-45 4,0 0,7-2,-2 0,25 3,-22 0,-1 0,24 0,-3 0,-7 0,7 0,-5 0,5 0,-7 0,-1 0,1 0,0 0,-8 0,6 0,-6 0,8 0,-8 0,-10 0,-1 0,-26 0,8 0,-19 0,5 0,10 0,-7 0,8 0,-12 0,13 0,-2 0,12 0,-5 0,-1 0,8 0,-20-2,4 1,-10-2,3 3,7 0,-3 0,-5 0,4 0,1 0,0 0,0 0,9 0,5 0,7 0,-10 0,-9 4,-12-4,-99-13,30 8,-21-4,-4 1,-10 8,31 0,-3 0,-7 0,-3 0,-11 0,-3 0,-4 0,1 0,12 0,2 0,-7 0,4 0,21 0,0 0,-17 3,1 1,-25-3,-3 5,31-6,-6 0,6 0,0 0,-13 0,3 6,24-5,-2 0,-5 4,0 2,0-4,-1 1,1 3,2 0,-26 5,-4 7,-4-5,40-2,0 1,0-6,1 1,-38 16,29-7,-3 6,18 3,-4-3,-2 4,6 0,-11 2,4 5,2-7,-6 6,14-12,-16 18,22-18,-4 9,20-12,-3-2,2 4,-2-5,0 6,5-4,4 10,5-2,-1-3,-1 7,-7-12,-2 1,-10-6,-4-4,4-3,-9-1,-1-4,-18 0,-17 6,-17-5,42 2,-2 0,-9-3,-3 0,-7 3,-2 1,-12-4,-1 1,-1 6,1-1,8-5,2 0,-2 2,0 0,6-2,-2-2,-18 1,-2 0,10 3,1 1,-5-4,1 1,13 2,4 0,13-2,0-2,-5 1,3 0,-27 0,32 3,0 0,-40-1,10 4,11-6,15 0,1 5,-1-4,0 4,-14-5,3 0,-21 0,5 0,-7 0,39 0,-2 0,3 0,0 0,-3 0,0 0,-37 0,2 0,21 0,-4 0,16 0,15 0,7 0,18 0,-17-3,13 2,-19-2,18 3,0 0,-8 0,6 0,-5 0,68-2,21-2,0-3,3 2,16 0,-7 0,-9 2,-1-1,27-3,1 1,-24 5,2 0,-2-3,4-1,0 1,27 3,0 0,-28-1,1-1,2 1,7 2,1 0,-1 0,-7 0,-2 0,2 0,14 0,3 0,-3 0,-14 0,-2 0,2 0,10 0,2 0,-5 0,11 0,-3 0,-20 0,3 0,-1 0,-1 0,0 0,-2 0,13 0,-1 0,16 0,-2 0,-24 0,-1 0,6 3,0 1,-8-4,2 1,26 6,0-1,-21-4,0-2,24 4,0-1,-25-3,0 0,19 0,0 0,-8 0,0 0,1 0,-1 0,-12 0,-2 0,-3 0,1 0,7 0,2 0,-3 0,0 0,-2 0,0 0,-2 0,0 0,2 0,1 0,1-3,0 0,-2 2,0 0,6-2,0 0,-9-1,2 1,19 3,4-1,1-6,-2 0,-4 6,-3 1,-5-3,-2-1,-6 1,2 0,9 2,1 0,-4-2,-1 0,0 3,-1 0,5-4,-6 1,18 1,-21-1,1 0,-19 2,-2 2,13-1,1 0,-1 0,1 0,-1 0,-2 0,-9 0,-2 0,0 0,-2 0,47 0,-14 0,12-6,-22 4,-9-3,-3 5,-22 0,6 0,0 0,10 0,16 0,3-6,13 5,-13-5,5 1,-7 4,-8-5,21 6,-7 0,-4 0,-19 0,-20 0,10 0,-11 0,2 0,-19 0,-6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20.158"/>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0 549,'86'9,"11"-4,2-2,-35-3,2 0,7 2,2 1,10-3,1 1,-2 2,0-1,10-2,0 0,-4 0,0 0,6 3,0 0,-9-3,-1 1,2 5,-3-1,-16-4,-2 0,-1 3,-2 1,-12-2,-2-1,1 1,-1 0,39 1,1-4,-2 0,9 0,-46 0,1 0,5-2,0-1,-6 1,0 0,0 0,0-1,1-1,1 0,5 4,1-1,10-1,2 0,-1-1,1 1,3 2,-1-1,-11-1,-1-1,6 1,-2 0,-12 1,-3 0,5-1,-1 0,36 2,-12 0,-7 0,-5 0,-1 0,6 0,-6 0,1 0,-9 0,-4 0,-3 0,1 0,-5 0,3 0,-13 0,-6 0,-2 0,-1 0,10 0,1 0,10 0,-7 0,8 0,-17 0,4 0,-14 0,5 0,-8 0,8 0,-2 0,7 0,-4 0,9 0,-7 0,11 0,-2 0,11 0,0 0,12 3,2-2,15 3,-5-2,15-1,4 1,-38-1,2-2,4-1,1 0,3 1,0 0,3-3,1-1,2 4,0 0,4-4,0 0,1 4,0 1,3-2,1-1,2 0,1 1,-1 1,-1 0,2-4,-1 0,0 5,-2-1,-8-4,-1 0,11 5,-2-1,-13-3,0-1,6 4,0 1,-8-5,-2 1,-2 3,-2 1,-7-4,-2 0,42-1,-23 0,-13-1,-20 3,-14 0,1 1,-4 2,11 0,7 0,8 0,9 0,16 0,7 0,18 0,-7 0,-4 0,-13 0,-10 0,-3 3,-6-2,-2 2,-4-3,-6 0,-2 0,-15 0,-4 0,2 0,1 0,1 0,-1 0,4 0,-7 0,12 0,-8 0,5 0,0 0,5 2,-5-1,5 1,-5-2,9 0,2 0,5 0,0 0,-3 0,-7 0,-4 0,-12 0,7 0,-10 0,18 0,-3 3,17-3,-1 3,21-3,-1 3,24-2,-2 6,-36-6,-1-1,47 4,-42-4,0 0,38 0,-39 2,0 0,30 0,-33 0,-2 0,21 0,11-1,-15 5,8-5,11 6,0-2,-35-3,1 1,0 1,1 0,12-3,0-1,-7 2,1 0,8 1,-1-1,-3-2,-1 1,6 1,1 1,-6-3,0 0,5 2,0 0,-2-1,0 0,7 4,2 0,1-5,1 1,10 4,0 1,-3-6,1 1,9 5,0-1,-4-4,0 0,7 1,-1 2,-4-1,-2-1,-1-1,-1-1,-2 3,-4 0,-15-1,-2-1,5-1,-2 1,-11 0,1 1,9-2,0 0,-4 2,-1 0,6-1,-2-1,34 5,-49-3,0-1,43 0,5 2,-43-1,1 1,-2-1,1 1,6 0,1 0,-2 1,2 0,8-3,1-1,-1 5,1 0,2-5,1 1,1 3,1 2,3-3,0 0,-1 0,-1 0,-2 3,0-1,1-4,-1-1,4 2,-1 1,0 0,1-1,11-2,1 1,-7 4,0 1,10-3,0 1,-4-1,-1 0,2 1,0-2,-6-2,-1 0,-2 0,-1 0,-7 0,-1 0,2 3,-1-1,-6-1,0-1,5 3,0 0,-6-3,0 0,6 0,-1 0,-5 0,1 0,4 0,0 0,-8 0,-1 0,4 0,0 0,-5 0,0 0,-2 0,0 0,0-3,0 1,-5 2,0-1,1-1,0 0,2 2,-1 0,-7-2,0 0,2 2,-1-1,26-6,-9 6,-17-4,-19 3,-6-3,-13 4,6-2,3 2,5 0,4 1,0-2,2 1,-1-4,-7 3,-6 0,-1-1,2 0,-1 0,6 0,-12 0,12-5,-7 0,1-1,2-3,-8 8,11-8,-9 7,5-3,6 0,-6 5,13-5,-1 5,1-2,14 1,-7-1,8 2,-18 0,6-3,-15 6,2-3,-5 2,2 0,0-2,0 2,3-3,4 3,0-2,8 3,-7-4,3 1,0-2,-9 2,-3-1,0 0,-4-1,7 0,-3 1,-113-17,14 6,17 6,-10 0,1 0,-25-3,-3 2,18 5,-4 1,-3-1,15-1,-1-1,-3-1,-2 2,-13-1,-4 1,-2 1,-1-2,16 1,0-1,-2 0,0 1,-2 0,-6 0,-2 0,-1 1,0 0,1 0,1 0,-1-1,1 1,0 0,0 1,0 1,0 1,0 0,1 1,1-1,7-1,1-1,1 1,1 0,0 0,-17 0,0 1,2-1,2 1,10 0,3 0,1 0,0-2,4-1,0-1,2 0,2 1,-6 2,3 1,1-1,3-3,0-1,0 0,5 3,1 0,-2 1,-3-1,-2 0,-2 0,-11-1,-3 0,1 1,4 1,0 0,1 1,1 0,0-1,2 2,10 0,3 1,1 1,-27-1,4 0,11 0,2 0,3 0,2 0,3 0,0 0,-5 0,-1 0,-2 0,-3 0,-18 0,-3 0,30 0,1 0,-3 0,-8-2,-1-1,0 1,4 1,2 1,-1-1,1-1,-1 0,3 0,-23 2,3 0,-3 0,4 0,17 0,3 0,0 0,2 0,13 0,3 0,3 0,-1 0,-3 0,1 0,-43 0,27-2,-3 0,-3-2,-3 1,13 1,-2 0,1 0,-23-1,1 1,0 2,2 0,13 0,2 0,6 0,1 0,1 0,2 0,-38 0,2-4,0-1,39 3,-3-1,-3-4,-1 0,-10 3,-1 0,-4-1,-1-1,-3 1,0 0,1 1,0 1,-2 0,1-1,9-1,0 1,-3 0,0 1,4 0,2 0,4-2,0 0,-5 5,1-1,11-1,1 0,-3-1,1 1,5 2,1-1,0-1,2 0,-45 2,2 0,15 0,-5 0,7 0,0 0,3 0,-3 4,-5-3,-5 7,42-8,-2 1,-2 3,-2 0,-1-1,-1 0,-4 2,-2 0,-2 0,-1 0,-6 1,-2-1,-2 1,-1-1,-6 1,0 0,4 0,0-1,-9 1,0 0,3 0,-1 0,-8 1,-1-1,4-3,1 1,-3 1,2 1,17-4,2 1,-3-1,2 2,8 0,0 0,-6-3,0-1,-3 3,2-1,7 0,3 1,1-1,2 1,-29 6,-7-4,25 2,-15-7,11 4,22-4,-2 0,5 0,-2 0,-12 0,-1 0,9 0,1 0,2 0,3 0,-34 0,10 0,12 0,-8 0,9-4,-22 4,-6-8,33 8,-1-1,-4-1,0 0,4 2,-1 0,-8 0,0 0,8 0,0 0,-9 0,-1 0,9 0,1 0,-2 0,2 0,-36 0,41-2,0 0,-45 1,37-3,-2-1,1 4,-2 1,-1-5,1 0,7 5,2-1,3-1,2 0,-28 2,-2 0,12-3,-11-2,16 1,-25-4,11 7,26-3,-1 0,0 3,-1 1,-5-2,-1-1,5 3,-1 0,-4 0,1 0,-25 0,1 0,10 0,1 0,-15 0,6 0,-9 0,14 0,-5 0,23 0,-6 0,20 0,-7 0,9 0,1 0,1 0,0 0,-6 0,-6 0,4 0,2 0,9 0,7 0,4 0,1 3,3-3,-4 2,-3-2,6 0,-2 2,5 0,-1 1,-6-1,6 1,-3-2,-3 2,7-3,-8 5,9-4,-4 3,2-1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23.701"/>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48,'61'-2,"-4"-1,-9 3,15 4,-12-4,3 1,0 1,2-1,23 0,5-2,10 1,4 0,-19 0,5 0,2 0,-12 0,2 0,3 0,0 0,7 0,1 0,2 0,0 0,3 0,1 0,0 0,1 0,5 0,1 0,0 0,1 0,-19 1,0 1,0 0,1 0,0-1,2 0,1-1,1 0,-1 0,1 1,0 2,0 0,0 1,0 0,1-2,0-1,1-1,0 0,0 0,0 1,1 3,0 2,0 0,-1-1,1-1,0-2,0-1,0-2,0 2,0 1,1 1,0 3,1-1,-1 1,0-1,-3-1,0 0,-1 0,0-1,1 1,0-2,0 1,0-1,-1 0,-1 1,13 1,-1 1,-1-1,2 0,-18-2,2 0,0-1,-1 1,-3-1,10-1,-3 1,0-1,1 1,2 0,2 2,-1-1,-2 0,-7-2,-1 0,-1-1,0 2,-1 0,0 1,-1 0,-1 0,18-1,-3-1,1 1,-1 1,1 1,-3-1,-5-2,-2 0,-3 0,20 0,-3 0,2 0,-4 0,-24 0,-1 0,8 0,1 0,-6-2,0-1,-2 3,-1-1,-4-1,-2-1,-5 3,-3 0,38 0,-22-3,-22 3,-5-3,-13 3,6 0,-4 0,1 0,3 0,-3 0,-1 0,4 0,-7 0,12 0,-12 0,12 0,-8 0,14-3,-4 2,16-2,0-1,6 0,0-4,-18 4,-7-1,-19 3,-3-2,0 1,4 1,2 1,3-1,0 2,0-2,9 2,-3-3,-1 3,9-3,-5 1,22 1,10-5,25 5,2-3,-34 2,1-1,-5 3,0-1,12-4,1 0,4 4,1 1,4-2,0-1,-2 1,0-1,-1 3,-3-1,-9-3,-1-1,1 5,-1-1,-9-3,1 0,5 3,1 1,-8-5,1 1,3 4,1-1,-3-1,1 0,2 0,-1-1,0 3,0-1,8-1,0 0,-7 1,1 2,10-1,0 0,-14 0,0 0,3 0,1 0,-3-3,1 1,4 1,1 1,7-3,2 1,3 2,0 0,3-2,2-1,-3 2,2 0,4-1,2-1,-2 0,0 1,7 1,1 1,-2-3,1 0,9 3,1 0,-8-2,0-1,-23 2,2 1,-1 0,-2-2,0 0,0 0,4 2,2 0,-1 0,-1 0,0 0,0 0,-2 0,1 1,-1-2,29-2,-1 1,-2 1,-2 0,-6-2,-2 1,-2 1,-2 2,-6-1,-2 0,-2 0,-2 0,-4 0,-4 0,37 0,-5 0,-29 0,3 0,-10 0,-6 0,-11 0,-2 0,-14 0,3 0,-11 0,4 0,0 2,2-2,8 2,8 1,16-2,22 2,3-3,6 0,-7 4,-4-3,-9 2,-11-3,-22 0,-15 0,-12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29.59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6245 366,'86'-2,"-3"0,-28 2,15 0,8-4,10 3,12-2,-47 2,1 2,5-1,2 0,9 0,1 0,0 0,2 0,12-3,1 0,-2 2,0 1,9-3,2 0,-5 3,0 0,2-2,0-1,-3-1,1 1,2 0,0-1,-5-1,-1-1,-3 3,-1 0,-7 0,-2 0,-5-3,-2 2,-2 3,-1 0,3-3,-3-1,31 4,-44-3,0 0,32 3,8-6,7 2,-10 0,3-3,-10 7,15-3,-12 0,-33 4,1-1,39-2,8-1,-3 3,-3-4,3 5,2-4,-6 3,4-3,-19 1,10 2,-17-3,3 4,-8 0,2 4,-7-3,-4 3,0-4,2 3,18-2,2 2,11 1,-8-3,14 7,2-7,-40 3,1 1,3-5,1 1,6 3,1 2,3-3,0 0,3 0,0 0,-1 2,-1-1,0 0,-3-2,-11 1,-2 0,2 2,-1-1,36-2,6 6,-4-7,-3 3,-4 0,2-3,-10 2,-4-3,-19 0,-8 3,-9-3,4 3,0-3,-1 0,1 0,12 3,2 1,13 1,-2-2,7 0,4 2,6-1,-3 4,2-7,-15 3,-5-1,-7 1,-1-1,3 4,-8-6,9 5,-8-5,17 6,-5-6,1 6,-14-6,-1 5,-14-5,6 4,0-4,0 4,11-5,-12 3,2-1,-10-1,-1 2,-8-3,-4 0,-1 0,-2 0,4 0,0 0,3 0,-3 3,4-1,-3 0,-3 0,-1-1,-80-8,1 3,-10-4,-8-2,4 4,-3 1,-10-3,-5 0,20 3,-2 1,-1 0,2-1,-1 1,-2 0,-14 1,-2 0,-1 1,1 0,0 0,-2 0,17 2,-3 0,0 0,1 0,1 0,1 0,0 0,2 0,-17 0,2 0,1 0,1 0,1 0,1 0,2 0,1 0,-2 0,-10 0,-2 0,-3 0,16 0,-1 0,-2 0,-2 0,-6 0,-2 0,-2 1,0-2,15 0,0 0,-1-1,-1 0,-2 0,-7 0,-3 0,-1 0,0 0,-1 0,15 1,0-1,-1 1,0-1,0 0,-1 0,-5 0,0-1,-1-1,0 1,0 0,1 1,0 1,-1 1,1 0,0 0,0 0,1-1,4 0,-1-1,2 1,-1-1,2 0,-1 1,-13 1,0 0,1 0,1 0,1 0,8 1,0-1,1 0,2 0,0-1,-16 0,1-1,2-1,0 2,5 0,1 1,0 0,2-1,5-3,1 0,1 0,0 1,1 2,0 1,1 0,0-1,-1-4,1-1,0-1,-1 3,0 2,-1 2,0 0,1-2,0-2,0-3,0 1,1 2,-1 2,0 2,1 0,2 0,-12-2,3-1,1 1,2 1,1 1,3 1,-20-1,3 0,0 0,4 0,28 0,3 0,-4 0,3 0,11-3,1 1,-5 2,-2-1,-13-4,-2 0,2 4,0 1,-11-3,2 1,13 2,2 0,-4 0,4 0,-30 0,4 0,12 0,5 0,-3 0,4 0,2 0,5 0,4 0,4 0,-4 0,-8 0,-7 0,-10 0,35-2,0 0,1 1,1 1,-5-3,1 1,-32 2,2 0,10 0,-17 5,42-5,-1 1,-2 1,-1 0,2-2,-1 0,-46 0,3 0,4 0,4 4,-7-4,5 4,35-4,-1 0,-43 0,43 0,-1 0,-41 0,-2 0,11 0,6 4,10-3,5 2,15 0,7-2,11 1,-2-2,12 0,-11 2,10-1,-6 3,4-3,7 2,2-2,-1 1,101 10,-31-5,30 2,8-1,-35-4,0 0,22 1,4 0,4 0,4 0,-16-3,3-1,3 2,12 0,2 1,4 0,-17-1,2-1,2 0,0 0,5 0,2 0,1 0,1 0,-12 1,1 0,2 0,0 0,0 0,5-2,1-1,0-1,1 1,1 1,6 2,0 0,0 1,2 0,0-2,-13-1,0 0,1-1,0 0,0 0,1 0,1 1,1 1,1 0,0-1,-1 1,1-1,-1-1,0 0,0 0,1 0,-1 0,1 0,0 0,0 0,0 0,0 0,0 0,-1 0,-1-1,-1-1,-1 1,1-1,-1 0,0 1,-1-1,0 0,0 1,-1-1,0 0,0-1,12 0,0-1,-1 0,-1 0,0 0,-3 0,-1 0,0 0,-1 0,-1 0,-4 0,0 1,-2-1,0 0,0 0,16-2,-1-1,0-1,-1 2,-5 1,0 0,-1 0,0 0,2-1,0-1,0 0,-2 1,-6 2,-1 0,-1 0,0-1,1 0,0-2,0 1,-1 0,-5 1,-2 1,0 0,0-1,21-3,-1 0,-2 1,-5 3,-1 2,-2-1,-1-1,-2-1,-1 1,-7 1,-1 1,-3-1,21-4,-2-1,-4 2,-4 0,-23 0,-4 0,3 1,-2 0,29-7,-1 3,-22 1,4 1,-17 6,-3-4,-14 2,-9 0,-8 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39.376"/>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70,'76'0,"2"-1,12 1,-40 0,2 0,15 0,2 0,5-2,3-1,8 2,3 1,0-3,1 1,2 1,0 2,-9-1,-2 0,2-3,-3 0,-16 3,-1-1,2-4,-1 1,-9 3,0 0,4-3,1-1,-2 4,1 1,8-2,1 0,-5 1,2 2,7-1,1 0,-4 0,-1 0,7 0,-1 0,-8 0,-2 0,-7 0,-1 0,-3 0,-1 0,32 0,16 0,-3 0,-41 0,1 0,37 0,-38 0,0 0,37 0,6 0,-16-4,-12 3,-22-4,-13 4,-13-1,0 2,-5 0,9 0,2 0,10-3,1 3,4-3,-8 3,8 0,-13 0,12-3,-14 2,9-1,6 2,7 0,30 0,0 0,-26-1,0 2,39 2,-38-2,-1-1,32 4,-4-4,-10 3,-11-2,-9 2,4-3,-14 3,7-3,-17 3,-3-3,-15 0,7 0,0 0,2 1,0-1,-4 0,-1 0,6 0,-5 0,12 0,-3 3,10-2,1 1,4 1,7-3,0 3,7-3,-15 0,2 0,-18 0,-5 0,-2 0,0 0,1 0,3 0,-4 1,2 0,7 0,-11-1,6 1,-5-1,2 2,3-2,-1 0,1 0,9 0,1 0,16 0,6 0,-4 0,18 0,-10 0,22 0,-8 0,6 0,-13 0,5 0,-6 0,13 0,-6 0,15 0,-1 0,5 4,2-3,-8 3,0-4,4 4,-13-3,22 7,-21-7,17 3,-19 0,5-4,-14 4,0-4,-14 2,8-2,2 6,12-5,11 6,-5-6,1 3,-14-4,-2 0,-17 3,2-3,-10 3,0-3,-3 0,2 0,4 0,2 0,4 0,2 0,0-3,0 2,-6-4,-1 4,1-1,5-1,6 2,-7-4,11 4,3 0,20-4,10 4,-42-3,2 0,-2 3,2 1,4-2,1-1,-1 3,1 0,7 1,0-2,-2-1,0 0,7 1,1 1,0-3,0 1,7 2,0 0,4 0,0 0,3 0,1 0,-2 1,-1-2,-1-1,-1-1,-6 2,-1 1,1-3,0 0,-2 3,0 0,6 1,0-2,-4-1,-1 0,4 1,0 1,-4-3,-1 1,6 1,0 2,-4-1,-1 0,5 0,-1 0,-8-2,-1-1,5 3,-1-1,-4-1,-1-1,6 3,-1 0,-12 0,-1 0,4 0,0 0,-2 0,1 0,3 1,2-2,11-1,0-1,-6 2,1 1,7-3,1 0,-11 3,-1 0,8 0,0 0,-9 0,0 0,2 0,-2 0,-9 0,0 0,3 0,-2 0,-9 0,-1 0,6 0,0 0,35 0,5 0,-21 0,-2 0,-15 0,-6 0,-8 0,0 0,-1 0,1 3,4-2,-10 2,19 0,-4-2,32 6,1-2,-35 0,-1 0,40-1,-1 4,-11-7,-9 3,-1-1,-8-2,-9 2,-1 0,-15-2,6 2,-7-1,13-1,-2 1,15 2,-3-3,13 2,-6 0,6-2,-6 2,13-3,-19 0,15 3,-7-2,8 2,10-3,-5 0,14 0,-11 0,-33 0,1 0,39 0,7 0,-15 0,-7 3,-24-2,-9 3,-11-4,-9 0,-2 0,0 0,-3 0,16 0,2 0,24 0,12 0,15 0,0 0,2 0,-18 0,-4 0,-27 0,-15 0,-11-2,8 2,-3-1,8 1,-5 1,-6 0,4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48.856"/>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84 0,'80'5,"-7"-2,-30 0,19-3,30 4,-27-1,3 1,4 1,4 0,16-1,3-1,-9 0,0-1,12-2,1 0,-7 0,-2 0,3 0,-2 0,-7 0,-5 0,-14 0,-3 0,-9 0,-4 0,25 0,-22 0,-14 0,-25 0,-86-6,32 1,-16 2,-4-1,-16-2,21 5,-4 1,-10-2,-5 0,-18 1,-2 2,2-2,-1 2,25 0,-2 1,4 0,-18 1,4 1,5 1,4 1,14 1,3 0,-40-1,18 5,8-7,24 2,17-1,16-2,-42 6,-41 2,25-1,-11-1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52.519"/>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16712 233,'-52'-4,"0"1,1 1,-1 0,-5-2,1 0,7 3,-2 0,-18-1,-2 0,1 1,-3 2,-16-1,-5 0,18 0,-2 0,-2 0,-5 0,-1 0,-3 0,15 0,-2 0,-1 0,1 0,0 0,1 0,0 0,-1 0,-3 0,0 0,0 0,0 0,-21 0,1 0,-1 0,24 0,-1 0,1 0,1 0,-17 0,2-1,-1 2,-2 1,0 0,3 0,14-1,2-1,-1 1,-8 1,-1 1,1-1,10-2,1 0,-1 0,-12 0,-2 0,1 0,1 0,0 0,-1 0,-6 0,-3 0,3 0,10 0,2 0,-1 0,-6 0,-1 0,1 0,6 0,0 0,0 0,-5 0,0 0,-2 0,-7 0,-1 0,0 0,3 0,1-1,1 2,2 1,0 0,1 0,7-1,2-1,2 1,8 1,2 1,2-1,-21-2,4 0,7 0,2 0,4 0,1 0,-2 0,-1 0,0 0,-1 0,-9-1,-2 2,-4 1,-2 1,-5 0,-2 1,-3 3,0-1,0-2,0-1,7 0,0 0,-1-3,2 0,9 0,0 0,-4 0,0 0,7 0,-2 0,-10-3,-2 0,3 0,-2-1,21 0,-2-1,0 1,-1 1,-1 1,0 0,-2-2,-1-1,0 1,2 3,-1 1,2 0,2-2,1-1,1 1,-28 2,1 0,0-2,5-1,20 1,3-1,2-2,2 0,3 0,1 1,-5-1,-3 0,-19-1,-3 0,-1 0,1 0,-4 3,0-1,5 1,2 1,5 2,2 0,3-2,0-1,2 0,0-1,3-1,0-1,-1 0,1 1,8 2,1 0,-7-2,0 0,4 2,-1 0,-7 0,-3 0,-2-3,-2 2,-2 3,0 0,4-1,2-1,3 1,1-1,6 3,1-1,5-1,1-1,3 1,2 0,-40 1,15-3,22 2,-6 2,6-6,-27 1,0 1,33 0,-1-1,2 5,0-1,-1-1,0 0,-43-2,6 3,15-2,-10-1,23 3,-2-3,23 4,8 0,12 0,4 0,91 12,-24-5,11 2,4-1,33-4,-40 0,4 1,19-2,5 0,-16-1,4 0,1 0,12 3,3-1,2 0,6-3,3-1,2 0,-20 2,2 0,0 0,1-1,2 0,1-2,0 1,2 0,3 0,1 0,1 0,1 0,-15 0,0 0,2 0,-1 0,0 0,-2 0,0 0,1 0,-1 0,2 0,6 0,0 0,2 0,-1 0,0 0,-3 0,0 0,-1 0,1 0,0 0,2 0,0 0,1 0,-1 0,1 0,1 0,0 0,-1 0,1 0,-1 0,-3 0,-1 0,0 0,-1 0,2 0,2 0,0 0,0 0,0 0,0 0,-3 0,0 0,0 0,-1 0,0 0,0 0,-2 0,1 0,0 0,-1 0,0 0,-1 0,0 0,0 0,0 0,17 0,0 1,-1-1,-1-1,-6 0,0-2,-2 1,1 1,1 0,1 1,-1 0,-2-1,-9-1,-1 0,-1 0,1 1,3 0,2 1,-2 0,-1 1,15-1,-2 0,0 0,2 0,0 0,-3 0,-14 0,-3 0,0 0,2 0,-1 0,-2 0,19 0,-2 0,4 0,-4 0,-19 0,-3 0,2 0,-3 0,22 0,-11-4,-33 4,-12-3,-19 3,5-2,7 0,-1-1,22 1,-3 2,23 0,-3 0,18 0,-9-3,6 2,-18-3,-9 2,-21 1,-4-3,-5 3,5-1,5 2,4 0,7-3,1 3,-1-3,0 3,-9 0,-8 0,-7 0,-4 0,6 0,2 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DC20A6-DF50-7468-E808-C5F5BF706374}"/>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BBF47B93-1607-65B1-90E5-3EC0A1A6FD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83557DB4-8096-CD20-BA71-DED9A71EF4FF}"/>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5" name="Alatunnisteen paikkamerkki 4">
            <a:extLst>
              <a:ext uri="{FF2B5EF4-FFF2-40B4-BE49-F238E27FC236}">
                <a16:creationId xmlns:a16="http://schemas.microsoft.com/office/drawing/2014/main" id="{FEF5E653-015F-02B3-1683-5E4471F0BC7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0BD559C-B98B-6E54-AE51-8F5842004D33}"/>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4248848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ABE09A2-32D9-96E7-BEDE-538B6950AA52}"/>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05FE987-FBB3-6CF1-1779-B54949A60ECC}"/>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C1D4FA5-9BEC-0EB7-E52D-63279994D0B2}"/>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5" name="Alatunnisteen paikkamerkki 4">
            <a:extLst>
              <a:ext uri="{FF2B5EF4-FFF2-40B4-BE49-F238E27FC236}">
                <a16:creationId xmlns:a16="http://schemas.microsoft.com/office/drawing/2014/main" id="{10A6078A-B979-CDD4-9FAD-FD0F0E01B3B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F4F1C4-AF5D-EBBA-1223-09943D99EB60}"/>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467629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753271D-4247-B5B9-31DB-AA2B274C518D}"/>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550A27F-75D3-7AB2-574A-0864C95CB356}"/>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801B51A-42D6-1102-1594-A52C5C782D68}"/>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5" name="Alatunnisteen paikkamerkki 4">
            <a:extLst>
              <a:ext uri="{FF2B5EF4-FFF2-40B4-BE49-F238E27FC236}">
                <a16:creationId xmlns:a16="http://schemas.microsoft.com/office/drawing/2014/main" id="{22BEA0E3-9112-E29D-B243-6F5E99BE23C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D84FA18-2C4F-C218-C0F2-443D7E50BC15}"/>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76532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A24647-E3B4-02FA-B6C3-689542DDD0D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29F22F5-4F8B-3CAD-52C7-9BBD2890C96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EAF7E7D-787B-87FA-0127-F5C85D242221}"/>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5" name="Alatunnisteen paikkamerkki 4">
            <a:extLst>
              <a:ext uri="{FF2B5EF4-FFF2-40B4-BE49-F238E27FC236}">
                <a16:creationId xmlns:a16="http://schemas.microsoft.com/office/drawing/2014/main" id="{227CE51F-5FB5-5009-03AB-94C4C82D7F7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8768ED5-099B-6165-E105-98B71C7FCA3F}"/>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97070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39155A-9522-0376-D421-DBA0D734AC43}"/>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EE47939E-D7C9-ACD1-A1AC-5664EF2B31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D803883D-363B-8528-398E-8DDF728344C2}"/>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5" name="Alatunnisteen paikkamerkki 4">
            <a:extLst>
              <a:ext uri="{FF2B5EF4-FFF2-40B4-BE49-F238E27FC236}">
                <a16:creationId xmlns:a16="http://schemas.microsoft.com/office/drawing/2014/main" id="{7CA9ADC9-9E5F-700F-3D3A-0CAC0003974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1E73FFA-E3CE-07CC-5CF9-FD65436B6108}"/>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2203047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C73E01-0024-B3E7-D8A4-B6FFDDFF4DB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2D4EC7A-CBE5-C25E-B464-2FBC545EBFFE}"/>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0D69C57F-3659-D332-073C-3E86F3AC4DC9}"/>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D7B824F-CC4B-B746-7362-AA136A120979}"/>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6" name="Alatunnisteen paikkamerkki 5">
            <a:extLst>
              <a:ext uri="{FF2B5EF4-FFF2-40B4-BE49-F238E27FC236}">
                <a16:creationId xmlns:a16="http://schemas.microsoft.com/office/drawing/2014/main" id="{E505365A-1596-2A35-652B-4867F430065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F9F46DC-FFFB-CA9F-532D-D6316B9DA6FF}"/>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522404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693E53-988E-3B36-E2A5-B601926AB785}"/>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C3B8AC12-6DE0-4FA3-0D3D-A75C4C54DE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E00159DA-2B16-3CC2-ABC8-A9805165D64B}"/>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3EE06BE5-5DA1-01C1-9E08-4F96C31F1F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A8F96F8A-4665-404D-385C-D4F83FCF983E}"/>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C0F1ADC7-E8A4-978E-2310-A535D0087676}"/>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8" name="Alatunnisteen paikkamerkki 7">
            <a:extLst>
              <a:ext uri="{FF2B5EF4-FFF2-40B4-BE49-F238E27FC236}">
                <a16:creationId xmlns:a16="http://schemas.microsoft.com/office/drawing/2014/main" id="{56F02210-503E-1D92-9B54-C33ECAABBE3F}"/>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D010FC9-5171-63FF-E7A9-EC378D421DED}"/>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85754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32EC3C-DC69-5C5C-CB77-1CB045094220}"/>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B74325B-C8F5-0A0F-85AC-3B64B922CD4F}"/>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4" name="Alatunnisteen paikkamerkki 3">
            <a:extLst>
              <a:ext uri="{FF2B5EF4-FFF2-40B4-BE49-F238E27FC236}">
                <a16:creationId xmlns:a16="http://schemas.microsoft.com/office/drawing/2014/main" id="{868E9905-8188-2973-3277-4BFD943D847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41E04E2D-746F-324D-8B77-508767C8857D}"/>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8346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F56B41F-90B0-F9B1-52E0-ED1CD08123C9}"/>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3" name="Alatunnisteen paikkamerkki 2">
            <a:extLst>
              <a:ext uri="{FF2B5EF4-FFF2-40B4-BE49-F238E27FC236}">
                <a16:creationId xmlns:a16="http://schemas.microsoft.com/office/drawing/2014/main" id="{99303560-447A-EBF6-D1EF-93265A773C5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2AE44630-0F98-0A25-6920-CDA95F462267}"/>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1210880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0B82282-321F-ECAB-D126-61ACB560261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874E42AC-F657-1B15-622B-8160354D87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61916D2-68F7-A9E8-52C1-9D2B59A45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9F75809-219C-AEA6-F2D3-C3C094E9B9FB}"/>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6" name="Alatunnisteen paikkamerkki 5">
            <a:extLst>
              <a:ext uri="{FF2B5EF4-FFF2-40B4-BE49-F238E27FC236}">
                <a16:creationId xmlns:a16="http://schemas.microsoft.com/office/drawing/2014/main" id="{5C441C87-1D98-83EA-A74C-F6E23FEBCB2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F610CF8-72B9-2590-7644-742D9DE3F0BA}"/>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164619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DE78B1-F6C4-652C-4316-5141B21978D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472C37F9-2E26-72E4-3BCC-0382F71D7F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B4398DED-1DBE-FFFC-97AC-CF23E94B66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6F0C565-A5B7-D2B5-331D-473D6A4866E1}"/>
              </a:ext>
            </a:extLst>
          </p:cNvPr>
          <p:cNvSpPr>
            <a:spLocks noGrp="1"/>
          </p:cNvSpPr>
          <p:nvPr>
            <p:ph type="dt" sz="half" idx="10"/>
          </p:nvPr>
        </p:nvSpPr>
        <p:spPr/>
        <p:txBody>
          <a:bodyPr/>
          <a:lstStyle/>
          <a:p>
            <a:fld id="{1B4868BC-F7FB-EF40-B17A-81BA5A0D4CC5}" type="datetimeFigureOut">
              <a:rPr lang="fi-FI" smtClean="0"/>
              <a:t>27.8.2024</a:t>
            </a:fld>
            <a:endParaRPr lang="fi-FI"/>
          </a:p>
        </p:txBody>
      </p:sp>
      <p:sp>
        <p:nvSpPr>
          <p:cNvPr id="6" name="Alatunnisteen paikkamerkki 5">
            <a:extLst>
              <a:ext uri="{FF2B5EF4-FFF2-40B4-BE49-F238E27FC236}">
                <a16:creationId xmlns:a16="http://schemas.microsoft.com/office/drawing/2014/main" id="{46B7850B-B84A-7A79-0C61-9B2139DBC89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4E80337-67B1-F00E-DCD1-EDB27EAA7953}"/>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72504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3FF7042-0F87-02EC-011C-FE2723FD4F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E09ED3F5-6FCC-043A-267C-A04AE4A4A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B0750F4-D670-7127-E1AD-2468B7AB80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868BC-F7FB-EF40-B17A-81BA5A0D4CC5}" type="datetimeFigureOut">
              <a:rPr lang="fi-FI" smtClean="0"/>
              <a:t>27.8.2024</a:t>
            </a:fld>
            <a:endParaRPr lang="fi-FI"/>
          </a:p>
        </p:txBody>
      </p:sp>
      <p:sp>
        <p:nvSpPr>
          <p:cNvPr id="5" name="Alatunnisteen paikkamerkki 4">
            <a:extLst>
              <a:ext uri="{FF2B5EF4-FFF2-40B4-BE49-F238E27FC236}">
                <a16:creationId xmlns:a16="http://schemas.microsoft.com/office/drawing/2014/main" id="{0A252F14-3D99-9950-6100-EEF45EFA8C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49C3A3C-5A19-F0AF-AB52-6947BF6BD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CE363E-1587-A249-98F6-8BA8B40FB921}" type="slidenum">
              <a:rPr lang="fi-FI" smtClean="0"/>
              <a:t>‹#›</a:t>
            </a:fld>
            <a:endParaRPr lang="fi-FI"/>
          </a:p>
        </p:txBody>
      </p:sp>
    </p:spTree>
    <p:extLst>
      <p:ext uri="{BB962C8B-B14F-4D97-AF65-F5344CB8AC3E}">
        <p14:creationId xmlns:p14="http://schemas.microsoft.com/office/powerpoint/2010/main" val="1078899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4.xml"/><Relationship Id="rId6" Type="http://schemas.openxmlformats.org/officeDocument/2006/relationships/customXml" Target="../ink/ink3.xml"/><Relationship Id="rId5" Type="http://schemas.openxmlformats.org/officeDocument/2006/relationships/image" Target="../media/image3.png"/><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8" Type="http://schemas.openxmlformats.org/officeDocument/2006/relationships/customXml" Target="../ink/ink7.xml"/><Relationship Id="rId13"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7.png"/><Relationship Id="rId12" Type="http://schemas.openxmlformats.org/officeDocument/2006/relationships/customXml" Target="../ink/ink9.xml"/><Relationship Id="rId2" Type="http://schemas.openxmlformats.org/officeDocument/2006/relationships/customXml" Target="../ink/ink4.xml"/><Relationship Id="rId1" Type="http://schemas.openxmlformats.org/officeDocument/2006/relationships/slideLayout" Target="../slideLayouts/slideLayout2.xml"/><Relationship Id="rId6" Type="http://schemas.openxmlformats.org/officeDocument/2006/relationships/customXml" Target="../ink/ink6.xml"/><Relationship Id="rId11" Type="http://schemas.openxmlformats.org/officeDocument/2006/relationships/image" Target="../media/image9.png"/><Relationship Id="rId5" Type="http://schemas.openxmlformats.org/officeDocument/2006/relationships/image" Target="../media/image6.png"/><Relationship Id="rId10" Type="http://schemas.openxmlformats.org/officeDocument/2006/relationships/customXml" Target="../ink/ink8.xml"/><Relationship Id="rId4" Type="http://schemas.openxmlformats.org/officeDocument/2006/relationships/customXml" Target="../ink/ink5.xml"/><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customXml" Target="../ink/ink13.xml"/><Relationship Id="rId3" Type="http://schemas.openxmlformats.org/officeDocument/2006/relationships/image" Target="../media/image11.png"/><Relationship Id="rId7" Type="http://schemas.openxmlformats.org/officeDocument/2006/relationships/image" Target="../media/image13.png"/><Relationship Id="rId2" Type="http://schemas.openxmlformats.org/officeDocument/2006/relationships/customXml" Target="../ink/ink10.xml"/><Relationship Id="rId1" Type="http://schemas.openxmlformats.org/officeDocument/2006/relationships/slideLayout" Target="../slideLayouts/slideLayout2.xml"/><Relationship Id="rId6" Type="http://schemas.openxmlformats.org/officeDocument/2006/relationships/customXml" Target="../ink/ink12.xml"/><Relationship Id="rId5" Type="http://schemas.openxmlformats.org/officeDocument/2006/relationships/image" Target="../media/image12.png"/><Relationship Id="rId4" Type="http://schemas.openxmlformats.org/officeDocument/2006/relationships/customXml" Target="../ink/ink11.xml"/><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E911DF-6622-CB86-656F-134B98784DED}"/>
              </a:ext>
            </a:extLst>
          </p:cNvPr>
          <p:cNvSpPr>
            <a:spLocks noGrp="1"/>
          </p:cNvSpPr>
          <p:nvPr>
            <p:ph type="ctrTitle"/>
          </p:nvPr>
        </p:nvSpPr>
        <p:spPr>
          <a:xfrm>
            <a:off x="1800502" y="199985"/>
            <a:ext cx="4060625" cy="1395872"/>
          </a:xfrm>
        </p:spPr>
        <p:txBody>
          <a:bodyPr>
            <a:normAutofit/>
          </a:bodyPr>
          <a:lstStyle/>
          <a:p>
            <a:r>
              <a:rPr lang="fi-FI" dirty="0"/>
              <a:t>S2-yo-koe</a:t>
            </a:r>
          </a:p>
        </p:txBody>
      </p:sp>
      <p:sp>
        <p:nvSpPr>
          <p:cNvPr id="3" name="Alaotsikko 2">
            <a:extLst>
              <a:ext uri="{FF2B5EF4-FFF2-40B4-BE49-F238E27FC236}">
                <a16:creationId xmlns:a16="http://schemas.microsoft.com/office/drawing/2014/main" id="{118FCDC7-08C8-E05C-B334-C05183D309AB}"/>
              </a:ext>
            </a:extLst>
          </p:cNvPr>
          <p:cNvSpPr>
            <a:spLocks noGrp="1"/>
          </p:cNvSpPr>
          <p:nvPr>
            <p:ph type="subTitle" idx="1"/>
          </p:nvPr>
        </p:nvSpPr>
        <p:spPr>
          <a:xfrm>
            <a:off x="691078" y="1800355"/>
            <a:ext cx="5398649" cy="1643320"/>
          </a:xfrm>
        </p:spPr>
        <p:txBody>
          <a:bodyPr>
            <a:normAutofit/>
          </a:bodyPr>
          <a:lstStyle/>
          <a:p>
            <a:r>
              <a:rPr lang="fi-FI" dirty="0"/>
              <a:t>S29, S210 &amp; S211</a:t>
            </a:r>
          </a:p>
          <a:p>
            <a:endParaRPr lang="fi-FI" dirty="0"/>
          </a:p>
        </p:txBody>
      </p:sp>
      <p:pic>
        <p:nvPicPr>
          <p:cNvPr id="4" name="Picture 3" descr="Jigsaw tehtäviä muovi kuva kuviin">
            <a:extLst>
              <a:ext uri="{FF2B5EF4-FFF2-40B4-BE49-F238E27FC236}">
                <a16:creationId xmlns:a16="http://schemas.microsoft.com/office/drawing/2014/main" id="{F68A4637-B1CF-3625-8E38-46DF70F1F89A}"/>
              </a:ext>
            </a:extLst>
          </p:cNvPr>
          <p:cNvPicPr>
            <a:picLocks noChangeAspect="1"/>
          </p:cNvPicPr>
          <p:nvPr/>
        </p:nvPicPr>
        <p:blipFill rotWithShape="1">
          <a:blip r:embed="rId2"/>
          <a:srcRect t="24360" r="2" b="33031"/>
          <a:stretch/>
        </p:blipFill>
        <p:spPr>
          <a:xfrm>
            <a:off x="1" y="3271957"/>
            <a:ext cx="12198212" cy="3599364"/>
          </a:xfrm>
          <a:custGeom>
            <a:avLst/>
            <a:gdLst/>
            <a:ahLst/>
            <a:cxnLst/>
            <a:rect l="l" t="t" r="r" b="b"/>
            <a:pathLst>
              <a:path w="12178449" h="3424057">
                <a:moveTo>
                  <a:pt x="8778628" y="0"/>
                </a:moveTo>
                <a:lnTo>
                  <a:pt x="9096995" y="0"/>
                </a:lnTo>
                <a:lnTo>
                  <a:pt x="9540073" y="10341"/>
                </a:lnTo>
                <a:cubicBezTo>
                  <a:pt x="10154127" y="37036"/>
                  <a:pt x="10847400" y="104023"/>
                  <a:pt x="11653844" y="224215"/>
                </a:cubicBezTo>
                <a:lnTo>
                  <a:pt x="12178449" y="307575"/>
                </a:lnTo>
                <a:lnTo>
                  <a:pt x="12178449" y="3424056"/>
                </a:lnTo>
                <a:lnTo>
                  <a:pt x="0" y="3424057"/>
                </a:lnTo>
                <a:lnTo>
                  <a:pt x="0" y="1093185"/>
                </a:lnTo>
                <a:lnTo>
                  <a:pt x="851945" y="1080793"/>
                </a:lnTo>
                <a:cubicBezTo>
                  <a:pt x="4637202" y="967650"/>
                  <a:pt x="5848483" y="115490"/>
                  <a:pt x="8385751" y="7749"/>
                </a:cubicBezTo>
                <a:close/>
              </a:path>
            </a:pathLst>
          </a:custGeom>
        </p:spPr>
      </p:pic>
    </p:spTree>
    <p:extLst>
      <p:ext uri="{BB962C8B-B14F-4D97-AF65-F5344CB8AC3E}">
        <p14:creationId xmlns:p14="http://schemas.microsoft.com/office/powerpoint/2010/main" val="3630883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088290-155E-D036-7CF9-ED5F98CB1885}"/>
              </a:ext>
            </a:extLst>
          </p:cNvPr>
          <p:cNvSpPr>
            <a:spLocks noGrp="1"/>
          </p:cNvSpPr>
          <p:nvPr>
            <p:ph type="title"/>
          </p:nvPr>
        </p:nvSpPr>
        <p:spPr/>
        <p:txBody>
          <a:bodyPr/>
          <a:lstStyle/>
          <a:p>
            <a:r>
              <a:rPr lang="fi-FI" b="1" i="0" u="none" strike="noStrike" dirty="0">
                <a:solidFill>
                  <a:srgbClr val="333333"/>
                </a:solidFill>
                <a:effectLst/>
                <a:latin typeface="Noto Serif" panose="02020600060500020200" pitchFamily="18" charset="0"/>
              </a:rPr>
              <a:t>Lukutaito</a:t>
            </a:r>
            <a:endParaRPr lang="fi-FI" dirty="0"/>
          </a:p>
        </p:txBody>
      </p:sp>
      <p:sp>
        <p:nvSpPr>
          <p:cNvPr id="3" name="Sisällön paikkamerkki 2">
            <a:extLst>
              <a:ext uri="{FF2B5EF4-FFF2-40B4-BE49-F238E27FC236}">
                <a16:creationId xmlns:a16="http://schemas.microsoft.com/office/drawing/2014/main" id="{A6B88398-FE25-E921-C43B-B1C78A839348}"/>
              </a:ext>
            </a:extLst>
          </p:cNvPr>
          <p:cNvSpPr>
            <a:spLocks noGrp="1"/>
          </p:cNvSpPr>
          <p:nvPr>
            <p:ph idx="1"/>
          </p:nvPr>
        </p:nvSpPr>
        <p:spPr/>
        <p:txBody>
          <a:bodyPr/>
          <a:lstStyle/>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tehtävät ovat avoimia kysymyksiä</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luettavat tekstit edustavat eri tekstilajeja ja voivat olla laajemman tekstin katkelmia</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vastauksissa pitää tulkita luettavaa tekstiä, ja joskus voidaan kysyä myös kokelaan kannanottoa</a:t>
            </a:r>
          </a:p>
          <a:p>
            <a:endParaRPr lang="fi-FI" dirty="0"/>
          </a:p>
        </p:txBody>
      </p:sp>
    </p:spTree>
    <p:extLst>
      <p:ext uri="{BB962C8B-B14F-4D97-AF65-F5344CB8AC3E}">
        <p14:creationId xmlns:p14="http://schemas.microsoft.com/office/powerpoint/2010/main" val="4218494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2E7F6DA-6E3E-87D8-6DFF-F2C22210011A}"/>
              </a:ext>
            </a:extLst>
          </p:cNvPr>
          <p:cNvSpPr>
            <a:spLocks noGrp="1"/>
          </p:cNvSpPr>
          <p:nvPr>
            <p:ph type="title"/>
          </p:nvPr>
        </p:nvSpPr>
        <p:spPr>
          <a:xfrm>
            <a:off x="657446" y="333227"/>
            <a:ext cx="10515600" cy="1325563"/>
          </a:xfrm>
        </p:spPr>
        <p:txBody>
          <a:bodyPr/>
          <a:lstStyle/>
          <a:p>
            <a:r>
              <a:rPr lang="fi-FI" b="1" i="0" u="none" strike="noStrike" dirty="0">
                <a:solidFill>
                  <a:srgbClr val="333333"/>
                </a:solidFill>
                <a:effectLst/>
                <a:latin typeface="Noto Serif" panose="02020600060500020200" pitchFamily="18" charset="0"/>
              </a:rPr>
              <a:t>Kirjoitustaito</a:t>
            </a:r>
            <a:br>
              <a:rPr lang="fi-FI" b="1" i="0" u="none" strike="noStrike" dirty="0">
                <a:solidFill>
                  <a:srgbClr val="333333"/>
                </a:solidFill>
                <a:effectLst/>
                <a:latin typeface="Noto Serif" panose="02020600060500020200" pitchFamily="18" charset="0"/>
              </a:rPr>
            </a:br>
            <a:endParaRPr lang="fi-FI" dirty="0"/>
          </a:p>
        </p:txBody>
      </p:sp>
      <p:sp>
        <p:nvSpPr>
          <p:cNvPr id="3" name="Sisällön paikkamerkki 2">
            <a:extLst>
              <a:ext uri="{FF2B5EF4-FFF2-40B4-BE49-F238E27FC236}">
                <a16:creationId xmlns:a16="http://schemas.microsoft.com/office/drawing/2014/main" id="{8F5404DA-5B60-84C9-007D-B268D547C326}"/>
              </a:ext>
            </a:extLst>
          </p:cNvPr>
          <p:cNvSpPr>
            <a:spLocks noGrp="1"/>
          </p:cNvSpPr>
          <p:nvPr>
            <p:ph sz="half" idx="1"/>
          </p:nvPr>
        </p:nvSpPr>
        <p:spPr>
          <a:xfrm>
            <a:off x="510363" y="1361661"/>
            <a:ext cx="5509437" cy="5327374"/>
          </a:xfrm>
        </p:spPr>
        <p:txBody>
          <a:bodyPr>
            <a:normAutofit fontScale="77500" lnSpcReduction="20000"/>
          </a:bodyPr>
          <a:lstStyle/>
          <a:p>
            <a:pPr marL="0" indent="0" algn="l">
              <a:lnSpc>
                <a:spcPct val="120000"/>
              </a:lnSpc>
              <a:spcBef>
                <a:spcPts val="0"/>
              </a:spcBef>
              <a:buNone/>
            </a:pPr>
            <a:r>
              <a:rPr lang="fi-FI" sz="3400" b="1" i="0" u="none" strike="noStrike" dirty="0">
                <a:solidFill>
                  <a:srgbClr val="333333"/>
                </a:solidFill>
                <a:effectLst/>
                <a:latin typeface="Open Sans" panose="020B0606030504020204" pitchFamily="34" charset="0"/>
              </a:rPr>
              <a:t>Lyhyt kirjoitustehtävä</a:t>
            </a:r>
          </a:p>
          <a:p>
            <a:pPr marL="0" indent="0" algn="l">
              <a:lnSpc>
                <a:spcPct val="120000"/>
              </a:lnSpc>
              <a:spcBef>
                <a:spcPts val="0"/>
              </a:spcBef>
              <a:buNone/>
            </a:pPr>
            <a:endParaRPr lang="fi-FI" sz="3400" b="1"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tavoite on välittää pyydetty viesti</a:t>
            </a:r>
          </a:p>
          <a:p>
            <a:pPr algn="l">
              <a:lnSpc>
                <a:spcPct val="120000"/>
              </a:lnSpc>
              <a:spcBef>
                <a:spcPts val="0"/>
              </a:spcBef>
              <a:buFont typeface="Arial" panose="020B0604020202020204" pitchFamily="34" charset="0"/>
              <a:buChar char="•"/>
            </a:pPr>
            <a:endParaRPr lang="fi-FI" sz="3400" b="0"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tehtävänantoja on yksi, ja tehtävä on aineistopohjainen</a:t>
            </a:r>
          </a:p>
          <a:p>
            <a:pPr algn="l">
              <a:lnSpc>
                <a:spcPct val="120000"/>
              </a:lnSpc>
              <a:spcBef>
                <a:spcPts val="0"/>
              </a:spcBef>
              <a:buFont typeface="Arial" panose="020B0604020202020204" pitchFamily="34" charset="0"/>
              <a:buChar char="•"/>
            </a:pPr>
            <a:endParaRPr lang="fi-FI" sz="3400" b="0"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kirjoitettava teksti voi olla kommentti, sähköpostiviesti, blogiteksti tai muu viesti </a:t>
            </a:r>
          </a:p>
          <a:p>
            <a:pPr algn="l">
              <a:lnSpc>
                <a:spcPct val="120000"/>
              </a:lnSpc>
              <a:spcBef>
                <a:spcPts val="0"/>
              </a:spcBef>
              <a:buFont typeface="Arial" panose="020B0604020202020204" pitchFamily="34" charset="0"/>
              <a:buChar char="•"/>
            </a:pPr>
            <a:endParaRPr lang="fi-FI" sz="3400" b="0"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vastauksen pituus on 500–800 merkkiä</a:t>
            </a:r>
          </a:p>
          <a:p>
            <a:endParaRPr lang="fi-FI" dirty="0"/>
          </a:p>
        </p:txBody>
      </p:sp>
      <p:sp>
        <p:nvSpPr>
          <p:cNvPr id="4" name="Sisällön paikkamerkki 3">
            <a:extLst>
              <a:ext uri="{FF2B5EF4-FFF2-40B4-BE49-F238E27FC236}">
                <a16:creationId xmlns:a16="http://schemas.microsoft.com/office/drawing/2014/main" id="{EE45D454-772D-4B06-9505-6904AB90AFAB}"/>
              </a:ext>
            </a:extLst>
          </p:cNvPr>
          <p:cNvSpPr>
            <a:spLocks noGrp="1"/>
          </p:cNvSpPr>
          <p:nvPr>
            <p:ph sz="half" idx="2"/>
          </p:nvPr>
        </p:nvSpPr>
        <p:spPr>
          <a:xfrm>
            <a:off x="5911702" y="159026"/>
            <a:ext cx="6280298" cy="6698974"/>
          </a:xfrm>
        </p:spPr>
        <p:txBody>
          <a:bodyPr>
            <a:noAutofit/>
          </a:bodyPr>
          <a:lstStyle/>
          <a:p>
            <a:pPr marL="0" indent="0" algn="l">
              <a:lnSpc>
                <a:spcPct val="100000"/>
              </a:lnSpc>
              <a:spcBef>
                <a:spcPts val="0"/>
              </a:spcBef>
              <a:buNone/>
            </a:pPr>
            <a:r>
              <a:rPr lang="fi-FI" sz="2400" b="1" i="0" u="none" strike="noStrike" dirty="0">
                <a:solidFill>
                  <a:srgbClr val="333333"/>
                </a:solidFill>
                <a:effectLst/>
                <a:latin typeface="Open Sans" panose="020B0606030504020204" pitchFamily="34" charset="0"/>
              </a:rPr>
              <a:t>Kirjoitelma</a:t>
            </a:r>
          </a:p>
          <a:p>
            <a:pPr marL="0" indent="0" algn="l">
              <a:lnSpc>
                <a:spcPct val="100000"/>
              </a:lnSpc>
              <a:spcBef>
                <a:spcPts val="0"/>
              </a:spcBef>
              <a:buNone/>
            </a:pPr>
            <a:endParaRPr lang="fi-FI" sz="2400" b="1"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tavoite on kirjoittaa itsenäinen yhtenäinen teksti, jossa ilmaisee ajatuksiaan</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tehtävänantoja on 5–10</a:t>
            </a:r>
            <a:r>
              <a:rPr lang="fi-FI" sz="2400" dirty="0">
                <a:solidFill>
                  <a:srgbClr val="333333"/>
                </a:solidFill>
                <a:latin typeface="Open Sans" panose="020B0606030504020204" pitchFamily="34" charset="0"/>
              </a:rPr>
              <a:t> </a:t>
            </a:r>
            <a:r>
              <a:rPr lang="fi-FI" sz="2400" dirty="0">
                <a:solidFill>
                  <a:srgbClr val="333333"/>
                </a:solidFill>
                <a:latin typeface="Open Sans" panose="020B0606030504020204" pitchFamily="34" charset="0"/>
                <a:sym typeface="Wingdings" pitchFamily="2" charset="2"/>
              </a:rPr>
              <a:t> </a:t>
            </a:r>
            <a:r>
              <a:rPr lang="fi-FI" sz="2400" b="0" i="0" u="none" strike="noStrike" dirty="0">
                <a:solidFill>
                  <a:srgbClr val="333333"/>
                </a:solidFill>
                <a:effectLst/>
                <a:latin typeface="Open Sans" panose="020B0606030504020204" pitchFamily="34" charset="0"/>
              </a:rPr>
              <a:t>valitaan yksi</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osassa tehtävistä on aineisto, osassa ei</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tekstit ovat asiaa esitteleviä tai pohtivia tietotekstejä, kantaa ottavia mielipidetekstejä tai kaunokirjallista tai muunlaista pohjatekstiä tulkitsevia tekstejä</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vastauksen pituus </a:t>
            </a:r>
            <a:r>
              <a:rPr lang="fi-FI" sz="2400" b="0" i="0" u="none" strike="noStrike">
                <a:solidFill>
                  <a:srgbClr val="333333"/>
                </a:solidFill>
                <a:effectLst/>
                <a:latin typeface="Open Sans" panose="020B0606030504020204" pitchFamily="34" charset="0"/>
              </a:rPr>
              <a:t>on 1800– </a:t>
            </a:r>
            <a:r>
              <a:rPr lang="fi-FI" sz="2400" b="0" i="0" u="none" strike="noStrike" dirty="0">
                <a:solidFill>
                  <a:srgbClr val="333333"/>
                </a:solidFill>
                <a:effectLst/>
                <a:latin typeface="Open Sans" panose="020B0606030504020204" pitchFamily="34" charset="0"/>
              </a:rPr>
              <a:t>300 merkkiä</a:t>
            </a:r>
          </a:p>
        </p:txBody>
      </p:sp>
    </p:spTree>
    <p:extLst>
      <p:ext uri="{BB962C8B-B14F-4D97-AF65-F5344CB8AC3E}">
        <p14:creationId xmlns:p14="http://schemas.microsoft.com/office/powerpoint/2010/main" val="423249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01F47A-7938-2B42-9B0D-63A07CE6B9B3}"/>
              </a:ext>
            </a:extLst>
          </p:cNvPr>
          <p:cNvSpPr>
            <a:spLocks noGrp="1"/>
          </p:cNvSpPr>
          <p:nvPr>
            <p:ph type="title"/>
          </p:nvPr>
        </p:nvSpPr>
        <p:spPr>
          <a:xfrm>
            <a:off x="695739" y="178902"/>
            <a:ext cx="10058400" cy="714197"/>
          </a:xfrm>
        </p:spPr>
        <p:txBody>
          <a:bodyPr>
            <a:normAutofit/>
          </a:bodyPr>
          <a:lstStyle/>
          <a:p>
            <a:r>
              <a:rPr lang="fi-FI" dirty="0"/>
              <a:t>Yleistä S2-yo-kokeesta </a:t>
            </a:r>
          </a:p>
        </p:txBody>
      </p:sp>
      <p:sp>
        <p:nvSpPr>
          <p:cNvPr id="3" name="Sisällön paikkamerkki 2">
            <a:extLst>
              <a:ext uri="{FF2B5EF4-FFF2-40B4-BE49-F238E27FC236}">
                <a16:creationId xmlns:a16="http://schemas.microsoft.com/office/drawing/2014/main" id="{0780CF84-09B0-AF4A-8BAD-F8E02C2F80FF}"/>
              </a:ext>
            </a:extLst>
          </p:cNvPr>
          <p:cNvSpPr>
            <a:spLocks noGrp="1"/>
          </p:cNvSpPr>
          <p:nvPr>
            <p:ph idx="1"/>
          </p:nvPr>
        </p:nvSpPr>
        <p:spPr>
          <a:xfrm>
            <a:off x="695739" y="1119811"/>
            <a:ext cx="11310731" cy="5559287"/>
          </a:xfrm>
        </p:spPr>
        <p:txBody>
          <a:bodyPr>
            <a:normAutofit fontScale="92500" lnSpcReduction="10000"/>
          </a:bodyPr>
          <a:lstStyle/>
          <a:p>
            <a:r>
              <a:rPr lang="fi-FI" sz="2800" dirty="0">
                <a:solidFill>
                  <a:schemeClr val="accent1">
                    <a:lumMod val="50000"/>
                  </a:schemeClr>
                </a:solidFill>
              </a:rPr>
              <a:t>Opiskelijoille, joiden äidinkieli on muu kuin suomi, ruotsi tai saame. </a:t>
            </a:r>
          </a:p>
          <a:p>
            <a:endParaRPr lang="fi-FI" sz="2800" dirty="0">
              <a:solidFill>
                <a:schemeClr val="accent1">
                  <a:lumMod val="50000"/>
                </a:schemeClr>
              </a:solidFill>
            </a:endParaRPr>
          </a:p>
          <a:p>
            <a:r>
              <a:rPr lang="fi-FI" sz="2800" dirty="0">
                <a:solidFill>
                  <a:schemeClr val="accent6">
                    <a:lumMod val="50000"/>
                  </a:schemeClr>
                </a:solidFill>
              </a:rPr>
              <a:t>Koe arvioi, miten hyvin kokelas on saavuttanut S2-oppimäärän tavoitteiden mukaisen kielitaidon.</a:t>
            </a:r>
          </a:p>
          <a:p>
            <a:r>
              <a:rPr lang="fi-FI" sz="2800" dirty="0">
                <a:solidFill>
                  <a:schemeClr val="accent6">
                    <a:lumMod val="50000"/>
                  </a:schemeClr>
                </a:solidFill>
              </a:rPr>
              <a:t>Kokeessa arvioidaan myös kokelaan kypsyyttä ja valmiuksia jatko-opintoihin. </a:t>
            </a:r>
          </a:p>
          <a:p>
            <a:endParaRPr lang="fi-FI" sz="2800" dirty="0">
              <a:solidFill>
                <a:schemeClr val="accent6">
                  <a:lumMod val="50000"/>
                </a:schemeClr>
              </a:solidFill>
            </a:endParaRPr>
          </a:p>
          <a:p>
            <a:r>
              <a:rPr lang="fi-FI" sz="2800" dirty="0">
                <a:solidFill>
                  <a:srgbClr val="C00000"/>
                </a:solidFill>
              </a:rPr>
              <a:t>Koe on yksipäiväinen ja kuusituntinen. </a:t>
            </a:r>
          </a:p>
          <a:p>
            <a:r>
              <a:rPr lang="fi-FI" sz="2800" dirty="0">
                <a:solidFill>
                  <a:srgbClr val="C00000"/>
                </a:solidFill>
              </a:rPr>
              <a:t>Kokeessa arvioidaan vastaanottamistaitoja (kuunteleminen, lukutaito) sekä tuottamistaitoja (kirjoitustaito). </a:t>
            </a:r>
          </a:p>
          <a:p>
            <a:r>
              <a:rPr lang="fi-FI" sz="2800" dirty="0">
                <a:solidFill>
                  <a:srgbClr val="C00000"/>
                </a:solidFill>
              </a:rPr>
              <a:t>Suullista tuottamista ei arvioida. </a:t>
            </a:r>
          </a:p>
          <a:p>
            <a:endParaRPr lang="fi-FI" sz="2800" dirty="0">
              <a:solidFill>
                <a:srgbClr val="C00000"/>
              </a:solidFill>
            </a:endParaRPr>
          </a:p>
          <a:p>
            <a:r>
              <a:rPr lang="fi-FI" sz="2800" dirty="0"/>
              <a:t>Kokeessa yhtenäinen teema, joka liittyy </a:t>
            </a:r>
            <a:r>
              <a:rPr lang="fi-FI" sz="2800" dirty="0" err="1"/>
              <a:t>LOPS:n</a:t>
            </a:r>
            <a:r>
              <a:rPr lang="fi-FI" sz="2800" dirty="0"/>
              <a:t> aihekokonaisuuksiin sekä S2-oppimäärän tavoitteisiin. </a:t>
            </a:r>
          </a:p>
          <a:p>
            <a:endParaRPr lang="fi-FI" dirty="0"/>
          </a:p>
        </p:txBody>
      </p:sp>
    </p:spTree>
    <p:extLst>
      <p:ext uri="{BB962C8B-B14F-4D97-AF65-F5344CB8AC3E}">
        <p14:creationId xmlns:p14="http://schemas.microsoft.com/office/powerpoint/2010/main" val="1259932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5853E3-4905-252C-5484-CA1F0D44099A}"/>
              </a:ext>
            </a:extLst>
          </p:cNvPr>
          <p:cNvSpPr>
            <a:spLocks noGrp="1"/>
          </p:cNvSpPr>
          <p:nvPr>
            <p:ph type="title"/>
          </p:nvPr>
        </p:nvSpPr>
        <p:spPr/>
        <p:txBody>
          <a:bodyPr/>
          <a:lstStyle/>
          <a:p>
            <a:r>
              <a:rPr lang="fi-FI" dirty="0"/>
              <a:t>S2-OPETUKSEN YLEISET TAVOITTEET</a:t>
            </a:r>
          </a:p>
        </p:txBody>
      </p:sp>
      <p:sp>
        <p:nvSpPr>
          <p:cNvPr id="3" name="Sisällön paikkamerkki 2">
            <a:extLst>
              <a:ext uri="{FF2B5EF4-FFF2-40B4-BE49-F238E27FC236}">
                <a16:creationId xmlns:a16="http://schemas.microsoft.com/office/drawing/2014/main" id="{7115B490-5298-50CD-6C91-B625C985E5E2}"/>
              </a:ext>
            </a:extLst>
          </p:cNvPr>
          <p:cNvSpPr>
            <a:spLocks noGrp="1"/>
          </p:cNvSpPr>
          <p:nvPr>
            <p:ph idx="1"/>
          </p:nvPr>
        </p:nvSpPr>
        <p:spPr>
          <a:xfrm>
            <a:off x="1076739" y="1619732"/>
            <a:ext cx="6447183" cy="4351338"/>
          </a:xfrm>
        </p:spPr>
        <p:txBody>
          <a:bodyPr>
            <a:normAutofit fontScale="92500" lnSpcReduction="10000"/>
          </a:bodyPr>
          <a:lstStyle/>
          <a:p>
            <a:r>
              <a:rPr lang="fi-FI" sz="4000" dirty="0"/>
              <a:t>vuorovaikutusosaaminen</a:t>
            </a:r>
          </a:p>
          <a:p>
            <a:endParaRPr lang="fi-FI" sz="4000" dirty="0"/>
          </a:p>
          <a:p>
            <a:r>
              <a:rPr lang="fi-FI" sz="4000" dirty="0"/>
              <a:t>tekstien tulkitsemisen taidot </a:t>
            </a:r>
          </a:p>
          <a:p>
            <a:endParaRPr lang="fi-FI" sz="4000" dirty="0"/>
          </a:p>
          <a:p>
            <a:r>
              <a:rPr lang="fi-FI" sz="4000" dirty="0"/>
              <a:t>tekstien tuottamisen taidot </a:t>
            </a:r>
          </a:p>
          <a:p>
            <a:endParaRPr lang="fi-FI" sz="4000" dirty="0"/>
          </a:p>
          <a:p>
            <a:r>
              <a:rPr lang="fi-FI" sz="4000" dirty="0"/>
              <a:t>kielitietoisuuden kehittyminen</a:t>
            </a:r>
          </a:p>
        </p:txBody>
      </p:sp>
      <p:sp>
        <p:nvSpPr>
          <p:cNvPr id="4" name="Pyöristetty kuvatekstisuorakulmio 3">
            <a:extLst>
              <a:ext uri="{FF2B5EF4-FFF2-40B4-BE49-F238E27FC236}">
                <a16:creationId xmlns:a16="http://schemas.microsoft.com/office/drawing/2014/main" id="{25C7252A-D763-7945-DAFA-B21089209C52}"/>
              </a:ext>
            </a:extLst>
          </p:cNvPr>
          <p:cNvSpPr/>
          <p:nvPr/>
        </p:nvSpPr>
        <p:spPr>
          <a:xfrm>
            <a:off x="8714960" y="2740241"/>
            <a:ext cx="2262361" cy="1043609"/>
          </a:xfrm>
          <a:prstGeom prst="wedgeRoundRectCallout">
            <a:avLst>
              <a:gd name="adj1" fmla="val -144898"/>
              <a:gd name="adj2" fmla="val -18236"/>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lukutaito</a:t>
            </a:r>
          </a:p>
        </p:txBody>
      </p:sp>
      <p:sp>
        <p:nvSpPr>
          <p:cNvPr id="5" name="Pyöristetty kuvatekstisuorakulmio 4">
            <a:extLst>
              <a:ext uri="{FF2B5EF4-FFF2-40B4-BE49-F238E27FC236}">
                <a16:creationId xmlns:a16="http://schemas.microsoft.com/office/drawing/2014/main" id="{60B8F475-860C-30AE-4926-ED9516F04DA1}"/>
              </a:ext>
            </a:extLst>
          </p:cNvPr>
          <p:cNvSpPr/>
          <p:nvPr/>
        </p:nvSpPr>
        <p:spPr>
          <a:xfrm>
            <a:off x="8247687" y="4080340"/>
            <a:ext cx="2440908" cy="1043609"/>
          </a:xfrm>
          <a:prstGeom prst="wedgeRoundRectCallout">
            <a:avLst>
              <a:gd name="adj1" fmla="val -136469"/>
              <a:gd name="adj2" fmla="val -32445"/>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kirjoitustaito</a:t>
            </a:r>
          </a:p>
        </p:txBody>
      </p:sp>
      <p:sp>
        <p:nvSpPr>
          <p:cNvPr id="6" name="Pyöristetty kuvatekstisuorakulmio 5">
            <a:extLst>
              <a:ext uri="{FF2B5EF4-FFF2-40B4-BE49-F238E27FC236}">
                <a16:creationId xmlns:a16="http://schemas.microsoft.com/office/drawing/2014/main" id="{2F8EDAC2-171C-85E2-BF8B-8187D22066D3}"/>
              </a:ext>
            </a:extLst>
          </p:cNvPr>
          <p:cNvSpPr/>
          <p:nvPr/>
        </p:nvSpPr>
        <p:spPr>
          <a:xfrm>
            <a:off x="8145073" y="1509005"/>
            <a:ext cx="2543522" cy="1043609"/>
          </a:xfrm>
          <a:prstGeom prst="wedgeRoundRectCallout">
            <a:avLst>
              <a:gd name="adj1" fmla="val -144196"/>
              <a:gd name="adj2" fmla="val -17052"/>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kuuntelu &amp; lyhyt viesti</a:t>
            </a:r>
          </a:p>
        </p:txBody>
      </p:sp>
      <p:sp>
        <p:nvSpPr>
          <p:cNvPr id="7" name="Pyöristetty kuvatekstisuorakulmio 6">
            <a:extLst>
              <a:ext uri="{FF2B5EF4-FFF2-40B4-BE49-F238E27FC236}">
                <a16:creationId xmlns:a16="http://schemas.microsoft.com/office/drawing/2014/main" id="{D8373CE1-9665-F462-CB4D-F6406832E6AB}"/>
              </a:ext>
            </a:extLst>
          </p:cNvPr>
          <p:cNvSpPr/>
          <p:nvPr/>
        </p:nvSpPr>
        <p:spPr>
          <a:xfrm>
            <a:off x="9218095" y="5449266"/>
            <a:ext cx="2262361" cy="1043609"/>
          </a:xfrm>
          <a:prstGeom prst="wedgeRoundRectCallout">
            <a:avLst>
              <a:gd name="adj1" fmla="val -151922"/>
              <a:gd name="adj2" fmla="val -4783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kirjoitustaito</a:t>
            </a:r>
          </a:p>
        </p:txBody>
      </p:sp>
    </p:spTree>
    <p:extLst>
      <p:ext uri="{BB962C8B-B14F-4D97-AF65-F5344CB8AC3E}">
        <p14:creationId xmlns:p14="http://schemas.microsoft.com/office/powerpoint/2010/main" val="41313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A5C313-E69C-E5D4-4773-76479BBA026E}"/>
              </a:ext>
            </a:extLst>
          </p:cNvPr>
          <p:cNvSpPr>
            <a:spLocks noGrp="1"/>
          </p:cNvSpPr>
          <p:nvPr>
            <p:ph type="title"/>
          </p:nvPr>
        </p:nvSpPr>
        <p:spPr>
          <a:xfrm>
            <a:off x="467139" y="176281"/>
            <a:ext cx="11237843" cy="668545"/>
          </a:xfrm>
        </p:spPr>
        <p:txBody>
          <a:bodyPr>
            <a:normAutofit/>
          </a:bodyPr>
          <a:lstStyle/>
          <a:p>
            <a:r>
              <a:rPr lang="fi-FI" sz="3600" dirty="0"/>
              <a:t>Vuorovaikutusosaaminen &amp; kielitietoisuuden kehittyminen</a:t>
            </a:r>
          </a:p>
        </p:txBody>
      </p:sp>
      <p:sp>
        <p:nvSpPr>
          <p:cNvPr id="3" name="Sisällön paikkamerkki 2">
            <a:extLst>
              <a:ext uri="{FF2B5EF4-FFF2-40B4-BE49-F238E27FC236}">
                <a16:creationId xmlns:a16="http://schemas.microsoft.com/office/drawing/2014/main" id="{0A891410-FE8B-AD99-C415-388FE09F7606}"/>
              </a:ext>
            </a:extLst>
          </p:cNvPr>
          <p:cNvSpPr>
            <a:spLocks noGrp="1"/>
          </p:cNvSpPr>
          <p:nvPr>
            <p:ph sz="half" idx="1"/>
          </p:nvPr>
        </p:nvSpPr>
        <p:spPr>
          <a:xfrm>
            <a:off x="467139" y="1033670"/>
            <a:ext cx="5552661" cy="5824330"/>
          </a:xfrm>
        </p:spPr>
        <p:txBody>
          <a:bodyPr>
            <a:normAutofit fontScale="70000" lnSpcReduction="20000"/>
          </a:bodyPr>
          <a:lstStyle/>
          <a:p>
            <a:pPr marL="0" indent="0">
              <a:lnSpc>
                <a:spcPct val="120000"/>
              </a:lnSpc>
              <a:spcBef>
                <a:spcPts val="0"/>
              </a:spcBef>
              <a:buNone/>
            </a:pPr>
            <a:r>
              <a:rPr lang="fi-FI" b="1" dirty="0"/>
              <a:t>Vuorovaikutusosaaminen </a:t>
            </a:r>
          </a:p>
          <a:p>
            <a:pPr marL="0" indent="0">
              <a:lnSpc>
                <a:spcPct val="120000"/>
              </a:lnSpc>
              <a:spcBef>
                <a:spcPts val="0"/>
              </a:spcBef>
              <a:buNone/>
            </a:pPr>
            <a:r>
              <a:rPr lang="fi-FI" dirty="0"/>
              <a:t>Tavoitteena on, että opiskelija </a:t>
            </a:r>
          </a:p>
          <a:p>
            <a:pPr marL="0" indent="0">
              <a:lnSpc>
                <a:spcPct val="120000"/>
              </a:lnSpc>
              <a:spcBef>
                <a:spcPts val="0"/>
              </a:spcBef>
              <a:buNone/>
            </a:pPr>
            <a:r>
              <a:rPr lang="fi-FI" dirty="0"/>
              <a:t>• pystyy tavoitteelliseen, tarkoituksenmukaiseen ja eettiseen vuorovaikutukseen esiintymis- ja ryhmäviestintätilanteissa </a:t>
            </a:r>
          </a:p>
          <a:p>
            <a:pPr marL="0" indent="0">
              <a:lnSpc>
                <a:spcPct val="120000"/>
              </a:lnSpc>
              <a:spcBef>
                <a:spcPts val="0"/>
              </a:spcBef>
              <a:buNone/>
            </a:pPr>
            <a:endParaRPr lang="fi-FI" dirty="0"/>
          </a:p>
          <a:p>
            <a:pPr marL="0" indent="0">
              <a:lnSpc>
                <a:spcPct val="120000"/>
              </a:lnSpc>
              <a:spcBef>
                <a:spcPts val="0"/>
              </a:spcBef>
              <a:buNone/>
            </a:pPr>
            <a:r>
              <a:rPr lang="fi-FI" dirty="0"/>
              <a:t>• osaa arvioida, eritellä ja kehittää omaa vuorovaikutusosaamistaan </a:t>
            </a:r>
          </a:p>
          <a:p>
            <a:pPr marL="0" indent="0">
              <a:lnSpc>
                <a:spcPct val="120000"/>
              </a:lnSpc>
              <a:spcBef>
                <a:spcPts val="0"/>
              </a:spcBef>
              <a:buNone/>
            </a:pPr>
            <a:endParaRPr lang="fi-FI" dirty="0"/>
          </a:p>
          <a:p>
            <a:pPr marL="0" indent="0">
              <a:lnSpc>
                <a:spcPct val="120000"/>
              </a:lnSpc>
              <a:spcBef>
                <a:spcPts val="0"/>
              </a:spcBef>
              <a:buNone/>
            </a:pPr>
            <a:r>
              <a:rPr lang="fi-FI" dirty="0"/>
              <a:t>• ymmärtää yhä käsitteellisempää opetuspuhetta ja muodollisia puhetilanteita, osaa toimia niissä ja hallitsee niihin sopivia viestintä- ja vuorovaikutusstrategioita </a:t>
            </a:r>
          </a:p>
          <a:p>
            <a:pPr marL="0" indent="0">
              <a:lnSpc>
                <a:spcPct val="120000"/>
              </a:lnSpc>
              <a:spcBef>
                <a:spcPts val="0"/>
              </a:spcBef>
              <a:buNone/>
            </a:pPr>
            <a:endParaRPr lang="fi-FI" dirty="0"/>
          </a:p>
          <a:p>
            <a:pPr marL="0" indent="0">
              <a:lnSpc>
                <a:spcPct val="120000"/>
              </a:lnSpc>
              <a:spcBef>
                <a:spcPts val="0"/>
              </a:spcBef>
              <a:buNone/>
            </a:pPr>
            <a:r>
              <a:rPr lang="fi-FI" dirty="0"/>
              <a:t>• on tietoinen vuorovaikutustilanteiden kulttuurisidonnaisuudesta ja osaa tarkastella ja tulkita erilaisia vuorovaikutustilanteita ja niiden etiikkaa. </a:t>
            </a:r>
          </a:p>
        </p:txBody>
      </p:sp>
      <p:sp>
        <p:nvSpPr>
          <p:cNvPr id="4" name="Sisällön paikkamerkki 3">
            <a:extLst>
              <a:ext uri="{FF2B5EF4-FFF2-40B4-BE49-F238E27FC236}">
                <a16:creationId xmlns:a16="http://schemas.microsoft.com/office/drawing/2014/main" id="{FDF682E8-6EBF-1EFA-184F-1C979BB66CCF}"/>
              </a:ext>
            </a:extLst>
          </p:cNvPr>
          <p:cNvSpPr>
            <a:spLocks noGrp="1"/>
          </p:cNvSpPr>
          <p:nvPr>
            <p:ph sz="half" idx="2"/>
          </p:nvPr>
        </p:nvSpPr>
        <p:spPr>
          <a:xfrm>
            <a:off x="6172199" y="1033670"/>
            <a:ext cx="5552661" cy="5724939"/>
          </a:xfrm>
        </p:spPr>
        <p:txBody>
          <a:bodyPr>
            <a:normAutofit fontScale="70000" lnSpcReduction="20000"/>
          </a:bodyPr>
          <a:lstStyle/>
          <a:p>
            <a:pPr marL="0" indent="0">
              <a:lnSpc>
                <a:spcPct val="120000"/>
              </a:lnSpc>
              <a:spcBef>
                <a:spcPts val="0"/>
              </a:spcBef>
              <a:buNone/>
            </a:pPr>
            <a:r>
              <a:rPr lang="fi-FI" b="1" dirty="0"/>
              <a:t>Kielitietoisuuden kehittyminen   </a:t>
            </a:r>
          </a:p>
          <a:p>
            <a:pPr marL="0" indent="0">
              <a:lnSpc>
                <a:spcPct val="120000"/>
              </a:lnSpc>
              <a:spcBef>
                <a:spcPts val="0"/>
              </a:spcBef>
              <a:buNone/>
            </a:pPr>
            <a:r>
              <a:rPr lang="fi-FI" dirty="0"/>
              <a:t>Tavoitteena on, että opiskelija </a:t>
            </a:r>
          </a:p>
          <a:p>
            <a:pPr marL="0" indent="0">
              <a:lnSpc>
                <a:spcPct val="120000"/>
              </a:lnSpc>
              <a:spcBef>
                <a:spcPts val="0"/>
              </a:spcBef>
              <a:buNone/>
            </a:pPr>
            <a:r>
              <a:rPr lang="fi-FI" dirty="0"/>
              <a:t>• ymmärtää kielen merkityksen oppimiselle ja ajattelulle sekä kielellisen ja kulttuurisen moninaisuuden merkityksen identiteetille sekä oppii kehittämään kielitaitoaan erilaisissa kielenkäyttöympäristöissä ja -tilanteissa ja käyttämään oppimisessaan koko kielivarantoaan </a:t>
            </a:r>
          </a:p>
          <a:p>
            <a:pPr marL="0" indent="0">
              <a:lnSpc>
                <a:spcPct val="120000"/>
              </a:lnSpc>
              <a:spcBef>
                <a:spcPts val="0"/>
              </a:spcBef>
              <a:buNone/>
            </a:pPr>
            <a:endParaRPr lang="fi-FI" dirty="0"/>
          </a:p>
          <a:p>
            <a:pPr marL="0" indent="0">
              <a:lnSpc>
                <a:spcPct val="120000"/>
              </a:lnSpc>
              <a:spcBef>
                <a:spcPts val="0"/>
              </a:spcBef>
              <a:buNone/>
            </a:pPr>
            <a:r>
              <a:rPr lang="fi-FI" dirty="0"/>
              <a:t>• syventää tietojaan kielen rakenteista, eri rekistereistä, tyylipiirteistä ja sävyistä sekä niiden luomista merkityksistä sekä kirjallisuudesta ja muista kulttuurituotteista </a:t>
            </a:r>
          </a:p>
          <a:p>
            <a:pPr marL="0" indent="0">
              <a:lnSpc>
                <a:spcPct val="120000"/>
              </a:lnSpc>
              <a:spcBef>
                <a:spcPts val="0"/>
              </a:spcBef>
              <a:buNone/>
            </a:pPr>
            <a:endParaRPr lang="fi-FI" dirty="0"/>
          </a:p>
          <a:p>
            <a:pPr marL="0" indent="0">
              <a:lnSpc>
                <a:spcPct val="120000"/>
              </a:lnSpc>
              <a:spcBef>
                <a:spcPts val="0"/>
              </a:spcBef>
              <a:buNone/>
            </a:pPr>
            <a:r>
              <a:rPr lang="fi-FI" dirty="0"/>
              <a:t>• ymmärtää kielen oppimisen prosessia sekä oppii tuntemaan ja hyödyntämään itselleen sopivimpia keinoja ja välineitä kielitaitonsa kehittämiseksi.</a:t>
            </a:r>
          </a:p>
          <a:p>
            <a:endParaRPr lang="fi-FI" dirty="0"/>
          </a:p>
        </p:txBody>
      </p:sp>
      <mc:AlternateContent xmlns:mc="http://schemas.openxmlformats.org/markup-compatibility/2006" xmlns:p14="http://schemas.microsoft.com/office/powerpoint/2010/main">
        <mc:Choice Requires="p14">
          <p:contentPart p14:bwMode="auto" r:id="rId2">
            <p14:nvContentPartPr>
              <p14:cNvPr id="5" name="Käsinkirjoitus 4">
                <a:extLst>
                  <a:ext uri="{FF2B5EF4-FFF2-40B4-BE49-F238E27FC236}">
                    <a16:creationId xmlns:a16="http://schemas.microsoft.com/office/drawing/2014/main" id="{57012846-7F46-EDA8-2AF3-AC11E8F17405}"/>
                  </a:ext>
                </a:extLst>
              </p14:cNvPr>
              <p14:cNvContentPartPr/>
              <p14:nvPr/>
            </p14:nvContentPartPr>
            <p14:xfrm>
              <a:off x="428212" y="3914859"/>
              <a:ext cx="5403960" cy="387720"/>
            </p14:xfrm>
          </p:contentPart>
        </mc:Choice>
        <mc:Fallback xmlns="">
          <p:pic>
            <p:nvPicPr>
              <p:cNvPr id="5" name="Käsinkirjoitus 4">
                <a:extLst>
                  <a:ext uri="{FF2B5EF4-FFF2-40B4-BE49-F238E27FC236}">
                    <a16:creationId xmlns:a16="http://schemas.microsoft.com/office/drawing/2014/main" id="{57012846-7F46-EDA8-2AF3-AC11E8F17405}"/>
                  </a:ext>
                </a:extLst>
              </p:cNvPr>
              <p:cNvPicPr/>
              <p:nvPr/>
            </p:nvPicPr>
            <p:blipFill>
              <a:blip r:embed="rId3"/>
              <a:stretch>
                <a:fillRect/>
              </a:stretch>
            </p:blipFill>
            <p:spPr>
              <a:xfrm>
                <a:off x="338212" y="3734859"/>
                <a:ext cx="5583600" cy="74736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6" name="Käsinkirjoitus 5">
                <a:extLst>
                  <a:ext uri="{FF2B5EF4-FFF2-40B4-BE49-F238E27FC236}">
                    <a16:creationId xmlns:a16="http://schemas.microsoft.com/office/drawing/2014/main" id="{1F2A5485-8DF9-4532-C1BE-0085CE583C73}"/>
                  </a:ext>
                </a:extLst>
              </p14:cNvPr>
              <p14:cNvContentPartPr/>
              <p14:nvPr/>
            </p14:nvContentPartPr>
            <p14:xfrm>
              <a:off x="648892" y="5796219"/>
              <a:ext cx="4605120" cy="321480"/>
            </p14:xfrm>
          </p:contentPart>
        </mc:Choice>
        <mc:Fallback xmlns="">
          <p:pic>
            <p:nvPicPr>
              <p:cNvPr id="6" name="Käsinkirjoitus 5">
                <a:extLst>
                  <a:ext uri="{FF2B5EF4-FFF2-40B4-BE49-F238E27FC236}">
                    <a16:creationId xmlns:a16="http://schemas.microsoft.com/office/drawing/2014/main" id="{1F2A5485-8DF9-4532-C1BE-0085CE583C73}"/>
                  </a:ext>
                </a:extLst>
              </p:cNvPr>
              <p:cNvPicPr/>
              <p:nvPr/>
            </p:nvPicPr>
            <p:blipFill>
              <a:blip r:embed="rId5"/>
              <a:stretch>
                <a:fillRect/>
              </a:stretch>
            </p:blipFill>
            <p:spPr>
              <a:xfrm>
                <a:off x="559252" y="5616219"/>
                <a:ext cx="4784760" cy="6811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Käsinkirjoitus 6">
                <a:extLst>
                  <a:ext uri="{FF2B5EF4-FFF2-40B4-BE49-F238E27FC236}">
                    <a16:creationId xmlns:a16="http://schemas.microsoft.com/office/drawing/2014/main" id="{CC0029B6-A243-D855-C72F-8E61C91E44D9}"/>
                  </a:ext>
                </a:extLst>
              </p14:cNvPr>
              <p14:cNvContentPartPr/>
              <p14:nvPr/>
            </p14:nvContentPartPr>
            <p14:xfrm>
              <a:off x="6097492" y="3987579"/>
              <a:ext cx="3927240" cy="322920"/>
            </p14:xfrm>
          </p:contentPart>
        </mc:Choice>
        <mc:Fallback xmlns="">
          <p:pic>
            <p:nvPicPr>
              <p:cNvPr id="7" name="Käsinkirjoitus 6">
                <a:extLst>
                  <a:ext uri="{FF2B5EF4-FFF2-40B4-BE49-F238E27FC236}">
                    <a16:creationId xmlns:a16="http://schemas.microsoft.com/office/drawing/2014/main" id="{CC0029B6-A243-D855-C72F-8E61C91E44D9}"/>
                  </a:ext>
                </a:extLst>
              </p:cNvPr>
              <p:cNvPicPr/>
              <p:nvPr/>
            </p:nvPicPr>
            <p:blipFill>
              <a:blip r:embed="rId7"/>
              <a:stretch>
                <a:fillRect/>
              </a:stretch>
            </p:blipFill>
            <p:spPr>
              <a:xfrm>
                <a:off x="6007492" y="3807579"/>
                <a:ext cx="4106880" cy="682560"/>
              </a:xfrm>
              <a:prstGeom prst="rect">
                <a:avLst/>
              </a:prstGeom>
            </p:spPr>
          </p:pic>
        </mc:Fallback>
      </mc:AlternateContent>
      <p:sp>
        <p:nvSpPr>
          <p:cNvPr id="8" name="Pyöristetty kuvatekstisuorakulmio 7">
            <a:extLst>
              <a:ext uri="{FF2B5EF4-FFF2-40B4-BE49-F238E27FC236}">
                <a16:creationId xmlns:a16="http://schemas.microsoft.com/office/drawing/2014/main" id="{D4EC4EFF-A7BD-A09E-F99F-739C8FDC3207}"/>
              </a:ext>
            </a:extLst>
          </p:cNvPr>
          <p:cNvSpPr/>
          <p:nvPr/>
        </p:nvSpPr>
        <p:spPr>
          <a:xfrm>
            <a:off x="4775439" y="2805788"/>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kuuntelu</a:t>
            </a:r>
          </a:p>
        </p:txBody>
      </p:sp>
      <p:sp>
        <p:nvSpPr>
          <p:cNvPr id="9" name="Pyöristetty kuvatekstisuorakulmio 8">
            <a:extLst>
              <a:ext uri="{FF2B5EF4-FFF2-40B4-BE49-F238E27FC236}">
                <a16:creationId xmlns:a16="http://schemas.microsoft.com/office/drawing/2014/main" id="{B6A64AC6-900E-A8CA-42BE-61AEDBBFAA54}"/>
              </a:ext>
            </a:extLst>
          </p:cNvPr>
          <p:cNvSpPr/>
          <p:nvPr/>
        </p:nvSpPr>
        <p:spPr>
          <a:xfrm>
            <a:off x="4072946" y="4442966"/>
            <a:ext cx="1759226" cy="707096"/>
          </a:xfrm>
          <a:prstGeom prst="wedgeRoundRectCallout">
            <a:avLst>
              <a:gd name="adj1" fmla="val -33217"/>
              <a:gd name="adj2" fmla="val 112323"/>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kuuntelu</a:t>
            </a:r>
          </a:p>
        </p:txBody>
      </p:sp>
      <p:sp>
        <p:nvSpPr>
          <p:cNvPr id="10" name="Pyöristetty kuvatekstisuorakulmio 9">
            <a:extLst>
              <a:ext uri="{FF2B5EF4-FFF2-40B4-BE49-F238E27FC236}">
                <a16:creationId xmlns:a16="http://schemas.microsoft.com/office/drawing/2014/main" id="{CC4AA616-A6BA-E5FD-9D6E-CD40A217BCC2}"/>
              </a:ext>
            </a:extLst>
          </p:cNvPr>
          <p:cNvSpPr/>
          <p:nvPr/>
        </p:nvSpPr>
        <p:spPr>
          <a:xfrm>
            <a:off x="9965634" y="2870421"/>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lyhyt viesti</a:t>
            </a:r>
          </a:p>
        </p:txBody>
      </p:sp>
    </p:spTree>
    <p:extLst>
      <p:ext uri="{BB962C8B-B14F-4D97-AF65-F5344CB8AC3E}">
        <p14:creationId xmlns:p14="http://schemas.microsoft.com/office/powerpoint/2010/main" val="2015915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60AB6E3-9A2B-E4A5-B243-1162B73F6F17}"/>
              </a:ext>
            </a:extLst>
          </p:cNvPr>
          <p:cNvSpPr>
            <a:spLocks noGrp="1"/>
          </p:cNvSpPr>
          <p:nvPr>
            <p:ph type="title"/>
          </p:nvPr>
        </p:nvSpPr>
        <p:spPr>
          <a:xfrm>
            <a:off x="838200" y="325368"/>
            <a:ext cx="10515600" cy="1325563"/>
          </a:xfrm>
        </p:spPr>
        <p:txBody>
          <a:bodyPr/>
          <a:lstStyle/>
          <a:p>
            <a:r>
              <a:rPr lang="fi-FI" dirty="0"/>
              <a:t>Tekstien tulkitseminen = lukeminen</a:t>
            </a:r>
          </a:p>
        </p:txBody>
      </p:sp>
      <p:sp>
        <p:nvSpPr>
          <p:cNvPr id="3" name="Sisällön paikkamerkki 2">
            <a:extLst>
              <a:ext uri="{FF2B5EF4-FFF2-40B4-BE49-F238E27FC236}">
                <a16:creationId xmlns:a16="http://schemas.microsoft.com/office/drawing/2014/main" id="{2C32608A-98F2-A1EC-D474-3FDE998DD349}"/>
              </a:ext>
            </a:extLst>
          </p:cNvPr>
          <p:cNvSpPr>
            <a:spLocks noGrp="1"/>
          </p:cNvSpPr>
          <p:nvPr>
            <p:ph idx="1"/>
          </p:nvPr>
        </p:nvSpPr>
        <p:spPr>
          <a:xfrm>
            <a:off x="838200" y="1530626"/>
            <a:ext cx="11158330" cy="5128591"/>
          </a:xfrm>
        </p:spPr>
        <p:txBody>
          <a:bodyPr>
            <a:normAutofit fontScale="77500" lnSpcReduction="20000"/>
          </a:bodyPr>
          <a:lstStyle/>
          <a:p>
            <a:pPr marL="0" indent="0">
              <a:lnSpc>
                <a:spcPct val="120000"/>
              </a:lnSpc>
              <a:spcBef>
                <a:spcPts val="0"/>
              </a:spcBef>
              <a:buNone/>
            </a:pPr>
            <a:r>
              <a:rPr lang="fi-FI" dirty="0"/>
              <a:t>Tavoitteena on, että opiskelija </a:t>
            </a:r>
          </a:p>
          <a:p>
            <a:pPr marL="0" indent="0">
              <a:lnSpc>
                <a:spcPct val="120000"/>
              </a:lnSpc>
              <a:spcBef>
                <a:spcPts val="0"/>
              </a:spcBef>
              <a:buNone/>
            </a:pPr>
            <a:r>
              <a:rPr lang="fi-FI" dirty="0"/>
              <a:t>• kehittää käsitteellisen kielen taitoaan sekä kriittistä ja kulttuurista monilukutaitoaan niin, että ymmärtää monimuotoisia tekstejä, kuten asia- ja mediatekstejä, kirjallisuutta ja puhuttuja tekstejä, ja hyödyntää sopivia strategioita niiden lukemisessa ja tulkitsemisessa </a:t>
            </a:r>
          </a:p>
          <a:p>
            <a:pPr marL="0" indent="0">
              <a:lnSpc>
                <a:spcPct val="120000"/>
              </a:lnSpc>
              <a:spcBef>
                <a:spcPts val="0"/>
              </a:spcBef>
              <a:buNone/>
            </a:pPr>
            <a:endParaRPr lang="fi-FI" dirty="0"/>
          </a:p>
          <a:p>
            <a:pPr marL="0" indent="0">
              <a:lnSpc>
                <a:spcPct val="120000"/>
              </a:lnSpc>
              <a:spcBef>
                <a:spcPts val="0"/>
              </a:spcBef>
              <a:buNone/>
            </a:pPr>
            <a:r>
              <a:rPr lang="fi-FI" dirty="0"/>
              <a:t>• kehittää lukemalla sana-, fraasi- ja käsitevarantoaan sekä käsitystään kirjoitetun kielen rakenteista ja osaa arvioida tekstejä tietoisena niiden tavoitteista ja konteksteista </a:t>
            </a:r>
          </a:p>
          <a:p>
            <a:pPr marL="0" indent="0">
              <a:lnSpc>
                <a:spcPct val="120000"/>
              </a:lnSpc>
              <a:spcBef>
                <a:spcPts val="0"/>
              </a:spcBef>
              <a:buNone/>
            </a:pPr>
            <a:endParaRPr lang="fi-FI" dirty="0"/>
          </a:p>
          <a:p>
            <a:pPr marL="0" indent="0">
              <a:lnSpc>
                <a:spcPct val="120000"/>
              </a:lnSpc>
              <a:spcBef>
                <a:spcPts val="0"/>
              </a:spcBef>
              <a:buNone/>
            </a:pPr>
            <a:r>
              <a:rPr lang="fi-FI" dirty="0"/>
              <a:t>• kehittää kauno- ja tietokirjallisuuden tulkitsevan ja elämyksellisen lukemisen taitojaan, monipuolistaa lukemistoaan ja syventää ymmärrystään kirjallisuuden keinoista sekä oppii lukemaan ja tulkitsemaan myös pitkiä tietotekstejä, kokonaisia kaunokirjallisia teoksia ja tietokirjoja </a:t>
            </a:r>
          </a:p>
          <a:p>
            <a:pPr marL="0" indent="0">
              <a:lnSpc>
                <a:spcPct val="120000"/>
              </a:lnSpc>
              <a:spcBef>
                <a:spcPts val="0"/>
              </a:spcBef>
              <a:buNone/>
            </a:pPr>
            <a:endParaRPr lang="fi-FI" dirty="0"/>
          </a:p>
          <a:p>
            <a:pPr marL="0" indent="0">
              <a:lnSpc>
                <a:spcPct val="120000"/>
              </a:lnSpc>
              <a:spcBef>
                <a:spcPts val="0"/>
              </a:spcBef>
              <a:buNone/>
            </a:pPr>
            <a:r>
              <a:rPr lang="fi-FI" dirty="0"/>
              <a:t>• osaa kriittisesti arvioida erilaisia tiedonlähteitä sekä niiden tarkoitusperiä, luotettavuutta ja käytettävyyttä. </a:t>
            </a:r>
          </a:p>
        </p:txBody>
      </p:sp>
      <mc:AlternateContent xmlns:mc="http://schemas.openxmlformats.org/markup-compatibility/2006">
        <mc:Choice xmlns:p14="http://schemas.microsoft.com/office/powerpoint/2010/main" Requires="p14">
          <p:contentPart p14:bwMode="auto" r:id="rId2">
            <p14:nvContentPartPr>
              <p14:cNvPr id="4" name="Käsinkirjoitus 3">
                <a:extLst>
                  <a:ext uri="{FF2B5EF4-FFF2-40B4-BE49-F238E27FC236}">
                    <a16:creationId xmlns:a16="http://schemas.microsoft.com/office/drawing/2014/main" id="{1F6346F2-5560-8815-8263-11E46DF52390}"/>
                  </a:ext>
                </a:extLst>
              </p14:cNvPr>
              <p14:cNvContentPartPr/>
              <p14:nvPr/>
            </p14:nvContentPartPr>
            <p14:xfrm>
              <a:off x="890134" y="2256412"/>
              <a:ext cx="8659440" cy="278640"/>
            </p14:xfrm>
          </p:contentPart>
        </mc:Choice>
        <mc:Fallback>
          <p:pic>
            <p:nvPicPr>
              <p:cNvPr id="4" name="Käsinkirjoitus 3">
                <a:extLst>
                  <a:ext uri="{FF2B5EF4-FFF2-40B4-BE49-F238E27FC236}">
                    <a16:creationId xmlns:a16="http://schemas.microsoft.com/office/drawing/2014/main" id="{1F6346F2-5560-8815-8263-11E46DF52390}"/>
                  </a:ext>
                </a:extLst>
              </p:cNvPr>
              <p:cNvPicPr/>
              <p:nvPr/>
            </p:nvPicPr>
            <p:blipFill>
              <a:blip r:embed="rId3"/>
              <a:stretch>
                <a:fillRect/>
              </a:stretch>
            </p:blipFill>
            <p:spPr>
              <a:xfrm>
                <a:off x="818134" y="2112772"/>
                <a:ext cx="8803080" cy="56628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5" name="Käsinkirjoitus 4">
                <a:extLst>
                  <a:ext uri="{FF2B5EF4-FFF2-40B4-BE49-F238E27FC236}">
                    <a16:creationId xmlns:a16="http://schemas.microsoft.com/office/drawing/2014/main" id="{C43040C2-D8E9-4077-F63B-F1A8F899D950}"/>
                  </a:ext>
                </a:extLst>
              </p14:cNvPr>
              <p14:cNvContentPartPr/>
              <p14:nvPr/>
            </p14:nvContentPartPr>
            <p14:xfrm>
              <a:off x="2299534" y="2710012"/>
              <a:ext cx="7405560" cy="78120"/>
            </p14:xfrm>
          </p:contentPart>
        </mc:Choice>
        <mc:Fallback>
          <p:pic>
            <p:nvPicPr>
              <p:cNvPr id="5" name="Käsinkirjoitus 4">
                <a:extLst>
                  <a:ext uri="{FF2B5EF4-FFF2-40B4-BE49-F238E27FC236}">
                    <a16:creationId xmlns:a16="http://schemas.microsoft.com/office/drawing/2014/main" id="{C43040C2-D8E9-4077-F63B-F1A8F899D950}"/>
                  </a:ext>
                </a:extLst>
              </p:cNvPr>
              <p:cNvPicPr/>
              <p:nvPr/>
            </p:nvPicPr>
            <p:blipFill>
              <a:blip r:embed="rId5"/>
              <a:stretch>
                <a:fillRect/>
              </a:stretch>
            </p:blipFill>
            <p:spPr>
              <a:xfrm>
                <a:off x="2227534" y="2566012"/>
                <a:ext cx="7549200" cy="36576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6" name="Käsinkirjoitus 5">
                <a:extLst>
                  <a:ext uri="{FF2B5EF4-FFF2-40B4-BE49-F238E27FC236}">
                    <a16:creationId xmlns:a16="http://schemas.microsoft.com/office/drawing/2014/main" id="{A6A479D7-D90B-08D7-6999-27D55BF53E4C}"/>
                  </a:ext>
                </a:extLst>
              </p14:cNvPr>
              <p14:cNvContentPartPr/>
              <p14:nvPr/>
            </p14:nvContentPartPr>
            <p14:xfrm>
              <a:off x="1068694" y="3322732"/>
              <a:ext cx="5996520" cy="159480"/>
            </p14:xfrm>
          </p:contentPart>
        </mc:Choice>
        <mc:Fallback>
          <p:pic>
            <p:nvPicPr>
              <p:cNvPr id="6" name="Käsinkirjoitus 5">
                <a:extLst>
                  <a:ext uri="{FF2B5EF4-FFF2-40B4-BE49-F238E27FC236}">
                    <a16:creationId xmlns:a16="http://schemas.microsoft.com/office/drawing/2014/main" id="{A6A479D7-D90B-08D7-6999-27D55BF53E4C}"/>
                  </a:ext>
                </a:extLst>
              </p:cNvPr>
              <p:cNvPicPr/>
              <p:nvPr/>
            </p:nvPicPr>
            <p:blipFill>
              <a:blip r:embed="rId7"/>
              <a:stretch>
                <a:fillRect/>
              </a:stretch>
            </p:blipFill>
            <p:spPr>
              <a:xfrm>
                <a:off x="997054" y="3178732"/>
                <a:ext cx="6140160" cy="4471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7" name="Käsinkirjoitus 6">
                <a:extLst>
                  <a:ext uri="{FF2B5EF4-FFF2-40B4-BE49-F238E27FC236}">
                    <a16:creationId xmlns:a16="http://schemas.microsoft.com/office/drawing/2014/main" id="{4E8F39DF-E9F6-F62B-3FE6-EF5695FEF7AC}"/>
                  </a:ext>
                </a:extLst>
              </p14:cNvPr>
              <p14:cNvContentPartPr/>
              <p14:nvPr/>
            </p14:nvContentPartPr>
            <p14:xfrm>
              <a:off x="2552974" y="3783892"/>
              <a:ext cx="7517520" cy="37800"/>
            </p14:xfrm>
          </p:contentPart>
        </mc:Choice>
        <mc:Fallback>
          <p:pic>
            <p:nvPicPr>
              <p:cNvPr id="7" name="Käsinkirjoitus 6">
                <a:extLst>
                  <a:ext uri="{FF2B5EF4-FFF2-40B4-BE49-F238E27FC236}">
                    <a16:creationId xmlns:a16="http://schemas.microsoft.com/office/drawing/2014/main" id="{4E8F39DF-E9F6-F62B-3FE6-EF5695FEF7AC}"/>
                  </a:ext>
                </a:extLst>
              </p:cNvPr>
              <p:cNvPicPr/>
              <p:nvPr/>
            </p:nvPicPr>
            <p:blipFill>
              <a:blip r:embed="rId9"/>
              <a:stretch>
                <a:fillRect/>
              </a:stretch>
            </p:blipFill>
            <p:spPr>
              <a:xfrm>
                <a:off x="2480974" y="3639892"/>
                <a:ext cx="7661160" cy="32544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8" name="Käsinkirjoitus 7">
                <a:extLst>
                  <a:ext uri="{FF2B5EF4-FFF2-40B4-BE49-F238E27FC236}">
                    <a16:creationId xmlns:a16="http://schemas.microsoft.com/office/drawing/2014/main" id="{F44FE13B-217B-DBEE-4917-B784BA430D36}"/>
                  </a:ext>
                </a:extLst>
              </p14:cNvPr>
              <p14:cNvContentPartPr/>
              <p14:nvPr/>
            </p14:nvContentPartPr>
            <p14:xfrm>
              <a:off x="10477654" y="4741492"/>
              <a:ext cx="794160" cy="45720"/>
            </p14:xfrm>
          </p:contentPart>
        </mc:Choice>
        <mc:Fallback>
          <p:pic>
            <p:nvPicPr>
              <p:cNvPr id="8" name="Käsinkirjoitus 7">
                <a:extLst>
                  <a:ext uri="{FF2B5EF4-FFF2-40B4-BE49-F238E27FC236}">
                    <a16:creationId xmlns:a16="http://schemas.microsoft.com/office/drawing/2014/main" id="{F44FE13B-217B-DBEE-4917-B784BA430D36}"/>
                  </a:ext>
                </a:extLst>
              </p:cNvPr>
              <p:cNvPicPr/>
              <p:nvPr/>
            </p:nvPicPr>
            <p:blipFill>
              <a:blip r:embed="rId11"/>
              <a:stretch>
                <a:fillRect/>
              </a:stretch>
            </p:blipFill>
            <p:spPr>
              <a:xfrm>
                <a:off x="10406014" y="4597492"/>
                <a:ext cx="937800" cy="33336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9" name="Käsinkirjoitus 8">
                <a:extLst>
                  <a:ext uri="{FF2B5EF4-FFF2-40B4-BE49-F238E27FC236}">
                    <a16:creationId xmlns:a16="http://schemas.microsoft.com/office/drawing/2014/main" id="{439F02D3-323F-D427-2E5F-5FDCF9187E37}"/>
                  </a:ext>
                </a:extLst>
              </p14:cNvPr>
              <p14:cNvContentPartPr/>
              <p14:nvPr/>
            </p14:nvContentPartPr>
            <p14:xfrm>
              <a:off x="757294" y="5023732"/>
              <a:ext cx="6016680" cy="99720"/>
            </p14:xfrm>
          </p:contentPart>
        </mc:Choice>
        <mc:Fallback>
          <p:pic>
            <p:nvPicPr>
              <p:cNvPr id="9" name="Käsinkirjoitus 8">
                <a:extLst>
                  <a:ext uri="{FF2B5EF4-FFF2-40B4-BE49-F238E27FC236}">
                    <a16:creationId xmlns:a16="http://schemas.microsoft.com/office/drawing/2014/main" id="{439F02D3-323F-D427-2E5F-5FDCF9187E37}"/>
                  </a:ext>
                </a:extLst>
              </p:cNvPr>
              <p:cNvPicPr/>
              <p:nvPr/>
            </p:nvPicPr>
            <p:blipFill>
              <a:blip r:embed="rId13"/>
              <a:stretch>
                <a:fillRect/>
              </a:stretch>
            </p:blipFill>
            <p:spPr>
              <a:xfrm>
                <a:off x="685654" y="4879732"/>
                <a:ext cx="6160320" cy="387360"/>
              </a:xfrm>
              <a:prstGeom prst="rect">
                <a:avLst/>
              </a:prstGeom>
            </p:spPr>
          </p:pic>
        </mc:Fallback>
      </mc:AlternateContent>
      <p:sp>
        <p:nvSpPr>
          <p:cNvPr id="10" name="Pyöristetty kuvatekstisuorakulmio 9">
            <a:extLst>
              <a:ext uri="{FF2B5EF4-FFF2-40B4-BE49-F238E27FC236}">
                <a16:creationId xmlns:a16="http://schemas.microsoft.com/office/drawing/2014/main" id="{91F00EDF-EBE4-7BF6-4A7B-682709895D9A}"/>
              </a:ext>
            </a:extLst>
          </p:cNvPr>
          <p:cNvSpPr/>
          <p:nvPr/>
        </p:nvSpPr>
        <p:spPr>
          <a:xfrm>
            <a:off x="9915939" y="823530"/>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lukutaito</a:t>
            </a:r>
          </a:p>
        </p:txBody>
      </p:sp>
      <p:sp>
        <p:nvSpPr>
          <p:cNvPr id="11" name="Pyöristetty kuvatekstisuorakulmio 10">
            <a:extLst>
              <a:ext uri="{FF2B5EF4-FFF2-40B4-BE49-F238E27FC236}">
                <a16:creationId xmlns:a16="http://schemas.microsoft.com/office/drawing/2014/main" id="{46718055-AEA9-7E64-DFA9-E2F3E793CAE2}"/>
              </a:ext>
            </a:extLst>
          </p:cNvPr>
          <p:cNvSpPr/>
          <p:nvPr/>
        </p:nvSpPr>
        <p:spPr>
          <a:xfrm>
            <a:off x="6773974" y="5601105"/>
            <a:ext cx="1759226" cy="707096"/>
          </a:xfrm>
          <a:prstGeom prst="wedgeRoundRectCallout">
            <a:avLst>
              <a:gd name="adj1" fmla="val -125933"/>
              <a:gd name="adj2" fmla="val -90391"/>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HUOMAA!</a:t>
            </a:r>
          </a:p>
        </p:txBody>
      </p:sp>
    </p:spTree>
    <p:extLst>
      <p:ext uri="{BB962C8B-B14F-4D97-AF65-F5344CB8AC3E}">
        <p14:creationId xmlns:p14="http://schemas.microsoft.com/office/powerpoint/2010/main" val="195116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8592C3-58F0-38BE-CAF5-F79D431EF704}"/>
              </a:ext>
            </a:extLst>
          </p:cNvPr>
          <p:cNvSpPr>
            <a:spLocks noGrp="1"/>
          </p:cNvSpPr>
          <p:nvPr>
            <p:ph type="title"/>
          </p:nvPr>
        </p:nvSpPr>
        <p:spPr>
          <a:xfrm>
            <a:off x="838200" y="0"/>
            <a:ext cx="10515600" cy="1325563"/>
          </a:xfrm>
        </p:spPr>
        <p:txBody>
          <a:bodyPr/>
          <a:lstStyle/>
          <a:p>
            <a:r>
              <a:rPr lang="fi-FI" dirty="0"/>
              <a:t>Tekstien tuottaminen = kirjoittaminen</a:t>
            </a:r>
          </a:p>
        </p:txBody>
      </p:sp>
      <p:sp>
        <p:nvSpPr>
          <p:cNvPr id="3" name="Sisällön paikkamerkki 2">
            <a:extLst>
              <a:ext uri="{FF2B5EF4-FFF2-40B4-BE49-F238E27FC236}">
                <a16:creationId xmlns:a16="http://schemas.microsoft.com/office/drawing/2014/main" id="{1EA54BE0-4CD8-6B2A-6CF7-6DCBEA390496}"/>
              </a:ext>
            </a:extLst>
          </p:cNvPr>
          <p:cNvSpPr>
            <a:spLocks noGrp="1"/>
          </p:cNvSpPr>
          <p:nvPr>
            <p:ph idx="1"/>
          </p:nvPr>
        </p:nvSpPr>
        <p:spPr>
          <a:xfrm>
            <a:off x="838199" y="1222513"/>
            <a:ext cx="11098427" cy="5396948"/>
          </a:xfrm>
        </p:spPr>
        <p:txBody>
          <a:bodyPr>
            <a:normAutofit fontScale="92500" lnSpcReduction="20000"/>
          </a:bodyPr>
          <a:lstStyle/>
          <a:p>
            <a:pPr marL="0" indent="0">
              <a:lnSpc>
                <a:spcPct val="110000"/>
              </a:lnSpc>
              <a:spcBef>
                <a:spcPts val="0"/>
              </a:spcBef>
              <a:buNone/>
            </a:pPr>
            <a:r>
              <a:rPr lang="fi-FI" dirty="0"/>
              <a:t>Tavoitteena on, että opiskelija</a:t>
            </a:r>
          </a:p>
          <a:p>
            <a:pPr marL="0" indent="0">
              <a:lnSpc>
                <a:spcPct val="110000"/>
              </a:lnSpc>
              <a:spcBef>
                <a:spcPts val="0"/>
              </a:spcBef>
              <a:buNone/>
            </a:pPr>
            <a:r>
              <a:rPr lang="fi-FI" dirty="0"/>
              <a:t>• kehittää käsitteellisen kielen taitoaan sekä kriittistä ja kulttuurista monilukutaitoaan niin, että osaa hyödyntää ja tuottaa monimuotoisia tekstejä tietoisena niiden tavoitteista ja konteksteista, ilmaista ja perustella ajatuksiaan, valita tilanteeseen ja tarkoitukseen sopivan kielimuodon sekä käyttää aiheeseen sopivia kielen rakenteita, sanastoa, fraaseja ja käsitteitä</a:t>
            </a:r>
          </a:p>
          <a:p>
            <a:pPr marL="0" indent="0">
              <a:lnSpc>
                <a:spcPct val="110000"/>
              </a:lnSpc>
              <a:spcBef>
                <a:spcPts val="0"/>
              </a:spcBef>
              <a:buNone/>
            </a:pPr>
            <a:endParaRPr lang="fi-FI" dirty="0"/>
          </a:p>
          <a:p>
            <a:pPr marL="0" indent="0">
              <a:lnSpc>
                <a:spcPct val="110000"/>
              </a:lnSpc>
              <a:spcBef>
                <a:spcPts val="0"/>
              </a:spcBef>
              <a:buNone/>
            </a:pPr>
            <a:r>
              <a:rPr lang="fi-FI" dirty="0"/>
              <a:t>• hallitsee tekstien tuottamisen prosessin eri vaiheet, osaa reflektoida omia tekstin tuottamisen prosessejaan ja antaa ja ottaa vastaan palautetta sekä hyödyntää sitä tekstien tuottamisessa </a:t>
            </a:r>
          </a:p>
          <a:p>
            <a:pPr marL="0" indent="0">
              <a:lnSpc>
                <a:spcPct val="110000"/>
              </a:lnSpc>
              <a:spcBef>
                <a:spcPts val="0"/>
              </a:spcBef>
              <a:buNone/>
            </a:pPr>
            <a:endParaRPr lang="fi-FI" dirty="0"/>
          </a:p>
          <a:p>
            <a:pPr marL="0" indent="0">
              <a:lnSpc>
                <a:spcPct val="110000"/>
              </a:lnSpc>
              <a:spcBef>
                <a:spcPts val="0"/>
              </a:spcBef>
              <a:buNone/>
            </a:pPr>
            <a:r>
              <a:rPr lang="fi-FI" dirty="0"/>
              <a:t>• vahvistaa yleiskielen ja sen normien sekä kirjoitetun ja puhutun kielen konventioiden hallintaa, käyttää lähteitä tarkoituksenmukaisesti sekä ymmärtää ja noudattaa tekijänoikeuksia. </a:t>
            </a:r>
          </a:p>
        </p:txBody>
      </p:sp>
      <mc:AlternateContent xmlns:mc="http://schemas.openxmlformats.org/markup-compatibility/2006">
        <mc:Choice xmlns:p14="http://schemas.microsoft.com/office/powerpoint/2010/main" Requires="p14">
          <p:contentPart p14:bwMode="auto" r:id="rId2">
            <p14:nvContentPartPr>
              <p14:cNvPr id="11" name="Käsinkirjoitus 10">
                <a:extLst>
                  <a:ext uri="{FF2B5EF4-FFF2-40B4-BE49-F238E27FC236}">
                    <a16:creationId xmlns:a16="http://schemas.microsoft.com/office/drawing/2014/main" id="{06864448-E674-EFF6-0F37-82CDD3DC4CB9}"/>
                  </a:ext>
                </a:extLst>
              </p14:cNvPr>
              <p14:cNvContentPartPr/>
              <p14:nvPr/>
            </p14:nvContentPartPr>
            <p14:xfrm>
              <a:off x="800854" y="2119612"/>
              <a:ext cx="10823400" cy="1172880"/>
            </p14:xfrm>
          </p:contentPart>
        </mc:Choice>
        <mc:Fallback>
          <p:pic>
            <p:nvPicPr>
              <p:cNvPr id="11" name="Käsinkirjoitus 10">
                <a:extLst>
                  <a:ext uri="{FF2B5EF4-FFF2-40B4-BE49-F238E27FC236}">
                    <a16:creationId xmlns:a16="http://schemas.microsoft.com/office/drawing/2014/main" id="{06864448-E674-EFF6-0F37-82CDD3DC4CB9}"/>
                  </a:ext>
                </a:extLst>
              </p:cNvPr>
              <p:cNvPicPr/>
              <p:nvPr/>
            </p:nvPicPr>
            <p:blipFill>
              <a:blip r:embed="rId3"/>
              <a:stretch>
                <a:fillRect/>
              </a:stretch>
            </p:blipFill>
            <p:spPr>
              <a:xfrm>
                <a:off x="729214" y="1975972"/>
                <a:ext cx="10967040" cy="146052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12" name="Käsinkirjoitus 11">
                <a:extLst>
                  <a:ext uri="{FF2B5EF4-FFF2-40B4-BE49-F238E27FC236}">
                    <a16:creationId xmlns:a16="http://schemas.microsoft.com/office/drawing/2014/main" id="{5E716AB9-133D-4130-43F1-C0CF17015AB1}"/>
                  </a:ext>
                </a:extLst>
              </p14:cNvPr>
              <p14:cNvContentPartPr/>
              <p14:nvPr/>
            </p14:nvContentPartPr>
            <p14:xfrm>
              <a:off x="1345174" y="3823492"/>
              <a:ext cx="5346000" cy="216000"/>
            </p14:xfrm>
          </p:contentPart>
        </mc:Choice>
        <mc:Fallback>
          <p:pic>
            <p:nvPicPr>
              <p:cNvPr id="12" name="Käsinkirjoitus 11">
                <a:extLst>
                  <a:ext uri="{FF2B5EF4-FFF2-40B4-BE49-F238E27FC236}">
                    <a16:creationId xmlns:a16="http://schemas.microsoft.com/office/drawing/2014/main" id="{5E716AB9-133D-4130-43F1-C0CF17015AB1}"/>
                  </a:ext>
                </a:extLst>
              </p:cNvPr>
              <p:cNvPicPr/>
              <p:nvPr/>
            </p:nvPicPr>
            <p:blipFill>
              <a:blip r:embed="rId5"/>
              <a:stretch>
                <a:fillRect/>
              </a:stretch>
            </p:blipFill>
            <p:spPr>
              <a:xfrm>
                <a:off x="1273174" y="3679852"/>
                <a:ext cx="5489640" cy="5036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3" name="Käsinkirjoitus 12">
                <a:extLst>
                  <a:ext uri="{FF2B5EF4-FFF2-40B4-BE49-F238E27FC236}">
                    <a16:creationId xmlns:a16="http://schemas.microsoft.com/office/drawing/2014/main" id="{7D3E3A20-C916-7CE1-661A-4C15458AFCD8}"/>
                  </a:ext>
                </a:extLst>
              </p14:cNvPr>
              <p14:cNvContentPartPr/>
              <p14:nvPr/>
            </p14:nvContentPartPr>
            <p14:xfrm>
              <a:off x="873934" y="5098972"/>
              <a:ext cx="9569520" cy="774720"/>
            </p14:xfrm>
          </p:contentPart>
        </mc:Choice>
        <mc:Fallback>
          <p:pic>
            <p:nvPicPr>
              <p:cNvPr id="13" name="Käsinkirjoitus 12">
                <a:extLst>
                  <a:ext uri="{FF2B5EF4-FFF2-40B4-BE49-F238E27FC236}">
                    <a16:creationId xmlns:a16="http://schemas.microsoft.com/office/drawing/2014/main" id="{7D3E3A20-C916-7CE1-661A-4C15458AFCD8}"/>
                  </a:ext>
                </a:extLst>
              </p:cNvPr>
              <p:cNvPicPr/>
              <p:nvPr/>
            </p:nvPicPr>
            <p:blipFill>
              <a:blip r:embed="rId7"/>
              <a:stretch>
                <a:fillRect/>
              </a:stretch>
            </p:blipFill>
            <p:spPr>
              <a:xfrm>
                <a:off x="802294" y="4955332"/>
                <a:ext cx="9713160" cy="106236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14" name="Käsinkirjoitus 13">
                <a:extLst>
                  <a:ext uri="{FF2B5EF4-FFF2-40B4-BE49-F238E27FC236}">
                    <a16:creationId xmlns:a16="http://schemas.microsoft.com/office/drawing/2014/main" id="{44D991DD-8225-D232-3EF0-2AD61CF69949}"/>
                  </a:ext>
                </a:extLst>
              </p14:cNvPr>
              <p14:cNvContentPartPr/>
              <p14:nvPr/>
            </p14:nvContentPartPr>
            <p14:xfrm>
              <a:off x="4382494" y="5685772"/>
              <a:ext cx="4969800" cy="107280"/>
            </p14:xfrm>
          </p:contentPart>
        </mc:Choice>
        <mc:Fallback>
          <p:pic>
            <p:nvPicPr>
              <p:cNvPr id="14" name="Käsinkirjoitus 13">
                <a:extLst>
                  <a:ext uri="{FF2B5EF4-FFF2-40B4-BE49-F238E27FC236}">
                    <a16:creationId xmlns:a16="http://schemas.microsoft.com/office/drawing/2014/main" id="{44D991DD-8225-D232-3EF0-2AD61CF69949}"/>
                  </a:ext>
                </a:extLst>
              </p:cNvPr>
              <p:cNvPicPr/>
              <p:nvPr/>
            </p:nvPicPr>
            <p:blipFill>
              <a:blip r:embed="rId9"/>
              <a:stretch>
                <a:fillRect/>
              </a:stretch>
            </p:blipFill>
            <p:spPr>
              <a:xfrm>
                <a:off x="4310854" y="5541772"/>
                <a:ext cx="5113440" cy="394920"/>
              </a:xfrm>
              <a:prstGeom prst="rect">
                <a:avLst/>
              </a:prstGeom>
            </p:spPr>
          </p:pic>
        </mc:Fallback>
      </mc:AlternateContent>
      <p:sp>
        <p:nvSpPr>
          <p:cNvPr id="15" name="Pyöristetty kuvatekstisuorakulmio 14">
            <a:extLst>
              <a:ext uri="{FF2B5EF4-FFF2-40B4-BE49-F238E27FC236}">
                <a16:creationId xmlns:a16="http://schemas.microsoft.com/office/drawing/2014/main" id="{5D48C8AA-0AD9-2A29-78D4-CC385C548B3C}"/>
              </a:ext>
            </a:extLst>
          </p:cNvPr>
          <p:cNvSpPr/>
          <p:nvPr/>
        </p:nvSpPr>
        <p:spPr>
          <a:xfrm>
            <a:off x="9730855" y="4248880"/>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lyhyt viesti</a:t>
            </a:r>
          </a:p>
        </p:txBody>
      </p:sp>
      <p:sp>
        <p:nvSpPr>
          <p:cNvPr id="16" name="Pyöristetty kuvatekstisuorakulmio 15">
            <a:extLst>
              <a:ext uri="{FF2B5EF4-FFF2-40B4-BE49-F238E27FC236}">
                <a16:creationId xmlns:a16="http://schemas.microsoft.com/office/drawing/2014/main" id="{7BB2371C-3676-4C21-19A9-AD5F514F027A}"/>
              </a:ext>
            </a:extLst>
          </p:cNvPr>
          <p:cNvSpPr/>
          <p:nvPr/>
        </p:nvSpPr>
        <p:spPr>
          <a:xfrm>
            <a:off x="10388239" y="928080"/>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kirjoitelma</a:t>
            </a:r>
          </a:p>
        </p:txBody>
      </p:sp>
      <p:sp>
        <p:nvSpPr>
          <p:cNvPr id="17" name="Pyöristetty kuvatekstisuorakulmio 16">
            <a:extLst>
              <a:ext uri="{FF2B5EF4-FFF2-40B4-BE49-F238E27FC236}">
                <a16:creationId xmlns:a16="http://schemas.microsoft.com/office/drawing/2014/main" id="{F992EB9F-4D50-CE6A-EF2D-31B7FC7CAE30}"/>
              </a:ext>
            </a:extLst>
          </p:cNvPr>
          <p:cNvSpPr/>
          <p:nvPr/>
        </p:nvSpPr>
        <p:spPr>
          <a:xfrm>
            <a:off x="8242283" y="3311828"/>
            <a:ext cx="1759226" cy="707096"/>
          </a:xfrm>
          <a:prstGeom prst="wedgeRoundRectCallout">
            <a:avLst>
              <a:gd name="adj1" fmla="val -122421"/>
              <a:gd name="adj2" fmla="val 42421"/>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kirjoitelma</a:t>
            </a:r>
          </a:p>
        </p:txBody>
      </p:sp>
    </p:spTree>
    <p:extLst>
      <p:ext uri="{BB962C8B-B14F-4D97-AF65-F5344CB8AC3E}">
        <p14:creationId xmlns:p14="http://schemas.microsoft.com/office/powerpoint/2010/main" val="1392274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99F2495-A38C-B04D-83F4-BCA3D3E56BD7}"/>
              </a:ext>
            </a:extLst>
          </p:cNvPr>
          <p:cNvSpPr>
            <a:spLocks noGrp="1"/>
          </p:cNvSpPr>
          <p:nvPr>
            <p:ph type="title"/>
          </p:nvPr>
        </p:nvSpPr>
        <p:spPr>
          <a:xfrm>
            <a:off x="761799" y="144081"/>
            <a:ext cx="5334197" cy="1708242"/>
          </a:xfrm>
        </p:spPr>
        <p:txBody>
          <a:bodyPr anchor="ctr">
            <a:normAutofit/>
          </a:bodyPr>
          <a:lstStyle/>
          <a:p>
            <a:r>
              <a:rPr lang="fi-FI" sz="4000" dirty="0"/>
              <a:t>S2-ylioppilaskoe = 3 osaa</a:t>
            </a:r>
          </a:p>
        </p:txBody>
      </p:sp>
      <p:sp>
        <p:nvSpPr>
          <p:cNvPr id="3" name="Sisällön paikkamerkki 2">
            <a:extLst>
              <a:ext uri="{FF2B5EF4-FFF2-40B4-BE49-F238E27FC236}">
                <a16:creationId xmlns:a16="http://schemas.microsoft.com/office/drawing/2014/main" id="{06294A0E-3196-BD42-A8BA-81DD7B0E5AB2}"/>
              </a:ext>
            </a:extLst>
          </p:cNvPr>
          <p:cNvSpPr>
            <a:spLocks noGrp="1"/>
          </p:cNvSpPr>
          <p:nvPr>
            <p:ph idx="1"/>
          </p:nvPr>
        </p:nvSpPr>
        <p:spPr>
          <a:xfrm>
            <a:off x="523260" y="1500809"/>
            <a:ext cx="6095995" cy="4590183"/>
          </a:xfrm>
        </p:spPr>
        <p:txBody>
          <a:bodyPr anchor="ctr">
            <a:normAutofit/>
          </a:bodyPr>
          <a:lstStyle/>
          <a:p>
            <a:pPr marL="0" indent="0">
              <a:buNone/>
            </a:pPr>
            <a:endParaRPr lang="fi-FI" sz="3600" dirty="0"/>
          </a:p>
          <a:p>
            <a:pPr marL="0" indent="0">
              <a:buNone/>
            </a:pPr>
            <a:r>
              <a:rPr lang="fi-FI" sz="3600" dirty="0"/>
              <a:t>1 Kuunteleminen (50 p.) </a:t>
            </a:r>
          </a:p>
          <a:p>
            <a:pPr marL="0" indent="0">
              <a:buNone/>
            </a:pPr>
            <a:r>
              <a:rPr lang="fi-FI" sz="3600" dirty="0"/>
              <a:t>2 Lukutaito (50 p.) </a:t>
            </a:r>
          </a:p>
          <a:p>
            <a:pPr marL="0" indent="0">
              <a:buNone/>
            </a:pPr>
            <a:r>
              <a:rPr lang="fi-FI" sz="3600" dirty="0"/>
              <a:t>3 Kirjoitustaito (129 p.)</a:t>
            </a:r>
          </a:p>
          <a:p>
            <a:pPr marL="617220" indent="-571500"/>
            <a:r>
              <a:rPr lang="fi-FI" sz="3600" dirty="0"/>
              <a:t>Lyhyt kirjoitustehtävä (30 p.) </a:t>
            </a:r>
          </a:p>
          <a:p>
            <a:pPr marL="617220" indent="-571500"/>
            <a:r>
              <a:rPr lang="fi-FI" sz="3600" dirty="0"/>
              <a:t>Kirjoitelma (99 p.) </a:t>
            </a:r>
          </a:p>
          <a:p>
            <a:pPr marL="45720" indent="0">
              <a:buNone/>
            </a:pPr>
            <a:r>
              <a:rPr lang="fi-FI" sz="3600" dirty="0"/>
              <a:t>YHTEENSÄ: 229 pistettä</a:t>
            </a:r>
          </a:p>
          <a:p>
            <a:endParaRPr lang="fi-FI" sz="2000" dirty="0"/>
          </a:p>
        </p:txBody>
      </p:sp>
      <p:pic>
        <p:nvPicPr>
          <p:cNvPr id="6" name="Picture 3" descr="Jigsaw tehtäviä muovi kuva kuviin">
            <a:extLst>
              <a:ext uri="{FF2B5EF4-FFF2-40B4-BE49-F238E27FC236}">
                <a16:creationId xmlns:a16="http://schemas.microsoft.com/office/drawing/2014/main" id="{18A2B92D-6613-6B4A-0503-B27EAC31583A}"/>
              </a:ext>
            </a:extLst>
          </p:cNvPr>
          <p:cNvPicPr>
            <a:picLocks noChangeAspect="1"/>
          </p:cNvPicPr>
          <p:nvPr/>
        </p:nvPicPr>
        <p:blipFill rotWithShape="1">
          <a:blip r:embed="rId2"/>
          <a:srcRect l="23110" r="23111" b="-2"/>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59874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944F23-434E-E638-5FA7-32242103D62D}"/>
              </a:ext>
            </a:extLst>
          </p:cNvPr>
          <p:cNvSpPr>
            <a:spLocks noGrp="1"/>
          </p:cNvSpPr>
          <p:nvPr>
            <p:ph type="title"/>
          </p:nvPr>
        </p:nvSpPr>
        <p:spPr/>
        <p:txBody>
          <a:bodyPr>
            <a:normAutofit fontScale="90000"/>
          </a:bodyPr>
          <a:lstStyle/>
          <a:p>
            <a:r>
              <a:rPr lang="fi-FI" dirty="0"/>
              <a:t>Pisterajat kevät 2024 ja syksy 2023</a:t>
            </a:r>
            <a:br>
              <a:rPr lang="fi-FI" dirty="0"/>
            </a:br>
            <a:br>
              <a:rPr lang="fi-FI" dirty="0"/>
            </a:br>
            <a:r>
              <a:rPr lang="fi-FI" dirty="0"/>
              <a:t>koe yhteensä 229 pistettä</a:t>
            </a:r>
          </a:p>
        </p:txBody>
      </p:sp>
      <p:graphicFrame>
        <p:nvGraphicFramePr>
          <p:cNvPr id="6" name="Taulukko 5">
            <a:extLst>
              <a:ext uri="{FF2B5EF4-FFF2-40B4-BE49-F238E27FC236}">
                <a16:creationId xmlns:a16="http://schemas.microsoft.com/office/drawing/2014/main" id="{DF27A757-E1B1-344F-BFDC-691CA2A5D635}"/>
              </a:ext>
            </a:extLst>
          </p:cNvPr>
          <p:cNvGraphicFramePr>
            <a:graphicFrameLocks noGrp="1"/>
          </p:cNvGraphicFramePr>
          <p:nvPr>
            <p:extLst>
              <p:ext uri="{D42A27DB-BD31-4B8C-83A1-F6EECF244321}">
                <p14:modId xmlns:p14="http://schemas.microsoft.com/office/powerpoint/2010/main" val="1406577952"/>
              </p:ext>
            </p:extLst>
          </p:nvPr>
        </p:nvGraphicFramePr>
        <p:xfrm>
          <a:off x="716690" y="2667000"/>
          <a:ext cx="10637110" cy="1524000"/>
        </p:xfrm>
        <a:graphic>
          <a:graphicData uri="http://schemas.openxmlformats.org/drawingml/2006/table">
            <a:tbl>
              <a:tblPr firstRow="1" bandRow="1">
                <a:tableStyleId>{5C22544A-7EE6-4342-B048-85BDC9FD1C3A}</a:tableStyleId>
              </a:tblPr>
              <a:tblGrid>
                <a:gridCol w="1063711">
                  <a:extLst>
                    <a:ext uri="{9D8B030D-6E8A-4147-A177-3AD203B41FA5}">
                      <a16:colId xmlns:a16="http://schemas.microsoft.com/office/drawing/2014/main" val="1216433627"/>
                    </a:ext>
                  </a:extLst>
                </a:gridCol>
                <a:gridCol w="1063711">
                  <a:extLst>
                    <a:ext uri="{9D8B030D-6E8A-4147-A177-3AD203B41FA5}">
                      <a16:colId xmlns:a16="http://schemas.microsoft.com/office/drawing/2014/main" val="2198784636"/>
                    </a:ext>
                  </a:extLst>
                </a:gridCol>
                <a:gridCol w="1063711">
                  <a:extLst>
                    <a:ext uri="{9D8B030D-6E8A-4147-A177-3AD203B41FA5}">
                      <a16:colId xmlns:a16="http://schemas.microsoft.com/office/drawing/2014/main" val="2036309382"/>
                    </a:ext>
                  </a:extLst>
                </a:gridCol>
                <a:gridCol w="1063711">
                  <a:extLst>
                    <a:ext uri="{9D8B030D-6E8A-4147-A177-3AD203B41FA5}">
                      <a16:colId xmlns:a16="http://schemas.microsoft.com/office/drawing/2014/main" val="2619546377"/>
                    </a:ext>
                  </a:extLst>
                </a:gridCol>
                <a:gridCol w="1063711">
                  <a:extLst>
                    <a:ext uri="{9D8B030D-6E8A-4147-A177-3AD203B41FA5}">
                      <a16:colId xmlns:a16="http://schemas.microsoft.com/office/drawing/2014/main" val="2068974335"/>
                    </a:ext>
                  </a:extLst>
                </a:gridCol>
                <a:gridCol w="1063711">
                  <a:extLst>
                    <a:ext uri="{9D8B030D-6E8A-4147-A177-3AD203B41FA5}">
                      <a16:colId xmlns:a16="http://schemas.microsoft.com/office/drawing/2014/main" val="2778640192"/>
                    </a:ext>
                  </a:extLst>
                </a:gridCol>
                <a:gridCol w="1063711">
                  <a:extLst>
                    <a:ext uri="{9D8B030D-6E8A-4147-A177-3AD203B41FA5}">
                      <a16:colId xmlns:a16="http://schemas.microsoft.com/office/drawing/2014/main" val="3321718718"/>
                    </a:ext>
                  </a:extLst>
                </a:gridCol>
                <a:gridCol w="1063711">
                  <a:extLst>
                    <a:ext uri="{9D8B030D-6E8A-4147-A177-3AD203B41FA5}">
                      <a16:colId xmlns:a16="http://schemas.microsoft.com/office/drawing/2014/main" val="4173304528"/>
                    </a:ext>
                  </a:extLst>
                </a:gridCol>
                <a:gridCol w="1063711">
                  <a:extLst>
                    <a:ext uri="{9D8B030D-6E8A-4147-A177-3AD203B41FA5}">
                      <a16:colId xmlns:a16="http://schemas.microsoft.com/office/drawing/2014/main" val="2324875912"/>
                    </a:ext>
                  </a:extLst>
                </a:gridCol>
                <a:gridCol w="1063711">
                  <a:extLst>
                    <a:ext uri="{9D8B030D-6E8A-4147-A177-3AD203B41FA5}">
                      <a16:colId xmlns:a16="http://schemas.microsoft.com/office/drawing/2014/main" val="2492446392"/>
                    </a:ext>
                  </a:extLst>
                </a:gridCol>
              </a:tblGrid>
              <a:tr h="370840">
                <a:tc>
                  <a:txBody>
                    <a:bodyPr/>
                    <a:lstStyle/>
                    <a:p>
                      <a:r>
                        <a:rPr lang="fi-FI" sz="4400" dirty="0"/>
                        <a:t>k24</a:t>
                      </a:r>
                    </a:p>
                  </a:txBody>
                  <a:tcPr/>
                </a:tc>
                <a:tc>
                  <a:txBody>
                    <a:bodyPr/>
                    <a:lstStyle/>
                    <a:p>
                      <a:r>
                        <a:rPr lang="fi-FI" sz="4400" dirty="0"/>
                        <a:t>L</a:t>
                      </a:r>
                    </a:p>
                  </a:txBody>
                  <a:tcPr/>
                </a:tc>
                <a:tc>
                  <a:txBody>
                    <a:bodyPr/>
                    <a:lstStyle/>
                    <a:p>
                      <a:r>
                        <a:rPr lang="fi-FI" sz="4400" dirty="0"/>
                        <a:t>E</a:t>
                      </a:r>
                    </a:p>
                  </a:txBody>
                  <a:tcPr/>
                </a:tc>
                <a:tc>
                  <a:txBody>
                    <a:bodyPr/>
                    <a:lstStyle/>
                    <a:p>
                      <a:r>
                        <a:rPr lang="fi-FI" sz="4400" dirty="0"/>
                        <a:t>M</a:t>
                      </a:r>
                    </a:p>
                  </a:txBody>
                  <a:tcPr/>
                </a:tc>
                <a:tc>
                  <a:txBody>
                    <a:bodyPr/>
                    <a:lstStyle/>
                    <a:p>
                      <a:r>
                        <a:rPr lang="fi-FI" sz="4400" dirty="0"/>
                        <a:t>C</a:t>
                      </a:r>
                    </a:p>
                  </a:txBody>
                  <a:tcPr/>
                </a:tc>
                <a:tc>
                  <a:txBody>
                    <a:bodyPr/>
                    <a:lstStyle/>
                    <a:p>
                      <a:r>
                        <a:rPr lang="fi-FI" sz="4400" dirty="0"/>
                        <a:t>B</a:t>
                      </a:r>
                    </a:p>
                  </a:txBody>
                  <a:tcPr/>
                </a:tc>
                <a:tc>
                  <a:txBody>
                    <a:bodyPr/>
                    <a:lstStyle/>
                    <a:p>
                      <a:r>
                        <a:rPr lang="fi-FI" sz="4400" dirty="0"/>
                        <a:t>A</a:t>
                      </a:r>
                    </a:p>
                  </a:txBody>
                  <a:tcPr/>
                </a:tc>
                <a:tc>
                  <a:txBody>
                    <a:bodyPr/>
                    <a:lstStyle/>
                    <a:p>
                      <a:r>
                        <a:rPr lang="fi-FI" sz="4400" dirty="0"/>
                        <a:t>I+</a:t>
                      </a:r>
                    </a:p>
                  </a:txBody>
                  <a:tcPr/>
                </a:tc>
                <a:tc>
                  <a:txBody>
                    <a:bodyPr/>
                    <a:lstStyle/>
                    <a:p>
                      <a:r>
                        <a:rPr lang="fi-FI" sz="4400" dirty="0"/>
                        <a:t>I</a:t>
                      </a:r>
                    </a:p>
                  </a:txBody>
                  <a:tcPr/>
                </a:tc>
                <a:tc>
                  <a:txBody>
                    <a:bodyPr/>
                    <a:lstStyle/>
                    <a:p>
                      <a:r>
                        <a:rPr lang="fi-FI" sz="4400" dirty="0"/>
                        <a:t>I-</a:t>
                      </a:r>
                    </a:p>
                  </a:txBody>
                  <a:tcPr/>
                </a:tc>
                <a:extLst>
                  <a:ext uri="{0D108BD9-81ED-4DB2-BD59-A6C34878D82A}">
                    <a16:rowId xmlns:a16="http://schemas.microsoft.com/office/drawing/2014/main" val="3772841128"/>
                  </a:ext>
                </a:extLst>
              </a:tr>
              <a:tr h="370840">
                <a:tc>
                  <a:txBody>
                    <a:bodyPr/>
                    <a:lstStyle/>
                    <a:p>
                      <a:r>
                        <a:rPr lang="fi-FI" sz="4400" dirty="0"/>
                        <a:t>S2</a:t>
                      </a:r>
                    </a:p>
                  </a:txBody>
                  <a:tcPr/>
                </a:tc>
                <a:tc>
                  <a:txBody>
                    <a:bodyPr/>
                    <a:lstStyle/>
                    <a:p>
                      <a:r>
                        <a:rPr lang="fi-FI" sz="4400" dirty="0"/>
                        <a:t>198</a:t>
                      </a:r>
                    </a:p>
                  </a:txBody>
                  <a:tcPr/>
                </a:tc>
                <a:tc>
                  <a:txBody>
                    <a:bodyPr/>
                    <a:lstStyle/>
                    <a:p>
                      <a:r>
                        <a:rPr lang="fi-FI" sz="4400" dirty="0"/>
                        <a:t>177</a:t>
                      </a:r>
                    </a:p>
                  </a:txBody>
                  <a:tcPr/>
                </a:tc>
                <a:tc>
                  <a:txBody>
                    <a:bodyPr/>
                    <a:lstStyle/>
                    <a:p>
                      <a:r>
                        <a:rPr lang="fi-FI" sz="4400" dirty="0"/>
                        <a:t>161</a:t>
                      </a:r>
                    </a:p>
                  </a:txBody>
                  <a:tcPr/>
                </a:tc>
                <a:tc>
                  <a:txBody>
                    <a:bodyPr/>
                    <a:lstStyle/>
                    <a:p>
                      <a:r>
                        <a:rPr lang="fi-FI" sz="4400" dirty="0"/>
                        <a:t>143</a:t>
                      </a:r>
                    </a:p>
                  </a:txBody>
                  <a:tcPr/>
                </a:tc>
                <a:tc>
                  <a:txBody>
                    <a:bodyPr/>
                    <a:lstStyle/>
                    <a:p>
                      <a:r>
                        <a:rPr lang="fi-FI" sz="4400" dirty="0"/>
                        <a:t>123</a:t>
                      </a:r>
                    </a:p>
                  </a:txBody>
                  <a:tcPr/>
                </a:tc>
                <a:tc>
                  <a:txBody>
                    <a:bodyPr/>
                    <a:lstStyle/>
                    <a:p>
                      <a:r>
                        <a:rPr lang="fi-FI" sz="4400" dirty="0"/>
                        <a:t>101</a:t>
                      </a:r>
                    </a:p>
                  </a:txBody>
                  <a:tcPr/>
                </a:tc>
                <a:tc>
                  <a:txBody>
                    <a:bodyPr/>
                    <a:lstStyle/>
                    <a:p>
                      <a:r>
                        <a:rPr lang="fi-FI" sz="4400" dirty="0"/>
                        <a:t>92</a:t>
                      </a:r>
                    </a:p>
                  </a:txBody>
                  <a:tcPr/>
                </a:tc>
                <a:tc>
                  <a:txBody>
                    <a:bodyPr/>
                    <a:lstStyle/>
                    <a:p>
                      <a:r>
                        <a:rPr lang="fi-FI" sz="4400" dirty="0"/>
                        <a:t>83</a:t>
                      </a:r>
                    </a:p>
                  </a:txBody>
                  <a:tcPr/>
                </a:tc>
                <a:tc>
                  <a:txBody>
                    <a:bodyPr/>
                    <a:lstStyle/>
                    <a:p>
                      <a:r>
                        <a:rPr lang="fi-FI" sz="4400" dirty="0"/>
                        <a:t>61</a:t>
                      </a:r>
                    </a:p>
                  </a:txBody>
                  <a:tcPr/>
                </a:tc>
                <a:extLst>
                  <a:ext uri="{0D108BD9-81ED-4DB2-BD59-A6C34878D82A}">
                    <a16:rowId xmlns:a16="http://schemas.microsoft.com/office/drawing/2014/main" val="1978215697"/>
                  </a:ext>
                </a:extLst>
              </a:tr>
            </a:tbl>
          </a:graphicData>
        </a:graphic>
      </p:graphicFrame>
      <p:graphicFrame>
        <p:nvGraphicFramePr>
          <p:cNvPr id="9" name="Taulukko 8">
            <a:extLst>
              <a:ext uri="{FF2B5EF4-FFF2-40B4-BE49-F238E27FC236}">
                <a16:creationId xmlns:a16="http://schemas.microsoft.com/office/drawing/2014/main" id="{CC559322-7B42-2D91-F238-21B8866E0F56}"/>
              </a:ext>
            </a:extLst>
          </p:cNvPr>
          <p:cNvGraphicFramePr>
            <a:graphicFrameLocks noGrp="1"/>
          </p:cNvGraphicFramePr>
          <p:nvPr>
            <p:extLst>
              <p:ext uri="{D42A27DB-BD31-4B8C-83A1-F6EECF244321}">
                <p14:modId xmlns:p14="http://schemas.microsoft.com/office/powerpoint/2010/main" val="574089695"/>
              </p:ext>
            </p:extLst>
          </p:nvPr>
        </p:nvGraphicFramePr>
        <p:xfrm>
          <a:off x="716690" y="4774652"/>
          <a:ext cx="10637110" cy="1524000"/>
        </p:xfrm>
        <a:graphic>
          <a:graphicData uri="http://schemas.openxmlformats.org/drawingml/2006/table">
            <a:tbl>
              <a:tblPr firstRow="1" bandRow="1">
                <a:tableStyleId>{5C22544A-7EE6-4342-B048-85BDC9FD1C3A}</a:tableStyleId>
              </a:tblPr>
              <a:tblGrid>
                <a:gridCol w="1063711">
                  <a:extLst>
                    <a:ext uri="{9D8B030D-6E8A-4147-A177-3AD203B41FA5}">
                      <a16:colId xmlns:a16="http://schemas.microsoft.com/office/drawing/2014/main" val="1216433627"/>
                    </a:ext>
                  </a:extLst>
                </a:gridCol>
                <a:gridCol w="1063711">
                  <a:extLst>
                    <a:ext uri="{9D8B030D-6E8A-4147-A177-3AD203B41FA5}">
                      <a16:colId xmlns:a16="http://schemas.microsoft.com/office/drawing/2014/main" val="2198784636"/>
                    </a:ext>
                  </a:extLst>
                </a:gridCol>
                <a:gridCol w="1063711">
                  <a:extLst>
                    <a:ext uri="{9D8B030D-6E8A-4147-A177-3AD203B41FA5}">
                      <a16:colId xmlns:a16="http://schemas.microsoft.com/office/drawing/2014/main" val="2036309382"/>
                    </a:ext>
                  </a:extLst>
                </a:gridCol>
                <a:gridCol w="1063711">
                  <a:extLst>
                    <a:ext uri="{9D8B030D-6E8A-4147-A177-3AD203B41FA5}">
                      <a16:colId xmlns:a16="http://schemas.microsoft.com/office/drawing/2014/main" val="2619546377"/>
                    </a:ext>
                  </a:extLst>
                </a:gridCol>
                <a:gridCol w="1063711">
                  <a:extLst>
                    <a:ext uri="{9D8B030D-6E8A-4147-A177-3AD203B41FA5}">
                      <a16:colId xmlns:a16="http://schemas.microsoft.com/office/drawing/2014/main" val="2068974335"/>
                    </a:ext>
                  </a:extLst>
                </a:gridCol>
                <a:gridCol w="1063711">
                  <a:extLst>
                    <a:ext uri="{9D8B030D-6E8A-4147-A177-3AD203B41FA5}">
                      <a16:colId xmlns:a16="http://schemas.microsoft.com/office/drawing/2014/main" val="2778640192"/>
                    </a:ext>
                  </a:extLst>
                </a:gridCol>
                <a:gridCol w="1063711">
                  <a:extLst>
                    <a:ext uri="{9D8B030D-6E8A-4147-A177-3AD203B41FA5}">
                      <a16:colId xmlns:a16="http://schemas.microsoft.com/office/drawing/2014/main" val="3321718718"/>
                    </a:ext>
                  </a:extLst>
                </a:gridCol>
                <a:gridCol w="1063711">
                  <a:extLst>
                    <a:ext uri="{9D8B030D-6E8A-4147-A177-3AD203B41FA5}">
                      <a16:colId xmlns:a16="http://schemas.microsoft.com/office/drawing/2014/main" val="4173304528"/>
                    </a:ext>
                  </a:extLst>
                </a:gridCol>
                <a:gridCol w="1063711">
                  <a:extLst>
                    <a:ext uri="{9D8B030D-6E8A-4147-A177-3AD203B41FA5}">
                      <a16:colId xmlns:a16="http://schemas.microsoft.com/office/drawing/2014/main" val="2324875912"/>
                    </a:ext>
                  </a:extLst>
                </a:gridCol>
                <a:gridCol w="1063711">
                  <a:extLst>
                    <a:ext uri="{9D8B030D-6E8A-4147-A177-3AD203B41FA5}">
                      <a16:colId xmlns:a16="http://schemas.microsoft.com/office/drawing/2014/main" val="2492446392"/>
                    </a:ext>
                  </a:extLst>
                </a:gridCol>
              </a:tblGrid>
              <a:tr h="370840">
                <a:tc>
                  <a:txBody>
                    <a:bodyPr/>
                    <a:lstStyle/>
                    <a:p>
                      <a:r>
                        <a:rPr lang="fi-FI" sz="4400" dirty="0"/>
                        <a:t>s23</a:t>
                      </a:r>
                    </a:p>
                  </a:txBody>
                  <a:tcPr/>
                </a:tc>
                <a:tc>
                  <a:txBody>
                    <a:bodyPr/>
                    <a:lstStyle/>
                    <a:p>
                      <a:r>
                        <a:rPr lang="fi-FI" sz="4400" dirty="0"/>
                        <a:t>L</a:t>
                      </a:r>
                    </a:p>
                  </a:txBody>
                  <a:tcPr/>
                </a:tc>
                <a:tc>
                  <a:txBody>
                    <a:bodyPr/>
                    <a:lstStyle/>
                    <a:p>
                      <a:r>
                        <a:rPr lang="fi-FI" sz="4400" dirty="0"/>
                        <a:t>E</a:t>
                      </a:r>
                    </a:p>
                  </a:txBody>
                  <a:tcPr/>
                </a:tc>
                <a:tc>
                  <a:txBody>
                    <a:bodyPr/>
                    <a:lstStyle/>
                    <a:p>
                      <a:r>
                        <a:rPr lang="fi-FI" sz="4400" dirty="0"/>
                        <a:t>M</a:t>
                      </a:r>
                    </a:p>
                  </a:txBody>
                  <a:tcPr/>
                </a:tc>
                <a:tc>
                  <a:txBody>
                    <a:bodyPr/>
                    <a:lstStyle/>
                    <a:p>
                      <a:r>
                        <a:rPr lang="fi-FI" sz="4400" dirty="0"/>
                        <a:t>C</a:t>
                      </a:r>
                    </a:p>
                  </a:txBody>
                  <a:tcPr/>
                </a:tc>
                <a:tc>
                  <a:txBody>
                    <a:bodyPr/>
                    <a:lstStyle/>
                    <a:p>
                      <a:r>
                        <a:rPr lang="fi-FI" sz="4400" dirty="0"/>
                        <a:t>B</a:t>
                      </a:r>
                    </a:p>
                  </a:txBody>
                  <a:tcPr/>
                </a:tc>
                <a:tc>
                  <a:txBody>
                    <a:bodyPr/>
                    <a:lstStyle/>
                    <a:p>
                      <a:r>
                        <a:rPr lang="fi-FI" sz="4400" dirty="0"/>
                        <a:t>A</a:t>
                      </a:r>
                    </a:p>
                  </a:txBody>
                  <a:tcPr/>
                </a:tc>
                <a:tc>
                  <a:txBody>
                    <a:bodyPr/>
                    <a:lstStyle/>
                    <a:p>
                      <a:r>
                        <a:rPr lang="fi-FI" sz="4400" dirty="0"/>
                        <a:t>I+</a:t>
                      </a:r>
                    </a:p>
                  </a:txBody>
                  <a:tcPr/>
                </a:tc>
                <a:tc>
                  <a:txBody>
                    <a:bodyPr/>
                    <a:lstStyle/>
                    <a:p>
                      <a:r>
                        <a:rPr lang="fi-FI" sz="4400" dirty="0"/>
                        <a:t>I</a:t>
                      </a:r>
                    </a:p>
                  </a:txBody>
                  <a:tcPr/>
                </a:tc>
                <a:tc>
                  <a:txBody>
                    <a:bodyPr/>
                    <a:lstStyle/>
                    <a:p>
                      <a:r>
                        <a:rPr lang="fi-FI" sz="4400" dirty="0"/>
                        <a:t>I-</a:t>
                      </a:r>
                    </a:p>
                  </a:txBody>
                  <a:tcPr/>
                </a:tc>
                <a:extLst>
                  <a:ext uri="{0D108BD9-81ED-4DB2-BD59-A6C34878D82A}">
                    <a16:rowId xmlns:a16="http://schemas.microsoft.com/office/drawing/2014/main" val="3772841128"/>
                  </a:ext>
                </a:extLst>
              </a:tr>
              <a:tr h="370840">
                <a:tc>
                  <a:txBody>
                    <a:bodyPr/>
                    <a:lstStyle/>
                    <a:p>
                      <a:r>
                        <a:rPr lang="fi-FI" sz="4400" dirty="0"/>
                        <a:t>S2</a:t>
                      </a:r>
                    </a:p>
                  </a:txBody>
                  <a:tcPr/>
                </a:tc>
                <a:tc>
                  <a:txBody>
                    <a:bodyPr/>
                    <a:lstStyle/>
                    <a:p>
                      <a:r>
                        <a:rPr lang="fi-FI" sz="4400" dirty="0"/>
                        <a:t>192</a:t>
                      </a:r>
                    </a:p>
                  </a:txBody>
                  <a:tcPr/>
                </a:tc>
                <a:tc>
                  <a:txBody>
                    <a:bodyPr/>
                    <a:lstStyle/>
                    <a:p>
                      <a:r>
                        <a:rPr lang="fi-FI" sz="4400" dirty="0"/>
                        <a:t>171</a:t>
                      </a:r>
                    </a:p>
                  </a:txBody>
                  <a:tcPr/>
                </a:tc>
                <a:tc>
                  <a:txBody>
                    <a:bodyPr/>
                    <a:lstStyle/>
                    <a:p>
                      <a:r>
                        <a:rPr lang="fi-FI" sz="4400" dirty="0"/>
                        <a:t>157</a:t>
                      </a:r>
                    </a:p>
                  </a:txBody>
                  <a:tcPr/>
                </a:tc>
                <a:tc>
                  <a:txBody>
                    <a:bodyPr/>
                    <a:lstStyle/>
                    <a:p>
                      <a:r>
                        <a:rPr lang="fi-FI" sz="4400" dirty="0"/>
                        <a:t>139</a:t>
                      </a:r>
                    </a:p>
                  </a:txBody>
                  <a:tcPr/>
                </a:tc>
                <a:tc>
                  <a:txBody>
                    <a:bodyPr/>
                    <a:lstStyle/>
                    <a:p>
                      <a:r>
                        <a:rPr lang="fi-FI" sz="4400" dirty="0"/>
                        <a:t>118</a:t>
                      </a:r>
                    </a:p>
                  </a:txBody>
                  <a:tcPr/>
                </a:tc>
                <a:tc>
                  <a:txBody>
                    <a:bodyPr/>
                    <a:lstStyle/>
                    <a:p>
                      <a:r>
                        <a:rPr lang="fi-FI" sz="4400" dirty="0"/>
                        <a:t>101</a:t>
                      </a:r>
                    </a:p>
                  </a:txBody>
                  <a:tcPr/>
                </a:tc>
                <a:tc>
                  <a:txBody>
                    <a:bodyPr/>
                    <a:lstStyle/>
                    <a:p>
                      <a:r>
                        <a:rPr lang="fi-FI" sz="4400" dirty="0"/>
                        <a:t>95</a:t>
                      </a:r>
                    </a:p>
                  </a:txBody>
                  <a:tcPr/>
                </a:tc>
                <a:tc>
                  <a:txBody>
                    <a:bodyPr/>
                    <a:lstStyle/>
                    <a:p>
                      <a:r>
                        <a:rPr lang="fi-FI" sz="4400" dirty="0"/>
                        <a:t>85</a:t>
                      </a:r>
                    </a:p>
                  </a:txBody>
                  <a:tcPr/>
                </a:tc>
                <a:tc>
                  <a:txBody>
                    <a:bodyPr/>
                    <a:lstStyle/>
                    <a:p>
                      <a:r>
                        <a:rPr lang="fi-FI" sz="4400" dirty="0"/>
                        <a:t>67</a:t>
                      </a:r>
                    </a:p>
                  </a:txBody>
                  <a:tcPr/>
                </a:tc>
                <a:extLst>
                  <a:ext uri="{0D108BD9-81ED-4DB2-BD59-A6C34878D82A}">
                    <a16:rowId xmlns:a16="http://schemas.microsoft.com/office/drawing/2014/main" val="1978215697"/>
                  </a:ext>
                </a:extLst>
              </a:tr>
            </a:tbl>
          </a:graphicData>
        </a:graphic>
      </p:graphicFrame>
    </p:spTree>
    <p:extLst>
      <p:ext uri="{BB962C8B-B14F-4D97-AF65-F5344CB8AC3E}">
        <p14:creationId xmlns:p14="http://schemas.microsoft.com/office/powerpoint/2010/main" val="1141825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18FD9D-BF2F-E740-0315-2A5364EC886B}"/>
              </a:ext>
            </a:extLst>
          </p:cNvPr>
          <p:cNvSpPr>
            <a:spLocks noGrp="1"/>
          </p:cNvSpPr>
          <p:nvPr>
            <p:ph type="title"/>
          </p:nvPr>
        </p:nvSpPr>
        <p:spPr>
          <a:xfrm>
            <a:off x="395409" y="365898"/>
            <a:ext cx="10515600" cy="1325563"/>
          </a:xfrm>
        </p:spPr>
        <p:txBody>
          <a:bodyPr/>
          <a:lstStyle/>
          <a:p>
            <a:r>
              <a:rPr lang="fi-FI" b="1" i="0" u="none" strike="noStrike" dirty="0">
                <a:solidFill>
                  <a:srgbClr val="333333"/>
                </a:solidFill>
                <a:effectLst/>
                <a:latin typeface="Noto Serif" panose="02020600060500020200" pitchFamily="18" charset="0"/>
              </a:rPr>
              <a:t>Kuunteleminen</a:t>
            </a:r>
            <a:br>
              <a:rPr lang="fi-FI" b="1" i="0" u="none" strike="noStrike" dirty="0">
                <a:solidFill>
                  <a:srgbClr val="333333"/>
                </a:solidFill>
                <a:effectLst/>
                <a:latin typeface="Noto Serif" panose="02020600060500020200" pitchFamily="18" charset="0"/>
              </a:rPr>
            </a:br>
            <a:endParaRPr lang="fi-FI" dirty="0"/>
          </a:p>
        </p:txBody>
      </p:sp>
      <p:sp>
        <p:nvSpPr>
          <p:cNvPr id="3" name="Sisällön paikkamerkki 2">
            <a:extLst>
              <a:ext uri="{FF2B5EF4-FFF2-40B4-BE49-F238E27FC236}">
                <a16:creationId xmlns:a16="http://schemas.microsoft.com/office/drawing/2014/main" id="{07FEC23E-5C3C-E272-A3BB-91BDAAEF31D2}"/>
              </a:ext>
            </a:extLst>
          </p:cNvPr>
          <p:cNvSpPr>
            <a:spLocks noGrp="1"/>
          </p:cNvSpPr>
          <p:nvPr>
            <p:ph idx="1"/>
          </p:nvPr>
        </p:nvSpPr>
        <p:spPr>
          <a:xfrm>
            <a:off x="395409" y="1529053"/>
            <a:ext cx="10515600" cy="4586702"/>
          </a:xfrm>
        </p:spPr>
        <p:txBody>
          <a:bodyPr/>
          <a:lstStyle/>
          <a:p>
            <a:pPr marL="0" indent="0" algn="l">
              <a:buNone/>
            </a:pPr>
            <a:r>
              <a:rPr lang="fi-FI" b="0" i="0" u="none" strike="noStrike" dirty="0">
                <a:solidFill>
                  <a:srgbClr val="333333"/>
                </a:solidFill>
                <a:effectLst/>
                <a:latin typeface="Open Sans" panose="020B0606030504020204" pitchFamily="34" charset="0"/>
              </a:rPr>
              <a:t>tehtävät ovat </a:t>
            </a:r>
          </a:p>
          <a:p>
            <a:r>
              <a:rPr lang="fi-FI" b="0" i="0" u="none" strike="noStrike" dirty="0">
                <a:solidFill>
                  <a:srgbClr val="333333"/>
                </a:solidFill>
                <a:effectLst/>
                <a:latin typeface="Open Sans" panose="020B0606030504020204" pitchFamily="34" charset="0"/>
              </a:rPr>
              <a:t>monivalintatehtäviä </a:t>
            </a:r>
            <a:endParaRPr lang="fi-FI" dirty="0">
              <a:solidFill>
                <a:srgbClr val="333333"/>
              </a:solidFill>
              <a:latin typeface="Open Sans" panose="020B0606030504020204" pitchFamily="34" charset="0"/>
            </a:endParaRPr>
          </a:p>
          <a:p>
            <a:r>
              <a:rPr lang="fi-FI" b="0" i="0" u="none" strike="noStrike" dirty="0">
                <a:solidFill>
                  <a:srgbClr val="333333"/>
                </a:solidFill>
                <a:effectLst/>
                <a:latin typeface="Open Sans" panose="020B0606030504020204" pitchFamily="34" charset="0"/>
              </a:rPr>
              <a:t>avoimia kysymyksiä</a:t>
            </a:r>
            <a:endParaRPr lang="fi-FI" dirty="0">
              <a:solidFill>
                <a:srgbClr val="333333"/>
              </a:solidFill>
              <a:latin typeface="Open Sans" panose="020B0606030504020204" pitchFamily="34" charset="0"/>
            </a:endParaRPr>
          </a:p>
          <a:p>
            <a:r>
              <a:rPr lang="fi-FI" b="0" i="0" u="none" strike="noStrike" dirty="0">
                <a:solidFill>
                  <a:srgbClr val="333333"/>
                </a:solidFill>
                <a:effectLst/>
                <a:latin typeface="Open Sans" panose="020B0606030504020204" pitchFamily="34" charset="0"/>
              </a:rPr>
              <a:t>voi olla myös reagointi- tai tiivistämistehtäviä</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kuunneltavat tekstit ovat ääni- tai videomuodossa </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tekstit edustavat kielen eri </a:t>
            </a:r>
            <a:r>
              <a:rPr lang="fi-FI" b="1" i="0" u="none" strike="noStrike" dirty="0">
                <a:effectLst/>
                <a:latin typeface="Open Sans" panose="020B0606030504020204" pitchFamily="34" charset="0"/>
              </a:rPr>
              <a:t>rekistereitä</a:t>
            </a:r>
            <a:r>
              <a:rPr lang="fi-FI" b="0" i="0" u="none" strike="noStrike" dirty="0">
                <a:effectLst/>
                <a:latin typeface="Open Sans" panose="020B0606030504020204" pitchFamily="34" charset="0"/>
              </a:rPr>
              <a:t> </a:t>
            </a:r>
            <a:r>
              <a:rPr lang="fi-FI" b="0" i="0" u="none" strike="noStrike" dirty="0">
                <a:solidFill>
                  <a:srgbClr val="333333"/>
                </a:solidFill>
                <a:effectLst/>
                <a:latin typeface="Open Sans" panose="020B0606030504020204" pitchFamily="34" charset="0"/>
              </a:rPr>
              <a:t>ja voivat olla lukupuhetta tai aitoa puhuttua kieltä</a:t>
            </a:r>
          </a:p>
          <a:p>
            <a:endParaRPr lang="fi-FI" dirty="0"/>
          </a:p>
        </p:txBody>
      </p:sp>
      <p:sp>
        <p:nvSpPr>
          <p:cNvPr id="4" name="Pyöristetty kuvatekstisuorakulmio 3">
            <a:extLst>
              <a:ext uri="{FF2B5EF4-FFF2-40B4-BE49-F238E27FC236}">
                <a16:creationId xmlns:a16="http://schemas.microsoft.com/office/drawing/2014/main" id="{A7FD4F5F-72B3-DEF8-25E7-223F5C6173CD}"/>
              </a:ext>
            </a:extLst>
          </p:cNvPr>
          <p:cNvSpPr/>
          <p:nvPr/>
        </p:nvSpPr>
        <p:spPr>
          <a:xfrm>
            <a:off x="9303488" y="2190307"/>
            <a:ext cx="2580167" cy="1988288"/>
          </a:xfrm>
          <a:prstGeom prst="wedgeRoundRectCallout">
            <a:avLst>
              <a:gd name="adj1" fmla="val -156309"/>
              <a:gd name="adj2" fmla="val 94923"/>
              <a:gd name="adj3" fmla="val 16667"/>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fi-FI" b="0" i="0" u="none" strike="noStrike" dirty="0">
                <a:solidFill>
                  <a:srgbClr val="000000"/>
                </a:solidFill>
                <a:effectLst/>
                <a:latin typeface="Open Sans" panose="020B0606030504020204" pitchFamily="34" charset="0"/>
              </a:rPr>
              <a:t>Tilanteeseen sopiva tapa käyttää kieltä, esim. mainonnan kieli, urheilukieli, kotiseudulla puhuttava kieli jne.</a:t>
            </a:r>
            <a:endParaRPr lang="fi-FI" dirty="0"/>
          </a:p>
        </p:txBody>
      </p:sp>
    </p:spTree>
    <p:extLst>
      <p:ext uri="{BB962C8B-B14F-4D97-AF65-F5344CB8AC3E}">
        <p14:creationId xmlns:p14="http://schemas.microsoft.com/office/powerpoint/2010/main" val="407890214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1465</TotalTime>
  <Words>728</Words>
  <Application>Microsoft Macintosh PowerPoint</Application>
  <PresentationFormat>Laajakuva</PresentationFormat>
  <Paragraphs>152</Paragraphs>
  <Slides>11</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11</vt:i4>
      </vt:variant>
    </vt:vector>
  </HeadingPairs>
  <TitlesOfParts>
    <vt:vector size="17" baseType="lpstr">
      <vt:lpstr>Arial</vt:lpstr>
      <vt:lpstr>Calibri</vt:lpstr>
      <vt:lpstr>Calibri Light</vt:lpstr>
      <vt:lpstr>Noto Serif</vt:lpstr>
      <vt:lpstr>Open Sans</vt:lpstr>
      <vt:lpstr>Office-teema</vt:lpstr>
      <vt:lpstr>S2-yo-koe</vt:lpstr>
      <vt:lpstr>Yleistä S2-yo-kokeesta </vt:lpstr>
      <vt:lpstr>S2-OPETUKSEN YLEISET TAVOITTEET</vt:lpstr>
      <vt:lpstr>Vuorovaikutusosaaminen &amp; kielitietoisuuden kehittyminen</vt:lpstr>
      <vt:lpstr>Tekstien tulkitseminen = lukeminen</vt:lpstr>
      <vt:lpstr>Tekstien tuottaminen = kirjoittaminen</vt:lpstr>
      <vt:lpstr>S2-ylioppilaskoe = 3 osaa</vt:lpstr>
      <vt:lpstr>Pisterajat kevät 2024 ja syksy 2023  koe yhteensä 229 pistettä</vt:lpstr>
      <vt:lpstr>Kuunteleminen </vt:lpstr>
      <vt:lpstr>Lukutaito</vt:lpstr>
      <vt:lpstr>Kirjoitustaito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S2-yo-koe</dc:title>
  <dc:creator>Artimo Minna Annikki</dc:creator>
  <cp:lastModifiedBy>Artimo Minna Annikki</cp:lastModifiedBy>
  <cp:revision>5</cp:revision>
  <dcterms:created xsi:type="dcterms:W3CDTF">2023-08-24T10:31:10Z</dcterms:created>
  <dcterms:modified xsi:type="dcterms:W3CDTF">2024-08-27T09:35:19Z</dcterms:modified>
</cp:coreProperties>
</file>