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5" r:id="rId2"/>
    <p:sldId id="266" r:id="rId3"/>
    <p:sldId id="267" r:id="rId4"/>
    <p:sldId id="277" r:id="rId5"/>
    <p:sldId id="278" r:id="rId6"/>
    <p:sldId id="268" r:id="rId7"/>
    <p:sldId id="264" r:id="rId8"/>
    <p:sldId id="270" r:id="rId9"/>
    <p:sldId id="271" r:id="rId10"/>
    <p:sldId id="273" r:id="rId11"/>
    <p:sldId id="262" r:id="rId12"/>
    <p:sldId id="276" r:id="rId13"/>
    <p:sldId id="274" r:id="rId14"/>
    <p:sldId id="275" r:id="rId15"/>
    <p:sldId id="272" r:id="rId16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32"/>
  </p:normalViewPr>
  <p:slideViewPr>
    <p:cSldViewPr snapToGrid="0" snapToObjects="1">
      <p:cViewPr varScale="1">
        <p:scale>
          <a:sx n="63" d="100"/>
          <a:sy n="63" d="100"/>
        </p:scale>
        <p:origin x="62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334E03A-3D33-BA46-AA1F-44DC85B175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2C2D5A07-D500-DC42-90C3-0356E2689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A6CB783-0137-524A-87F9-086E87E20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8854C-BD62-9C49-BE12-E93D56FE65C7}" type="datetimeFigureOut">
              <a:rPr lang="fi-FI" smtClean="0"/>
              <a:t>4.9.2024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B7464C3-ABE0-0946-A0EA-D054C6E77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5A9FE26-741B-A944-A0E9-025D35E1E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561A5-BA91-6E4A-BAD4-57F169D2BB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53732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43390B5-8BC7-3045-B4DA-E4DFF06B0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D5F23AFB-6DAC-714B-A499-1B61DFA460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ED79CDB-4AC9-334E-92D1-C7A992142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8854C-BD62-9C49-BE12-E93D56FE65C7}" type="datetimeFigureOut">
              <a:rPr lang="fi-FI" smtClean="0"/>
              <a:t>4.9.2024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67E8545-273F-A54D-926E-216A5D833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10FE67F-04F3-0B49-B1A2-DFBFA6F61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561A5-BA91-6E4A-BAD4-57F169D2BB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12142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661D98F4-E2C8-0846-8D2F-F7A312E8EC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985CB654-F873-4146-BCEF-5ED878BAF7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C556A3F-8AD6-AF4C-84F6-5F8D13263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8854C-BD62-9C49-BE12-E93D56FE65C7}" type="datetimeFigureOut">
              <a:rPr lang="fi-FI" smtClean="0"/>
              <a:t>4.9.2024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2C76CAE-E5F5-7645-8A27-A88420E4A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907794C-0224-944B-B389-5EF835EA3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561A5-BA91-6E4A-BAD4-57F169D2BB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48896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3CB8440-C264-F94A-8421-F58F9DD6A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F6B40A5-3563-C748-81A1-4D48500A0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23B3C98-79A9-874F-9DFE-E0192DD5C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8854C-BD62-9C49-BE12-E93D56FE65C7}" type="datetimeFigureOut">
              <a:rPr lang="fi-FI" smtClean="0"/>
              <a:t>4.9.2024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6C9EFA0-4F1C-2B43-ABA5-F24459CAE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EA440B8-9348-3443-A5D0-16215E7A5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561A5-BA91-6E4A-BAD4-57F169D2BB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551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C89A1F8-0408-354E-9B70-9AAA3761E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9DFB776-5D5B-B242-B824-B54AB662FE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65D7909-35C0-2C42-9882-A9770EDEA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8854C-BD62-9C49-BE12-E93D56FE65C7}" type="datetimeFigureOut">
              <a:rPr lang="fi-FI" smtClean="0"/>
              <a:t>4.9.2024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41014CB-BC9D-8244-9723-BD3253CDA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ED09BF7-EA70-A942-8124-AE82F23EE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561A5-BA91-6E4A-BAD4-57F169D2BB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72999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7730CD9-3510-1D4F-8C6E-8D16B927C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0515928-523B-8841-A15D-25205848D8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D09DB5D9-9102-9640-9AF6-3C57E373DD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AE1D781-4B5C-0C44-9D48-6D2C8BE72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8854C-BD62-9C49-BE12-E93D56FE65C7}" type="datetimeFigureOut">
              <a:rPr lang="fi-FI" smtClean="0"/>
              <a:t>4.9.2024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ED36DBFC-303A-A940-A8D0-DFFAF02C8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2AD6A2F-1757-FB4F-9C92-C8C292F37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561A5-BA91-6E4A-BAD4-57F169D2BB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6470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ADF984A-B6AF-FA4B-8406-732750EF2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0B1B3DD-3C99-7441-8C4D-83EB68B905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55A53FFB-EB08-7D46-884A-B674D41D2A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E1D34E01-6C3E-AF45-85A4-9603B6EAA8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12A1EED4-31B0-5749-A7C0-621C50ACCD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DFF97801-935E-FC47-91AD-C91280027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8854C-BD62-9C49-BE12-E93D56FE65C7}" type="datetimeFigureOut">
              <a:rPr lang="fi-FI" smtClean="0"/>
              <a:t>4.9.2024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73D3DEA3-AD71-4A46-BC5D-30630E0EF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10A43C30-D0DF-EA4B-85BA-AF6547ACA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561A5-BA91-6E4A-BAD4-57F169D2BB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61286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1672E46-75E2-CA4F-BFB0-10422F16C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3FDB3C55-A881-8D4A-B977-981874C2A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8854C-BD62-9C49-BE12-E93D56FE65C7}" type="datetimeFigureOut">
              <a:rPr lang="fi-FI" smtClean="0"/>
              <a:t>4.9.2024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1A7C0E6D-1B92-CF43-BB62-837040F22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72214BA-4B44-E541-B070-062634A30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561A5-BA91-6E4A-BAD4-57F169D2BB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17988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5B4807BA-CE9B-604F-9F7E-6421B93E5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8854C-BD62-9C49-BE12-E93D56FE65C7}" type="datetimeFigureOut">
              <a:rPr lang="fi-FI" smtClean="0"/>
              <a:t>4.9.2024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F1C95AD-DCA9-864B-A442-4F702809B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8BD7D95-B738-314E-ABE3-2C0306CF1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561A5-BA91-6E4A-BAD4-57F169D2BB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90361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5DCA1E4-8E6D-C946-8635-6932043EB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9E94B0C-B3EE-304D-9138-7F1B8A1D0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9E771FFE-8670-CB45-88E6-E11D31360A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91E05D0F-249F-2445-A3B4-775128660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8854C-BD62-9C49-BE12-E93D56FE65C7}" type="datetimeFigureOut">
              <a:rPr lang="fi-FI" smtClean="0"/>
              <a:t>4.9.2024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78AF2AB-2140-9542-8EB0-EBA471875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EE02E98E-41C6-AD49-B3C7-17A1A8B45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561A5-BA91-6E4A-BAD4-57F169D2BB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09941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7D5F72F-8A3E-2D44-9791-B5CCD4D7E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FB8BC342-9696-124E-A410-D342F4D032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E7E98566-24D4-AA4B-97F9-627B0C8AE8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7140BAC8-23CA-1E4B-B6EB-A68655DC7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8854C-BD62-9C49-BE12-E93D56FE65C7}" type="datetimeFigureOut">
              <a:rPr lang="fi-FI" smtClean="0"/>
              <a:t>4.9.2024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315D2F88-C770-F247-987C-9BA3304C2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A9171261-8F1D-2847-9B37-1D1841527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561A5-BA91-6E4A-BAD4-57F169D2BB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56768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7E1958BE-41C9-C843-ADBB-38CE50667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C73DEB3-BF86-3B4E-8939-C446D79BAD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322CE15-8B08-EB42-8F93-851557DB1E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8854C-BD62-9C49-BE12-E93D56FE65C7}" type="datetimeFigureOut">
              <a:rPr lang="fi-FI" smtClean="0"/>
              <a:t>4.9.2024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5D1F8A3-AB7C-9B47-BDAF-DDE5109C54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CDDA6D6-21F1-5146-8B6C-0372CA1D6A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E561A5-BA91-6E4A-BAD4-57F169D2BB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34047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black headphones on red surface">
            <a:extLst>
              <a:ext uri="{FF2B5EF4-FFF2-40B4-BE49-F238E27FC236}">
                <a16:creationId xmlns:a16="http://schemas.microsoft.com/office/drawing/2014/main" id="{E169B699-F0D5-815D-3AE0-6D42BBA716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2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1399AA5-EB14-9D46-F7AF-59B9CE1DF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fi-FI" sz="4000" dirty="0"/>
              <a:t>Miten toimit kuuntelussa?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D18C7E3-B407-8421-8E49-D433DDDF2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000" dirty="0"/>
              <a:t>S29</a:t>
            </a:r>
          </a:p>
        </p:txBody>
      </p:sp>
    </p:spTree>
    <p:extLst>
      <p:ext uri="{BB962C8B-B14F-4D97-AF65-F5344CB8AC3E}">
        <p14:creationId xmlns:p14="http://schemas.microsoft.com/office/powerpoint/2010/main" val="1262147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CF237A7-D5CA-8F0D-646D-C5407403C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Mitä kysymyksistä</a:t>
            </a:r>
            <a:r>
              <a:rPr lang="fi-FI" dirty="0">
                <a:solidFill>
                  <a:srgbClr val="333333"/>
                </a:solidFill>
                <a:latin typeface="Open Sans" panose="020B0606030504020204" pitchFamily="34" charset="0"/>
              </a:rPr>
              <a:t> kannattaa katsoa?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8DC1276-6EA9-D05A-566B-B0DE171F2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92500" lnSpcReduction="20000"/>
          </a:bodyPr>
          <a:lstStyle/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fi-FI" sz="3500" b="0" i="0" u="none" strike="noStrike" dirty="0">
                <a:solidFill>
                  <a:srgbClr val="333333"/>
                </a:solidFill>
                <a:effectLst/>
              </a:rPr>
              <a:t>Tutki monivalinnan vaihtoehdot. </a:t>
            </a:r>
          </a:p>
          <a:p>
            <a:pPr marL="1200150" lvl="2" indent="-285750"/>
            <a:r>
              <a:rPr lang="fi-FI" sz="3100" b="0" i="0" u="none" strike="noStrike" dirty="0">
                <a:solidFill>
                  <a:srgbClr val="333333"/>
                </a:solidFill>
                <a:effectLst/>
              </a:rPr>
              <a:t>Mitä eroa niissä on?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fi-FI" sz="3500" b="0" i="0" u="none" strike="noStrike" dirty="0">
              <a:solidFill>
                <a:srgbClr val="333333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fi-FI" sz="3500" b="0" i="0" u="none" strike="noStrike" dirty="0">
                <a:solidFill>
                  <a:srgbClr val="333333"/>
                </a:solidFill>
                <a:effectLst/>
              </a:rPr>
              <a:t>Katso, mitä kysytään avoimissa kysymyksissä. </a:t>
            </a:r>
          </a:p>
          <a:p>
            <a:pPr marL="1200150" lvl="2" indent="-285750"/>
            <a:r>
              <a:rPr lang="fi-FI" sz="3100" b="0" i="0" u="none" strike="noStrike" dirty="0">
                <a:solidFill>
                  <a:srgbClr val="333333"/>
                </a:solidFill>
                <a:effectLst/>
              </a:rPr>
              <a:t>Halutaanko vastaukseksi jokin yksityiskohta vai pitääkö hahmottaa koko teksti?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fi-FI" sz="3500" b="0" i="0" u="none" strike="noStrike" dirty="0">
              <a:solidFill>
                <a:srgbClr val="333333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fi-FI" sz="3500" b="0" i="0" u="none" strike="noStrike" dirty="0">
                <a:solidFill>
                  <a:srgbClr val="333333"/>
                </a:solidFill>
                <a:effectLst/>
              </a:rPr>
              <a:t>Varsinkin videotehtävissä katso tarkasti, mitä kysytään, jotta löydät videolta kohdan, jossa vastaus on. </a:t>
            </a:r>
          </a:p>
          <a:p>
            <a:pPr marL="457200" lvl="1" indent="0" algn="l">
              <a:buNone/>
            </a:pPr>
            <a:endParaRPr lang="fi-FI" sz="3500" dirty="0">
              <a:solidFill>
                <a:srgbClr val="333333"/>
              </a:solidFill>
            </a:endParaRPr>
          </a:p>
          <a:p>
            <a:pPr marL="457200" lvl="1" indent="0" algn="l">
              <a:buNone/>
            </a:pPr>
            <a:r>
              <a:rPr lang="fi-FI" sz="3500" b="1" i="0" u="none" strike="noStrike" dirty="0">
                <a:solidFill>
                  <a:srgbClr val="FF0000"/>
                </a:solidFill>
                <a:effectLst/>
              </a:rPr>
              <a:t>Jos et löydä vastausta, älä jää kelailemaan videota monta kertaa edestakaisin, vaan mene eteenpäin. 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785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red and gray corded headphones">
            <a:extLst>
              <a:ext uri="{FF2B5EF4-FFF2-40B4-BE49-F238E27FC236}">
                <a16:creationId xmlns:a16="http://schemas.microsoft.com/office/drawing/2014/main" id="{B8072394-AF3A-332E-5F4E-031FC49472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7" r="-1" b="-1"/>
          <a:stretch/>
        </p:blipFill>
        <p:spPr bwMode="auto">
          <a:xfrm>
            <a:off x="-2103119" y="10"/>
            <a:ext cx="693639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F1191CE-A205-654E-BB70-324B0DD273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4465" y="594370"/>
            <a:ext cx="8022240" cy="68579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4400" dirty="0"/>
              <a:t>Sitten kuuntele. </a:t>
            </a:r>
          </a:p>
          <a:p>
            <a:pPr marL="0" indent="0">
              <a:buNone/>
            </a:pPr>
            <a:endParaRPr lang="fi-FI" sz="4400" dirty="0"/>
          </a:p>
          <a:p>
            <a:pPr marL="457200" lvl="1" indent="0">
              <a:buNone/>
            </a:pPr>
            <a:r>
              <a:rPr lang="fi-FI" sz="3200" dirty="0"/>
              <a:t>Keskity kuuntelemaan! </a:t>
            </a:r>
            <a:r>
              <a:rPr lang="fi-FI" sz="3200" dirty="0">
                <a:sym typeface="Wingdings" pitchFamily="2" charset="2"/>
              </a:rPr>
              <a:t> Harjoittele tätä ennen koetta.</a:t>
            </a:r>
          </a:p>
          <a:p>
            <a:pPr lvl="1"/>
            <a:endParaRPr lang="fi-FI" sz="3200" dirty="0">
              <a:sym typeface="Wingdings" pitchFamily="2" charset="2"/>
            </a:endParaRPr>
          </a:p>
          <a:p>
            <a:pPr marL="457200" lvl="1" indent="0">
              <a:buNone/>
            </a:pPr>
            <a:r>
              <a:rPr lang="fi-FI" sz="3200" dirty="0"/>
              <a:t>Harjoittele myös taktiikka, joka sopii sinulle. </a:t>
            </a:r>
          </a:p>
          <a:p>
            <a:pPr lvl="1"/>
            <a:r>
              <a:rPr lang="fi-FI" sz="3200" dirty="0"/>
              <a:t>Kuunteletko vain esim. silmät kiinni?</a:t>
            </a:r>
          </a:p>
          <a:p>
            <a:pPr lvl="1"/>
            <a:r>
              <a:rPr lang="fi-FI" sz="3200" dirty="0"/>
              <a:t>Kirjoitatko avainsanoja muistiin? </a:t>
            </a:r>
          </a:p>
          <a:p>
            <a:pPr marL="457200" lvl="1" indent="0">
              <a:buNone/>
            </a:pPr>
            <a:r>
              <a:rPr lang="fi-FI" sz="3200" b="0" i="0" u="none" strike="noStrike" dirty="0">
                <a:solidFill>
                  <a:srgbClr val="333333"/>
                </a:solidFill>
                <a:effectLst/>
              </a:rPr>
              <a:t>Kokeile avainsanojen poimimista opiskelun aikana.</a:t>
            </a:r>
            <a:endParaRPr lang="fi-FI" sz="3200" dirty="0"/>
          </a:p>
        </p:txBody>
      </p:sp>
    </p:spTree>
    <p:extLst>
      <p:ext uri="{BB962C8B-B14F-4D97-AF65-F5344CB8AC3E}">
        <p14:creationId xmlns:p14="http://schemas.microsoft.com/office/powerpoint/2010/main" val="188762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7ED0118-37DB-37AA-6E89-84BCA907A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3055"/>
            <a:ext cx="10515600" cy="1325563"/>
          </a:xfrm>
        </p:spPr>
        <p:txBody>
          <a:bodyPr/>
          <a:lstStyle/>
          <a:p>
            <a:r>
              <a:rPr lang="fi-FI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Tekniikkaa avoimiin kysymyksiin vastaamiseen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9C4C589-6D44-B8C0-E81D-E6CB2F9DD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/>
          <a:lstStyle/>
          <a:p>
            <a:r>
              <a:rPr lang="fi-FI" sz="3200" dirty="0"/>
              <a:t>Kirjoita vain siitä, mitä kuulet. </a:t>
            </a:r>
          </a:p>
          <a:p>
            <a:pPr marL="0" indent="0">
              <a:buNone/>
            </a:pPr>
            <a:r>
              <a:rPr lang="fi-FI" sz="3200" dirty="0"/>
              <a:t>	Ei omia ajatuksia asiasta, ellei niitä kysytä.</a:t>
            </a:r>
          </a:p>
          <a:p>
            <a:pPr marL="0" indent="0">
              <a:buNone/>
            </a:pPr>
            <a:endParaRPr lang="fi-FI" sz="3200" dirty="0"/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3200" b="0" i="0" u="none" strike="noStrike" dirty="0">
                <a:solidFill>
                  <a:srgbClr val="333333"/>
                </a:solidFill>
                <a:effectLst/>
              </a:rPr>
              <a:t>MUTTA älä kopioi suoraan, mitä kuulet, vaan kirjoita omia lauseita.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931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D5FE321-5BF3-B83C-0F09-71BE9143C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Tekniikkaa avoimiin kysymyksiin vastaamiseen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2105CA3-196C-2E88-D75A-B657E2BAC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fontScale="92500" lnSpcReduction="10000"/>
          </a:bodyPr>
          <a:lstStyle/>
          <a:p>
            <a:pPr algn="l">
              <a:buFont typeface="Arial" panose="020B0604020202020204" pitchFamily="34" charset="0"/>
              <a:buChar char="•"/>
            </a:pPr>
            <a:endParaRPr lang="fi-FI" b="0" i="0" u="none" strike="noStrike" dirty="0">
              <a:solidFill>
                <a:srgbClr val="333333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3200" b="0" i="0" u="none" strike="noStrike" dirty="0">
                <a:solidFill>
                  <a:srgbClr val="333333"/>
                </a:solidFill>
                <a:effectLst/>
              </a:rPr>
              <a:t>Kirjoita kokonaisia virkkeitä.</a:t>
            </a:r>
          </a:p>
          <a:p>
            <a:pPr marL="0" indent="0" algn="l">
              <a:buNone/>
            </a:pPr>
            <a:endParaRPr lang="fi-FI" sz="320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r>
              <a:rPr lang="fi-FI" sz="3200" b="0" i="0" u="none" strike="noStrike" dirty="0">
                <a:solidFill>
                  <a:srgbClr val="333333"/>
                </a:solidFill>
                <a:effectLst/>
              </a:rPr>
              <a:t>Esimerkkikysymys: </a:t>
            </a:r>
            <a:r>
              <a:rPr lang="fi-FI" sz="3200" b="0" i="1" u="none" strike="noStrike" dirty="0">
                <a:solidFill>
                  <a:srgbClr val="333333"/>
                </a:solidFill>
                <a:effectLst/>
              </a:rPr>
              <a:t>Miksi juuri N. N. on vieraana ohjelmassa?</a:t>
            </a:r>
          </a:p>
          <a:p>
            <a:pPr marL="0" indent="0" algn="l">
              <a:buNone/>
            </a:pPr>
            <a:endParaRPr lang="fi-FI" sz="3200" b="0" i="0" u="none" strike="noStrike" dirty="0">
              <a:solidFill>
                <a:srgbClr val="333333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fi-FI" sz="3200" b="0" i="0" u="none" strike="noStrike" dirty="0">
                <a:solidFill>
                  <a:srgbClr val="333333"/>
                </a:solidFill>
                <a:effectLst/>
              </a:rPr>
              <a:t>Älä vastaa näin: </a:t>
            </a:r>
            <a:r>
              <a:rPr lang="fi-FI" sz="3200" b="0" i="1" u="none" strike="noStrike" dirty="0">
                <a:solidFill>
                  <a:srgbClr val="333333"/>
                </a:solidFill>
                <a:effectLst/>
              </a:rPr>
              <a:t>koska harrastaa puukkoja ja niiden tekemistä, on oma firma</a:t>
            </a:r>
            <a:endParaRPr lang="fi-FI" sz="3200" b="0" i="0" u="none" strike="noStrike" dirty="0">
              <a:solidFill>
                <a:srgbClr val="333333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fi-FI" sz="3200" dirty="0">
              <a:solidFill>
                <a:srgbClr val="333333"/>
              </a:solidFill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fi-FI" sz="3200" b="0" i="0" u="none" strike="noStrike" dirty="0">
                <a:solidFill>
                  <a:srgbClr val="333333"/>
                </a:solidFill>
                <a:effectLst/>
              </a:rPr>
              <a:t>Vastaa näin: </a:t>
            </a:r>
            <a:r>
              <a:rPr lang="fi-FI" sz="3200" b="0" i="1" u="none" strike="noStrike" dirty="0">
                <a:solidFill>
                  <a:srgbClr val="333333"/>
                </a:solidFill>
                <a:effectLst/>
              </a:rPr>
              <a:t>Hän harrastaa puukkoja ja niiden tekemistä. Hänellä on oma yritys, jonka kautta hän myy puukontekovälineitä.</a:t>
            </a:r>
            <a:endParaRPr lang="fi-FI" sz="3200" b="0" i="0" u="none" strike="noStrike" dirty="0">
              <a:solidFill>
                <a:srgbClr val="333333"/>
              </a:solidFill>
              <a:effectLst/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3782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9338160-0633-29B3-180E-5E8B4157B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Tekniikkaa avoimiin kysymyksiin vastaamiseen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D5515FB-F2C1-7AD5-EA74-DFC8AEF48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809" y="2141537"/>
            <a:ext cx="10515600" cy="4351338"/>
          </a:xfrm>
        </p:spPr>
        <p:txBody>
          <a:bodyPr>
            <a:normAutofit lnSpcReduction="1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fi-FI" sz="3200" b="0" i="0" u="none" strike="noStrike" dirty="0">
                <a:solidFill>
                  <a:srgbClr val="333333"/>
                </a:solidFill>
                <a:effectLst/>
              </a:rPr>
              <a:t>Älä kopioi kysymystä, mutta muotoile looginen vastaus.</a:t>
            </a:r>
          </a:p>
          <a:p>
            <a:pPr marL="0" indent="0" algn="l">
              <a:buNone/>
            </a:pPr>
            <a:endParaRPr lang="fi-FI" sz="320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r>
              <a:rPr lang="fi-FI" sz="3200" b="0" i="0" u="none" strike="noStrike" dirty="0">
                <a:solidFill>
                  <a:srgbClr val="333333"/>
                </a:solidFill>
                <a:effectLst/>
              </a:rPr>
              <a:t>Esimerkkikysymys: </a:t>
            </a:r>
            <a:r>
              <a:rPr lang="fi-FI" sz="3200" b="0" i="1" u="none" strike="noStrike" dirty="0">
                <a:solidFill>
                  <a:srgbClr val="333333"/>
                </a:solidFill>
                <a:effectLst/>
              </a:rPr>
              <a:t>Miksi hän korostaa myyjän vastuuta?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fi-FI" sz="3200" b="0" i="0" u="none" strike="noStrike" dirty="0">
              <a:solidFill>
                <a:srgbClr val="333333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fi-FI" sz="3200" b="0" i="0" u="none" strike="noStrike" dirty="0">
                <a:solidFill>
                  <a:srgbClr val="333333"/>
                </a:solidFill>
                <a:effectLst/>
              </a:rPr>
              <a:t>Älä vastaa näin: </a:t>
            </a:r>
            <a:r>
              <a:rPr lang="fi-FI" sz="3200" b="0" i="1" u="none" strike="noStrike" dirty="0">
                <a:solidFill>
                  <a:srgbClr val="333333"/>
                </a:solidFill>
                <a:effectLst/>
              </a:rPr>
              <a:t>Hän korostaa myyjä vastuuta, koska – –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fi-FI" sz="3200" b="0" i="0" u="none" strike="noStrike" dirty="0">
              <a:solidFill>
                <a:srgbClr val="333333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fi-FI" sz="3200" b="0" i="0" u="none" strike="noStrike" dirty="0">
                <a:solidFill>
                  <a:srgbClr val="333333"/>
                </a:solidFill>
                <a:effectLst/>
              </a:rPr>
              <a:t>Vastaa näin: </a:t>
            </a:r>
            <a:r>
              <a:rPr lang="fi-FI" sz="3200" b="0" i="1" u="none" strike="noStrike" dirty="0">
                <a:solidFill>
                  <a:srgbClr val="333333"/>
                </a:solidFill>
                <a:effectLst/>
              </a:rPr>
              <a:t>Hänen mukaansa myyjä valitsee tuotteet, joiden pitää kestää kova käyttö. Huonot tuotteet voisivat aiheuttaa vaaratilanteita.</a:t>
            </a:r>
            <a:endParaRPr lang="fi-FI" sz="3200" b="0" i="0" u="none" strike="noStrike" dirty="0">
              <a:solidFill>
                <a:srgbClr val="333333"/>
              </a:solidFill>
              <a:effectLst/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6465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5FCF2E8-7193-B68F-1040-52049A621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9698" y="998709"/>
            <a:ext cx="8303740" cy="572336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i-FI" sz="3500" dirty="0"/>
              <a:t>Jos avoimen kysymyksen vastaus on ylipitkä tai liian lyhyt, siitä voi seurata pistevähennyksiä. </a:t>
            </a:r>
          </a:p>
          <a:p>
            <a:pPr lvl="1"/>
            <a:r>
              <a:rPr lang="fi-FI" sz="3500" dirty="0"/>
              <a:t>Noudata merkkimäärää! </a:t>
            </a:r>
          </a:p>
          <a:p>
            <a:pPr lvl="1"/>
            <a:r>
              <a:rPr lang="fi-FI" sz="3500" dirty="0"/>
              <a:t>Yleensä vastaukseen tulee n. 3 kohtaa.</a:t>
            </a:r>
          </a:p>
          <a:p>
            <a:pPr marL="0" indent="0">
              <a:buNone/>
            </a:pPr>
            <a:endParaRPr lang="fi-FI" sz="3500" dirty="0"/>
          </a:p>
          <a:p>
            <a:pPr marL="0" indent="0">
              <a:buNone/>
            </a:pPr>
            <a:r>
              <a:rPr lang="fi-FI" sz="3500" dirty="0"/>
              <a:t>Vastausten tulee olla itsenäisiä ja luontevia</a:t>
            </a:r>
          </a:p>
          <a:p>
            <a:pPr lvl="1"/>
            <a:r>
              <a:rPr lang="fi-FI" sz="3500" dirty="0"/>
              <a:t>Älä kopioi suoraan, se vaikuttaa arvosteluun.</a:t>
            </a:r>
          </a:p>
          <a:p>
            <a:pPr marL="274320" lvl="1" indent="0">
              <a:buNone/>
            </a:pPr>
            <a:endParaRPr lang="fi-FI" sz="3500" dirty="0"/>
          </a:p>
          <a:p>
            <a:pPr marL="0" indent="0">
              <a:buNone/>
            </a:pPr>
            <a:r>
              <a:rPr lang="fi-FI" sz="3500" dirty="0"/>
              <a:t>Kirjoita hyvää kieltä, mutta älä hio pitkään.</a:t>
            </a:r>
          </a:p>
          <a:p>
            <a:pPr lvl="1"/>
            <a:r>
              <a:rPr lang="fi-FI" sz="3500" dirty="0"/>
              <a:t>Vastauksen sisältö ja ydinasiat ovat kieliasua tärkeämpiä.</a:t>
            </a:r>
          </a:p>
          <a:p>
            <a:pPr lvl="1"/>
            <a:r>
              <a:rPr lang="fi-FI" sz="3500" dirty="0"/>
              <a:t>Jos vastausta on vaikea ymmärtää, se vaikuttaa arvosteluun.</a:t>
            </a:r>
          </a:p>
          <a:p>
            <a:endParaRPr lang="fi-FI" dirty="0"/>
          </a:p>
        </p:txBody>
      </p:sp>
      <p:pic>
        <p:nvPicPr>
          <p:cNvPr id="5" name="Kuva 4" descr="Punainen ja valkoinen muistilappu">
            <a:extLst>
              <a:ext uri="{FF2B5EF4-FFF2-40B4-BE49-F238E27FC236}">
                <a16:creationId xmlns:a16="http://schemas.microsoft.com/office/drawing/2014/main" id="{F5B757EA-7107-FF75-7C35-919543576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94" y="48191"/>
            <a:ext cx="2286001" cy="2743201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07AF0ED8-0C17-44AB-5EB5-CF715758D326}"/>
              </a:ext>
            </a:extLst>
          </p:cNvPr>
          <p:cNvSpPr txBox="1"/>
          <p:nvPr/>
        </p:nvSpPr>
        <p:spPr>
          <a:xfrm rot="20886187">
            <a:off x="769987" y="1395327"/>
            <a:ext cx="11989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000" b="1" dirty="0"/>
              <a:t>MUISTA!</a:t>
            </a:r>
          </a:p>
        </p:txBody>
      </p:sp>
    </p:spTree>
    <p:extLst>
      <p:ext uri="{BB962C8B-B14F-4D97-AF65-F5344CB8AC3E}">
        <p14:creationId xmlns:p14="http://schemas.microsoft.com/office/powerpoint/2010/main" val="306861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2472DE8-E58B-4D56-BA61-C69C601DC7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183ACFC-B25E-402F-BBD8-E42034CDD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76818"/>
          </a:xfrm>
          <a:custGeom>
            <a:avLst/>
            <a:gdLst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22771 w 12192000"/>
              <a:gd name="connsiteY66" fmla="*/ 1346645 h 2237474"/>
              <a:gd name="connsiteX67" fmla="*/ 7915461 w 12192000"/>
              <a:gd name="connsiteY67" fmla="*/ 1342919 h 2237474"/>
              <a:gd name="connsiteX68" fmla="*/ 7902328 w 12192000"/>
              <a:gd name="connsiteY68" fmla="*/ 1345865 h 2237474"/>
              <a:gd name="connsiteX69" fmla="*/ 7898322 w 12192000"/>
              <a:gd name="connsiteY69" fmla="*/ 1345689 h 2237474"/>
              <a:gd name="connsiteX70" fmla="*/ 7875879 w 12192000"/>
              <a:gd name="connsiteY70" fmla="*/ 1345646 h 2237474"/>
              <a:gd name="connsiteX71" fmla="*/ 7840612 w 12192000"/>
              <a:gd name="connsiteY71" fmla="*/ 1369373 h 2237474"/>
              <a:gd name="connsiteX72" fmla="*/ 7786819 w 12192000"/>
              <a:gd name="connsiteY72" fmla="*/ 1378970 h 2237474"/>
              <a:gd name="connsiteX73" fmla="*/ 7548172 w 12192000"/>
              <a:gd name="connsiteY73" fmla="*/ 1417460 h 2237474"/>
              <a:gd name="connsiteX74" fmla="*/ 7483437 w 12192000"/>
              <a:gd name="connsiteY74" fmla="*/ 1478152 h 2237474"/>
              <a:gd name="connsiteX75" fmla="*/ 7377870 w 12192000"/>
              <a:gd name="connsiteY75" fmla="*/ 1523319 h 2237474"/>
              <a:gd name="connsiteX76" fmla="*/ 7230737 w 12192000"/>
              <a:gd name="connsiteY76" fmla="*/ 1562633 h 2237474"/>
              <a:gd name="connsiteX77" fmla="*/ 7224458 w 12192000"/>
              <a:gd name="connsiteY77" fmla="*/ 1573008 h 2237474"/>
              <a:gd name="connsiteX78" fmla="*/ 7213486 w 12192000"/>
              <a:gd name="connsiteY78" fmla="*/ 1580987 h 2237474"/>
              <a:gd name="connsiteX79" fmla="*/ 7210972 w 12192000"/>
              <a:gd name="connsiteY79" fmla="*/ 1580856 h 2237474"/>
              <a:gd name="connsiteX80" fmla="*/ 7183121 w 12192000"/>
              <a:gd name="connsiteY80" fmla="*/ 1595162 h 2237474"/>
              <a:gd name="connsiteX81" fmla="*/ 7164601 w 12192000"/>
              <a:gd name="connsiteY81" fmla="*/ 1606490 h 2237474"/>
              <a:gd name="connsiteX82" fmla="*/ 7159286 w 12192000"/>
              <a:gd name="connsiteY82" fmla="*/ 1606850 h 2237474"/>
              <a:gd name="connsiteX83" fmla="*/ 7114651 w 12192000"/>
              <a:gd name="connsiteY83" fmla="*/ 1620959 h 2237474"/>
              <a:gd name="connsiteX84" fmla="*/ 7092727 w 12192000"/>
              <a:gd name="connsiteY84" fmla="*/ 1623628 h 2237474"/>
              <a:gd name="connsiteX85" fmla="*/ 7031309 w 12192000"/>
              <a:gd name="connsiteY85" fmla="*/ 1619451 h 2237474"/>
              <a:gd name="connsiteX86" fmla="*/ 6999084 w 12192000"/>
              <a:gd name="connsiteY86" fmla="*/ 1634317 h 2237474"/>
              <a:gd name="connsiteX87" fmla="*/ 6992107 w 12192000"/>
              <a:gd name="connsiteY87" fmla="*/ 1636860 h 2237474"/>
              <a:gd name="connsiteX88" fmla="*/ 6991765 w 12192000"/>
              <a:gd name="connsiteY88" fmla="*/ 1636725 h 2237474"/>
              <a:gd name="connsiteX89" fmla="*/ 6983996 w 12192000"/>
              <a:gd name="connsiteY89" fmla="*/ 1639040 h 2237474"/>
              <a:gd name="connsiteX90" fmla="*/ 6979383 w 12192000"/>
              <a:gd name="connsiteY90" fmla="*/ 1641496 h 2237474"/>
              <a:gd name="connsiteX91" fmla="*/ 6900177 w 12192000"/>
              <a:gd name="connsiteY91" fmla="*/ 1636016 h 2237474"/>
              <a:gd name="connsiteX92" fmla="*/ 6795372 w 12192000"/>
              <a:gd name="connsiteY92" fmla="*/ 1644845 h 2237474"/>
              <a:gd name="connsiteX93" fmla="*/ 6692251 w 12192000"/>
              <a:gd name="connsiteY93" fmla="*/ 1656357 h 2237474"/>
              <a:gd name="connsiteX94" fmla="*/ 6655235 w 12192000"/>
              <a:gd name="connsiteY94" fmla="*/ 1661869 h 2237474"/>
              <a:gd name="connsiteX95" fmla="*/ 6587857 w 12192000"/>
              <a:gd name="connsiteY95" fmla="*/ 1665769 h 2237474"/>
              <a:gd name="connsiteX96" fmla="*/ 6554894 w 12192000"/>
              <a:gd name="connsiteY96" fmla="*/ 1664428 h 2237474"/>
              <a:gd name="connsiteX97" fmla="*/ 6551579 w 12192000"/>
              <a:gd name="connsiteY97" fmla="*/ 1662213 h 2237474"/>
              <a:gd name="connsiteX98" fmla="*/ 6545693 w 12192000"/>
              <a:gd name="connsiteY98" fmla="*/ 1661776 h 2237474"/>
              <a:gd name="connsiteX99" fmla="*/ 6530561 w 12192000"/>
              <a:gd name="connsiteY99" fmla="*/ 1664619 h 2237474"/>
              <a:gd name="connsiteX100" fmla="*/ 6525028 w 12192000"/>
              <a:gd name="connsiteY100" fmla="*/ 1666354 h 2237474"/>
              <a:gd name="connsiteX101" fmla="*/ 6516595 w 12192000"/>
              <a:gd name="connsiteY101" fmla="*/ 1667475 h 2237474"/>
              <a:gd name="connsiteX102" fmla="*/ 6516340 w 12192000"/>
              <a:gd name="connsiteY102" fmla="*/ 1667291 h 2237474"/>
              <a:gd name="connsiteX103" fmla="*/ 6508541 w 12192000"/>
              <a:gd name="connsiteY103" fmla="*/ 1668757 h 2237474"/>
              <a:gd name="connsiteX104" fmla="*/ 6471012 w 12192000"/>
              <a:gd name="connsiteY104" fmla="*/ 1678604 h 2237474"/>
              <a:gd name="connsiteX105" fmla="*/ 6415265 w 12192000"/>
              <a:gd name="connsiteY105" fmla="*/ 1665317 h 2237474"/>
              <a:gd name="connsiteX106" fmla="*/ 6393343 w 12192000"/>
              <a:gd name="connsiteY106" fmla="*/ 1664672 h 2237474"/>
              <a:gd name="connsiteX107" fmla="*/ 6380457 w 12192000"/>
              <a:gd name="connsiteY107" fmla="*/ 1662376 h 2237474"/>
              <a:gd name="connsiteX108" fmla="*/ 6280959 w 12192000"/>
              <a:gd name="connsiteY108" fmla="*/ 1689329 h 2237474"/>
              <a:gd name="connsiteX109" fmla="*/ 6266765 w 12192000"/>
              <a:gd name="connsiteY109" fmla="*/ 1695560 h 2237474"/>
              <a:gd name="connsiteX110" fmla="*/ 6255823 w 12192000"/>
              <a:gd name="connsiteY110" fmla="*/ 1704850 h 2237474"/>
              <a:gd name="connsiteX111" fmla="*/ 6098321 w 12192000"/>
              <a:gd name="connsiteY111" fmla="*/ 1721646 h 2237474"/>
              <a:gd name="connsiteX112" fmla="*/ 5880652 w 12192000"/>
              <a:gd name="connsiteY112" fmla="*/ 1779643 h 2237474"/>
              <a:gd name="connsiteX113" fmla="*/ 5785959 w 12192000"/>
              <a:gd name="connsiteY113" fmla="*/ 1775307 h 2237474"/>
              <a:gd name="connsiteX114" fmla="*/ 5643534 w 12192000"/>
              <a:gd name="connsiteY114" fmla="*/ 1802919 h 2237474"/>
              <a:gd name="connsiteX115" fmla="*/ 5518799 w 12192000"/>
              <a:gd name="connsiteY115" fmla="*/ 1818312 h 2237474"/>
              <a:gd name="connsiteX116" fmla="*/ 5505014 w 12192000"/>
              <a:gd name="connsiteY116" fmla="*/ 1819259 h 2237474"/>
              <a:gd name="connsiteX117" fmla="*/ 5499949 w 12192000"/>
              <a:gd name="connsiteY117" fmla="*/ 1814490 h 2237474"/>
              <a:gd name="connsiteX118" fmla="*/ 5453307 w 12192000"/>
              <a:gd name="connsiteY118" fmla="*/ 1815450 h 2237474"/>
              <a:gd name="connsiteX119" fmla="*/ 5364192 w 12192000"/>
              <a:gd name="connsiteY119" fmla="*/ 1826074 h 2237474"/>
              <a:gd name="connsiteX120" fmla="*/ 5350380 w 12192000"/>
              <a:gd name="connsiteY120" fmla="*/ 1830891 h 2237474"/>
              <a:gd name="connsiteX121" fmla="*/ 5259633 w 12192000"/>
              <a:gd name="connsiteY121" fmla="*/ 1837160 h 2237474"/>
              <a:gd name="connsiteX122" fmla="*/ 5197513 w 12192000"/>
              <a:gd name="connsiteY122" fmla="*/ 1844718 h 2237474"/>
              <a:gd name="connsiteX123" fmla="*/ 5184170 w 12192000"/>
              <a:gd name="connsiteY123" fmla="*/ 1849402 h 2237474"/>
              <a:gd name="connsiteX124" fmla="*/ 5168852 w 12192000"/>
              <a:gd name="connsiteY124" fmla="*/ 1844846 h 2237474"/>
              <a:gd name="connsiteX125" fmla="*/ 5164370 w 12192000"/>
              <a:gd name="connsiteY125" fmla="*/ 1840597 h 2237474"/>
              <a:gd name="connsiteX126" fmla="*/ 5114927 w 12192000"/>
              <a:gd name="connsiteY126" fmla="*/ 1847827 h 2237474"/>
              <a:gd name="connsiteX127" fmla="*/ 5108970 w 12192000"/>
              <a:gd name="connsiteY127" fmla="*/ 1847935 h 2237474"/>
              <a:gd name="connsiteX128" fmla="*/ 5067961 w 12192000"/>
              <a:gd name="connsiteY128" fmla="*/ 1845917 h 2237474"/>
              <a:gd name="connsiteX129" fmla="*/ 5007075 w 12192000"/>
              <a:gd name="connsiteY129" fmla="*/ 1838626 h 2237474"/>
              <a:gd name="connsiteX130" fmla="*/ 4944087 w 12192000"/>
              <a:gd name="connsiteY130" fmla="*/ 1823332 h 2237474"/>
              <a:gd name="connsiteX131" fmla="*/ 4907662 w 12192000"/>
              <a:gd name="connsiteY131" fmla="*/ 1816900 h 2237474"/>
              <a:gd name="connsiteX132" fmla="*/ 4882386 w 12192000"/>
              <a:gd name="connsiteY132" fmla="*/ 1809844 h 2237474"/>
              <a:gd name="connsiteX133" fmla="*/ 4811440 w 12192000"/>
              <a:gd name="connsiteY133" fmla="*/ 1804655 h 2237474"/>
              <a:gd name="connsiteX134" fmla="*/ 4691075 w 12192000"/>
              <a:gd name="connsiteY134" fmla="*/ 1801389 h 2237474"/>
              <a:gd name="connsiteX135" fmla="*/ 4647449 w 12192000"/>
              <a:gd name="connsiteY135" fmla="*/ 1793181 h 2237474"/>
              <a:gd name="connsiteX136" fmla="*/ 4645504 w 12192000"/>
              <a:gd name="connsiteY136" fmla="*/ 1787606 h 2237474"/>
              <a:gd name="connsiteX137" fmla="*/ 4632229 w 12192000"/>
              <a:gd name="connsiteY137" fmla="*/ 1785815 h 2237474"/>
              <a:gd name="connsiteX138" fmla="*/ 4629273 w 12192000"/>
              <a:gd name="connsiteY138" fmla="*/ 1784355 h 2237474"/>
              <a:gd name="connsiteX139" fmla="*/ 4611738 w 12192000"/>
              <a:gd name="connsiteY139" fmla="*/ 1776964 h 2237474"/>
              <a:gd name="connsiteX140" fmla="*/ 4560070 w 12192000"/>
              <a:gd name="connsiteY140" fmla="*/ 1785640 h 2237474"/>
              <a:gd name="connsiteX141" fmla="*/ 4536503 w 12192000"/>
              <a:gd name="connsiteY141" fmla="*/ 1785334 h 2237474"/>
              <a:gd name="connsiteX142" fmla="*/ 4513724 w 12192000"/>
              <a:gd name="connsiteY142" fmla="*/ 1791996 h 2237474"/>
              <a:gd name="connsiteX143" fmla="*/ 4501513 w 12192000"/>
              <a:gd name="connsiteY143" fmla="*/ 1799835 h 2237474"/>
              <a:gd name="connsiteX144" fmla="*/ 4459076 w 12192000"/>
              <a:gd name="connsiteY144" fmla="*/ 1813003 h 2237474"/>
              <a:gd name="connsiteX145" fmla="*/ 4459810 w 12192000"/>
              <a:gd name="connsiteY145" fmla="*/ 1797886 h 2237474"/>
              <a:gd name="connsiteX146" fmla="*/ 4379064 w 12192000"/>
              <a:gd name="connsiteY146" fmla="*/ 1817177 h 2237474"/>
              <a:gd name="connsiteX147" fmla="*/ 4319209 w 12192000"/>
              <a:gd name="connsiteY147" fmla="*/ 1834833 h 2237474"/>
              <a:gd name="connsiteX148" fmla="*/ 4306907 w 12192000"/>
              <a:gd name="connsiteY148" fmla="*/ 1841641 h 2237474"/>
              <a:gd name="connsiteX149" fmla="*/ 4290981 w 12192000"/>
              <a:gd name="connsiteY149" fmla="*/ 1839677 h 2237474"/>
              <a:gd name="connsiteX150" fmla="*/ 4285792 w 12192000"/>
              <a:gd name="connsiteY150" fmla="*/ 1836231 h 2237474"/>
              <a:gd name="connsiteX151" fmla="*/ 4238372 w 12192000"/>
              <a:gd name="connsiteY151" fmla="*/ 1851480 h 2237474"/>
              <a:gd name="connsiteX152" fmla="*/ 4232517 w 12192000"/>
              <a:gd name="connsiteY152" fmla="*/ 1852567 h 2237474"/>
              <a:gd name="connsiteX153" fmla="*/ 4191732 w 12192000"/>
              <a:gd name="connsiteY153" fmla="*/ 1857328 h 2237474"/>
              <a:gd name="connsiteX154" fmla="*/ 4065532 w 12192000"/>
              <a:gd name="connsiteY154" fmla="*/ 1855477 h 2237474"/>
              <a:gd name="connsiteX155" fmla="*/ 4028460 w 12192000"/>
              <a:gd name="connsiteY155" fmla="*/ 1855137 h 2237474"/>
              <a:gd name="connsiteX156" fmla="*/ 4002267 w 12192000"/>
              <a:gd name="connsiteY156" fmla="*/ 1852352 h 2237474"/>
              <a:gd name="connsiteX157" fmla="*/ 3931396 w 12192000"/>
              <a:gd name="connsiteY157" fmla="*/ 1858915 h 2237474"/>
              <a:gd name="connsiteX158" fmla="*/ 3812162 w 12192000"/>
              <a:gd name="connsiteY158" fmla="*/ 1875501 h 2237474"/>
              <a:gd name="connsiteX159" fmla="*/ 3767672 w 12192000"/>
              <a:gd name="connsiteY159" fmla="*/ 1874600 h 2237474"/>
              <a:gd name="connsiteX160" fmla="*/ 3764741 w 12192000"/>
              <a:gd name="connsiteY160" fmla="*/ 1869433 h 2237474"/>
              <a:gd name="connsiteX161" fmla="*/ 3751332 w 12192000"/>
              <a:gd name="connsiteY161" fmla="*/ 1869854 h 2237474"/>
              <a:gd name="connsiteX162" fmla="*/ 3748155 w 12192000"/>
              <a:gd name="connsiteY162" fmla="*/ 1868903 h 2237474"/>
              <a:gd name="connsiteX163" fmla="*/ 3729530 w 12192000"/>
              <a:gd name="connsiteY163" fmla="*/ 1864513 h 2237474"/>
              <a:gd name="connsiteX164" fmla="*/ 3680177 w 12192000"/>
              <a:gd name="connsiteY164" fmla="*/ 1881552 h 2237474"/>
              <a:gd name="connsiteX165" fmla="*/ 3567259 w 12192000"/>
              <a:gd name="connsiteY165" fmla="*/ 1893482 h 2237474"/>
              <a:gd name="connsiteX166" fmla="*/ 3405770 w 12192000"/>
              <a:gd name="connsiteY166" fmla="*/ 1904591 h 2237474"/>
              <a:gd name="connsiteX167" fmla="*/ 3280097 w 12192000"/>
              <a:gd name="connsiteY167" fmla="*/ 1919610 h 2237474"/>
              <a:gd name="connsiteX168" fmla="*/ 3123424 w 12192000"/>
              <a:gd name="connsiteY168" fmla="*/ 1952930 h 2237474"/>
              <a:gd name="connsiteX169" fmla="*/ 3009910 w 12192000"/>
              <a:gd name="connsiteY169" fmla="*/ 1957866 h 2237474"/>
              <a:gd name="connsiteX170" fmla="*/ 2995934 w 12192000"/>
              <a:gd name="connsiteY170" fmla="*/ 1967085 h 2237474"/>
              <a:gd name="connsiteX171" fmla="*/ 2980071 w 12192000"/>
              <a:gd name="connsiteY171" fmla="*/ 1972988 h 2237474"/>
              <a:gd name="connsiteX172" fmla="*/ 2978094 w 12192000"/>
              <a:gd name="connsiteY172" fmla="*/ 1972369 h 2237474"/>
              <a:gd name="connsiteX173" fmla="*/ 2942858 w 12192000"/>
              <a:gd name="connsiteY173" fmla="*/ 1981367 h 2237474"/>
              <a:gd name="connsiteX174" fmla="*/ 2875436 w 12192000"/>
              <a:gd name="connsiteY174" fmla="*/ 1996977 h 2237474"/>
              <a:gd name="connsiteX175" fmla="*/ 2874892 w 12192000"/>
              <a:gd name="connsiteY175" fmla="*/ 1996085 h 2237474"/>
              <a:gd name="connsiteX176" fmla="*/ 2864145 w 12192000"/>
              <a:gd name="connsiteY176" fmla="*/ 1994061 h 2237474"/>
              <a:gd name="connsiteX177" fmla="*/ 2843662 w 12192000"/>
              <a:gd name="connsiteY177" fmla="*/ 1992498 h 2237474"/>
              <a:gd name="connsiteX178" fmla="*/ 2796128 w 12192000"/>
              <a:gd name="connsiteY178" fmla="*/ 1976403 h 2237474"/>
              <a:gd name="connsiteX179" fmla="*/ 2756784 w 12192000"/>
              <a:gd name="connsiteY179" fmla="*/ 1985116 h 2237474"/>
              <a:gd name="connsiteX180" fmla="*/ 2748833 w 12192000"/>
              <a:gd name="connsiteY180" fmla="*/ 1986323 h 2237474"/>
              <a:gd name="connsiteX181" fmla="*/ 2748661 w 12192000"/>
              <a:gd name="connsiteY181" fmla="*/ 1986122 h 2237474"/>
              <a:gd name="connsiteX182" fmla="*/ 2740251 w 12192000"/>
              <a:gd name="connsiteY182" fmla="*/ 1986946 h 2237474"/>
              <a:gd name="connsiteX183" fmla="*/ 2718916 w 12192000"/>
              <a:gd name="connsiteY183" fmla="*/ 1990867 h 2237474"/>
              <a:gd name="connsiteX184" fmla="*/ 2713522 w 12192000"/>
              <a:gd name="connsiteY184" fmla="*/ 1990173 h 2237474"/>
              <a:gd name="connsiteX185" fmla="*/ 2680597 w 12192000"/>
              <a:gd name="connsiteY185" fmla="*/ 1984996 h 2237474"/>
              <a:gd name="connsiteX186" fmla="*/ 2578178 w 12192000"/>
              <a:gd name="connsiteY186" fmla="*/ 1990531 h 2237474"/>
              <a:gd name="connsiteX187" fmla="*/ 2476147 w 12192000"/>
              <a:gd name="connsiteY187" fmla="*/ 1998305 h 2237474"/>
              <a:gd name="connsiteX188" fmla="*/ 2373568 w 12192000"/>
              <a:gd name="connsiteY188" fmla="*/ 2003219 h 2237474"/>
              <a:gd name="connsiteX189" fmla="*/ 2321399 w 12192000"/>
              <a:gd name="connsiteY189" fmla="*/ 1989467 h 2237474"/>
              <a:gd name="connsiteX190" fmla="*/ 2315525 w 12192000"/>
              <a:gd name="connsiteY190" fmla="*/ 1989708 h 2237474"/>
              <a:gd name="connsiteX191" fmla="*/ 2300792 w 12192000"/>
              <a:gd name="connsiteY191" fmla="*/ 1994290 h 2237474"/>
              <a:gd name="connsiteX192" fmla="*/ 2295469 w 12192000"/>
              <a:gd name="connsiteY192" fmla="*/ 1996659 h 2237474"/>
              <a:gd name="connsiteX193" fmla="*/ 2287219 w 12192000"/>
              <a:gd name="connsiteY193" fmla="*/ 1998750 h 2237474"/>
              <a:gd name="connsiteX194" fmla="*/ 2286948 w 12192000"/>
              <a:gd name="connsiteY194" fmla="*/ 1998596 h 2237474"/>
              <a:gd name="connsiteX195" fmla="*/ 2243069 w 12192000"/>
              <a:gd name="connsiteY195" fmla="*/ 2015111 h 2237474"/>
              <a:gd name="connsiteX196" fmla="*/ 2186609 w 12192000"/>
              <a:gd name="connsiteY196" fmla="*/ 2008263 h 2237474"/>
              <a:gd name="connsiteX197" fmla="*/ 2164831 w 12192000"/>
              <a:gd name="connsiteY197" fmla="*/ 2010143 h 2237474"/>
              <a:gd name="connsiteX198" fmla="*/ 2152836 w 12192000"/>
              <a:gd name="connsiteY198" fmla="*/ 2010048 h 2237474"/>
              <a:gd name="connsiteX199" fmla="*/ 2117102 w 12192000"/>
              <a:gd name="connsiteY199" fmla="*/ 2023004 h 2237474"/>
              <a:gd name="connsiteX200" fmla="*/ 2111935 w 12192000"/>
              <a:gd name="connsiteY200" fmla="*/ 2023163 h 2237474"/>
              <a:gd name="connsiteX201" fmla="*/ 2089991 w 12192000"/>
              <a:gd name="connsiteY201" fmla="*/ 2034193 h 2237474"/>
              <a:gd name="connsiteX202" fmla="*/ 2058061 w 12192000"/>
              <a:gd name="connsiteY202" fmla="*/ 2047942 h 2237474"/>
              <a:gd name="connsiteX203" fmla="*/ 2055737 w 12192000"/>
              <a:gd name="connsiteY203" fmla="*/ 2047704 h 2237474"/>
              <a:gd name="connsiteX204" fmla="*/ 2042244 w 12192000"/>
              <a:gd name="connsiteY204" fmla="*/ 2055560 h 2237474"/>
              <a:gd name="connsiteX205" fmla="*/ 1976224 w 12192000"/>
              <a:gd name="connsiteY205" fmla="*/ 2074257 h 2237474"/>
              <a:gd name="connsiteX206" fmla="*/ 1877728 w 12192000"/>
              <a:gd name="connsiteY206" fmla="*/ 2101004 h 2237474"/>
              <a:gd name="connsiteX207" fmla="*/ 1759056 w 12192000"/>
              <a:gd name="connsiteY207" fmla="*/ 2125608 h 2237474"/>
              <a:gd name="connsiteX208" fmla="*/ 1637948 w 12192000"/>
              <a:gd name="connsiteY208" fmla="*/ 2172597 h 2237474"/>
              <a:gd name="connsiteX209" fmla="*/ 1434549 w 12192000"/>
              <a:gd name="connsiteY209" fmla="*/ 2234522 h 2237474"/>
              <a:gd name="connsiteX210" fmla="*/ 1398481 w 12192000"/>
              <a:gd name="connsiteY210" fmla="*/ 2237074 h 2237474"/>
              <a:gd name="connsiteX211" fmla="*/ 1398407 w 12192000"/>
              <a:gd name="connsiteY211" fmla="*/ 2237095 h 2237474"/>
              <a:gd name="connsiteX212" fmla="*/ 1370962 w 12192000"/>
              <a:gd name="connsiteY212" fmla="*/ 2237474 h 2237474"/>
              <a:gd name="connsiteX213" fmla="*/ 1356367 w 12192000"/>
              <a:gd name="connsiteY213" fmla="*/ 2235089 h 2237474"/>
              <a:gd name="connsiteX214" fmla="*/ 1324828 w 12192000"/>
              <a:gd name="connsiteY214" fmla="*/ 2231968 h 2237474"/>
              <a:gd name="connsiteX215" fmla="*/ 1297744 w 12192000"/>
              <a:gd name="connsiteY215" fmla="*/ 2235849 h 2237474"/>
              <a:gd name="connsiteX216" fmla="*/ 1286236 w 12192000"/>
              <a:gd name="connsiteY216" fmla="*/ 2233135 h 2237474"/>
              <a:gd name="connsiteX217" fmla="*/ 1283504 w 12192000"/>
              <a:gd name="connsiteY217" fmla="*/ 2233797 h 2237474"/>
              <a:gd name="connsiteX218" fmla="*/ 1279765 w 12192000"/>
              <a:gd name="connsiteY218" fmla="*/ 2229639 h 2237474"/>
              <a:gd name="connsiteX219" fmla="*/ 1195347 w 12192000"/>
              <a:gd name="connsiteY219" fmla="*/ 2212354 h 2237474"/>
              <a:gd name="connsiteX220" fmla="*/ 970251 w 12192000"/>
              <a:gd name="connsiteY220" fmla="*/ 2221029 h 2237474"/>
              <a:gd name="connsiteX221" fmla="*/ 812914 w 12192000"/>
              <a:gd name="connsiteY221" fmla="*/ 2202752 h 2237474"/>
              <a:gd name="connsiteX222" fmla="*/ 800195 w 12192000"/>
              <a:gd name="connsiteY222" fmla="*/ 2209407 h 2237474"/>
              <a:gd name="connsiteX223" fmla="*/ 784978 w 12192000"/>
              <a:gd name="connsiteY223" fmla="*/ 2212360 h 2237474"/>
              <a:gd name="connsiteX224" fmla="*/ 681987 w 12192000"/>
              <a:gd name="connsiteY224" fmla="*/ 2216757 h 2237474"/>
              <a:gd name="connsiteX225" fmla="*/ 669923 w 12192000"/>
              <a:gd name="connsiteY225" fmla="*/ 2211682 h 2237474"/>
              <a:gd name="connsiteX226" fmla="*/ 648680 w 12192000"/>
              <a:gd name="connsiteY226" fmla="*/ 2206229 h 2237474"/>
              <a:gd name="connsiteX227" fmla="*/ 597225 w 12192000"/>
              <a:gd name="connsiteY227" fmla="*/ 2180999 h 2237474"/>
              <a:gd name="connsiteX228" fmla="*/ 558449 w 12192000"/>
              <a:gd name="connsiteY228" fmla="*/ 2182346 h 2237474"/>
              <a:gd name="connsiteX229" fmla="*/ 550517 w 12192000"/>
              <a:gd name="connsiteY229" fmla="*/ 2182060 h 2237474"/>
              <a:gd name="connsiteX230" fmla="*/ 550309 w 12192000"/>
              <a:gd name="connsiteY230" fmla="*/ 2181825 h 2237474"/>
              <a:gd name="connsiteX231" fmla="*/ 541836 w 12192000"/>
              <a:gd name="connsiteY231" fmla="*/ 2181063 h 2237474"/>
              <a:gd name="connsiteX232" fmla="*/ 536057 w 12192000"/>
              <a:gd name="connsiteY232" fmla="*/ 2181537 h 2237474"/>
              <a:gd name="connsiteX233" fmla="*/ 520671 w 12192000"/>
              <a:gd name="connsiteY233" fmla="*/ 2180980 h 2237474"/>
              <a:gd name="connsiteX234" fmla="*/ 515024 w 12192000"/>
              <a:gd name="connsiteY234" fmla="*/ 2179258 h 2237474"/>
              <a:gd name="connsiteX235" fmla="*/ 512278 w 12192000"/>
              <a:gd name="connsiteY235" fmla="*/ 2176369 h 2237474"/>
              <a:gd name="connsiteX236" fmla="*/ 480419 w 12192000"/>
              <a:gd name="connsiteY236" fmla="*/ 2167807 h 2237474"/>
              <a:gd name="connsiteX237" fmla="*/ 413835 w 12192000"/>
              <a:gd name="connsiteY237" fmla="*/ 2156783 h 2237474"/>
              <a:gd name="connsiteX238" fmla="*/ 376513 w 12192000"/>
              <a:gd name="connsiteY238" fmla="*/ 2154014 h 2237474"/>
              <a:gd name="connsiteX239" fmla="*/ 273386 w 12192000"/>
              <a:gd name="connsiteY239" fmla="*/ 2142551 h 2237474"/>
              <a:gd name="connsiteX240" fmla="*/ 169207 w 12192000"/>
              <a:gd name="connsiteY240" fmla="*/ 2128100 h 2237474"/>
              <a:gd name="connsiteX241" fmla="*/ 93149 w 12192000"/>
              <a:gd name="connsiteY241" fmla="*/ 2105324 h 2237474"/>
              <a:gd name="connsiteX242" fmla="*/ 88109 w 12192000"/>
              <a:gd name="connsiteY242" fmla="*/ 2106704 h 2237474"/>
              <a:gd name="connsiteX243" fmla="*/ 80022 w 12192000"/>
              <a:gd name="connsiteY243" fmla="*/ 2107254 h 2237474"/>
              <a:gd name="connsiteX244" fmla="*/ 79717 w 12192000"/>
              <a:gd name="connsiteY244" fmla="*/ 2107046 h 2237474"/>
              <a:gd name="connsiteX245" fmla="*/ 72352 w 12192000"/>
              <a:gd name="connsiteY245" fmla="*/ 2107991 h 2237474"/>
              <a:gd name="connsiteX246" fmla="*/ 37645 w 12192000"/>
              <a:gd name="connsiteY246" fmla="*/ 2115401 h 2237474"/>
              <a:gd name="connsiteX247" fmla="*/ 4572 w 12192000"/>
              <a:gd name="connsiteY247" fmla="*/ 2111091 h 2237474"/>
              <a:gd name="connsiteX248" fmla="*/ 0 w 12192000"/>
              <a:gd name="connsiteY248" fmla="*/ 2110468 h 2237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</a:cxnLst>
            <a:rect l="l" t="t" r="r" b="b"/>
            <a:pathLst>
              <a:path w="12192000" h="2237474">
                <a:moveTo>
                  <a:pt x="0" y="0"/>
                </a:moveTo>
                <a:lnTo>
                  <a:pt x="12192000" y="0"/>
                </a:lnTo>
                <a:lnTo>
                  <a:pt x="12192000" y="751299"/>
                </a:lnTo>
                <a:lnTo>
                  <a:pt x="12176759" y="759190"/>
                </a:lnTo>
                <a:cubicBezTo>
                  <a:pt x="12165968" y="763819"/>
                  <a:pt x="12157853" y="765770"/>
                  <a:pt x="12154948" y="762731"/>
                </a:cubicBezTo>
                <a:cubicBezTo>
                  <a:pt x="12116503" y="759396"/>
                  <a:pt x="12073342" y="763579"/>
                  <a:pt x="12047364" y="749662"/>
                </a:cubicBezTo>
                <a:cubicBezTo>
                  <a:pt x="12041261" y="730599"/>
                  <a:pt x="11914319" y="741909"/>
                  <a:pt x="11890686" y="732766"/>
                </a:cubicBezTo>
                <a:cubicBezTo>
                  <a:pt x="11832408" y="747890"/>
                  <a:pt x="11815359" y="777569"/>
                  <a:pt x="11782413" y="769868"/>
                </a:cubicBezTo>
                <a:cubicBezTo>
                  <a:pt x="11760031" y="763594"/>
                  <a:pt x="11675205" y="777151"/>
                  <a:pt x="11649954" y="749628"/>
                </a:cubicBezTo>
                <a:cubicBezTo>
                  <a:pt x="11608286" y="767874"/>
                  <a:pt x="11593031" y="740811"/>
                  <a:pt x="11560424" y="748017"/>
                </a:cubicBezTo>
                <a:cubicBezTo>
                  <a:pt x="11488916" y="747650"/>
                  <a:pt x="11449669" y="773362"/>
                  <a:pt x="11358455" y="747593"/>
                </a:cubicBezTo>
                <a:cubicBezTo>
                  <a:pt x="11316233" y="754756"/>
                  <a:pt x="11256313" y="713012"/>
                  <a:pt x="11165209" y="748852"/>
                </a:cubicBezTo>
                <a:cubicBezTo>
                  <a:pt x="11113345" y="753539"/>
                  <a:pt x="11140250" y="736122"/>
                  <a:pt x="11058755" y="749617"/>
                </a:cubicBezTo>
                <a:cubicBezTo>
                  <a:pt x="11036836" y="722990"/>
                  <a:pt x="10909903" y="759211"/>
                  <a:pt x="10884013" y="760728"/>
                </a:cubicBezTo>
                <a:cubicBezTo>
                  <a:pt x="10864519" y="743356"/>
                  <a:pt x="10853492" y="756172"/>
                  <a:pt x="10834688" y="757726"/>
                </a:cubicBezTo>
                <a:cubicBezTo>
                  <a:pt x="10826871" y="747343"/>
                  <a:pt x="10811086" y="746602"/>
                  <a:pt x="10805004" y="757573"/>
                </a:cubicBezTo>
                <a:cubicBezTo>
                  <a:pt x="10810951" y="784448"/>
                  <a:pt x="10744688" y="759043"/>
                  <a:pt x="10739478" y="776841"/>
                </a:cubicBezTo>
                <a:cubicBezTo>
                  <a:pt x="10678284" y="779408"/>
                  <a:pt x="10540854" y="756546"/>
                  <a:pt x="10458762" y="755400"/>
                </a:cubicBezTo>
                <a:cubicBezTo>
                  <a:pt x="10426976" y="747433"/>
                  <a:pt x="10362961" y="776166"/>
                  <a:pt x="10246919" y="769960"/>
                </a:cubicBezTo>
                <a:cubicBezTo>
                  <a:pt x="10231631" y="763610"/>
                  <a:pt x="10172943" y="749095"/>
                  <a:pt x="10167995" y="760843"/>
                </a:cubicBezTo>
                <a:cubicBezTo>
                  <a:pt x="10131971" y="759999"/>
                  <a:pt x="10021683" y="796978"/>
                  <a:pt x="9997044" y="780129"/>
                </a:cubicBezTo>
                <a:cubicBezTo>
                  <a:pt x="10001018" y="806225"/>
                  <a:pt x="9951331" y="779975"/>
                  <a:pt x="9943887" y="804141"/>
                </a:cubicBezTo>
                <a:lnTo>
                  <a:pt x="9918248" y="816628"/>
                </a:lnTo>
                <a:lnTo>
                  <a:pt x="9836148" y="858312"/>
                </a:lnTo>
                <a:lnTo>
                  <a:pt x="9823800" y="866604"/>
                </a:lnTo>
                <a:lnTo>
                  <a:pt x="9794684" y="864509"/>
                </a:lnTo>
                <a:lnTo>
                  <a:pt x="9778288" y="854362"/>
                </a:lnTo>
                <a:lnTo>
                  <a:pt x="9773886" y="857543"/>
                </a:lnTo>
                <a:cubicBezTo>
                  <a:pt x="9769008" y="863842"/>
                  <a:pt x="9766501" y="867741"/>
                  <a:pt x="9761459" y="862394"/>
                </a:cubicBezTo>
                <a:lnTo>
                  <a:pt x="9705768" y="894610"/>
                </a:lnTo>
                <a:cubicBezTo>
                  <a:pt x="9699860" y="897215"/>
                  <a:pt x="9692576" y="897590"/>
                  <a:pt x="9683005" y="894128"/>
                </a:cubicBezTo>
                <a:cubicBezTo>
                  <a:pt x="9664449" y="898200"/>
                  <a:pt x="9612100" y="914263"/>
                  <a:pt x="9594438" y="919051"/>
                </a:cubicBezTo>
                <a:lnTo>
                  <a:pt x="9577033" y="922857"/>
                </a:lnTo>
                <a:cubicBezTo>
                  <a:pt x="9568659" y="926175"/>
                  <a:pt x="9551353" y="936082"/>
                  <a:pt x="9544189" y="938966"/>
                </a:cubicBezTo>
                <a:cubicBezTo>
                  <a:pt x="9538380" y="940584"/>
                  <a:pt x="9541329" y="937538"/>
                  <a:pt x="9534048" y="940158"/>
                </a:cubicBezTo>
                <a:cubicBezTo>
                  <a:pt x="9533709" y="946069"/>
                  <a:pt x="9530854" y="951684"/>
                  <a:pt x="9500499" y="954680"/>
                </a:cubicBezTo>
                <a:cubicBezTo>
                  <a:pt x="9481230" y="968165"/>
                  <a:pt x="9456325" y="979029"/>
                  <a:pt x="9428195" y="986225"/>
                </a:cubicBezTo>
                <a:cubicBezTo>
                  <a:pt x="9422499" y="981315"/>
                  <a:pt x="9414660" y="991352"/>
                  <a:pt x="9410017" y="993931"/>
                </a:cubicBezTo>
                <a:cubicBezTo>
                  <a:pt x="9408360" y="990327"/>
                  <a:pt x="9395782" y="990863"/>
                  <a:pt x="9392919" y="994656"/>
                </a:cubicBezTo>
                <a:cubicBezTo>
                  <a:pt x="9310581" y="1024474"/>
                  <a:pt x="9345163" y="981210"/>
                  <a:pt x="9301293" y="1011593"/>
                </a:cubicBezTo>
                <a:cubicBezTo>
                  <a:pt x="9292916" y="1014346"/>
                  <a:pt x="9285483" y="1013807"/>
                  <a:pt x="9278619" y="1011878"/>
                </a:cubicBezTo>
                <a:lnTo>
                  <a:pt x="9268019" y="1007442"/>
                </a:lnTo>
                <a:lnTo>
                  <a:pt x="9234662" y="1023056"/>
                </a:lnTo>
                <a:cubicBezTo>
                  <a:pt x="9217868" y="1029197"/>
                  <a:pt x="9199852" y="1034202"/>
                  <a:pt x="9181033" y="1037921"/>
                </a:cubicBezTo>
                <a:cubicBezTo>
                  <a:pt x="9174974" y="1030923"/>
                  <a:pt x="9162516" y="1043719"/>
                  <a:pt x="9155969" y="1046804"/>
                </a:cubicBezTo>
                <a:cubicBezTo>
                  <a:pt x="9154734" y="1041866"/>
                  <a:pt x="9138567" y="1041606"/>
                  <a:pt x="9133985" y="1046450"/>
                </a:cubicBezTo>
                <a:cubicBezTo>
                  <a:pt x="9021681" y="1079910"/>
                  <a:pt x="9076377" y="1024799"/>
                  <a:pt x="9012987" y="1061986"/>
                </a:cubicBezTo>
                <a:lnTo>
                  <a:pt x="8968445" y="1052169"/>
                </a:lnTo>
                <a:lnTo>
                  <a:pt x="8958984" y="1057212"/>
                </a:lnTo>
                <a:cubicBezTo>
                  <a:pt x="8920115" y="1062770"/>
                  <a:pt x="8906181" y="1053838"/>
                  <a:pt x="8886001" y="1067468"/>
                </a:cubicBezTo>
                <a:cubicBezTo>
                  <a:pt x="8847384" y="1050046"/>
                  <a:pt x="8863283" y="1068286"/>
                  <a:pt x="8838610" y="1075091"/>
                </a:cubicBezTo>
                <a:cubicBezTo>
                  <a:pt x="8816007" y="1080079"/>
                  <a:pt x="8773923" y="1092257"/>
                  <a:pt x="8750383" y="1097387"/>
                </a:cubicBezTo>
                <a:cubicBezTo>
                  <a:pt x="8735450" y="1116502"/>
                  <a:pt x="8721220" y="1097372"/>
                  <a:pt x="8697365" y="1105869"/>
                </a:cubicBezTo>
                <a:cubicBezTo>
                  <a:pt x="8687037" y="1113735"/>
                  <a:pt x="8678781" y="1115961"/>
                  <a:pt x="8665605" y="1110791"/>
                </a:cubicBezTo>
                <a:cubicBezTo>
                  <a:pt x="8618410" y="1148662"/>
                  <a:pt x="8633049" y="1116609"/>
                  <a:pt x="8584946" y="1135226"/>
                </a:cubicBezTo>
                <a:cubicBezTo>
                  <a:pt x="8544020" y="1153499"/>
                  <a:pt x="8496232" y="1168229"/>
                  <a:pt x="8460755" y="1203427"/>
                </a:cubicBezTo>
                <a:cubicBezTo>
                  <a:pt x="8454928" y="1212828"/>
                  <a:pt x="8436573" y="1218574"/>
                  <a:pt x="8419755" y="1216260"/>
                </a:cubicBezTo>
                <a:cubicBezTo>
                  <a:pt x="8416861" y="1215863"/>
                  <a:pt x="8414124" y="1215234"/>
                  <a:pt x="8411626" y="1214397"/>
                </a:cubicBezTo>
                <a:cubicBezTo>
                  <a:pt x="8391326" y="1238641"/>
                  <a:pt x="8371389" y="1231045"/>
                  <a:pt x="8363469" y="1246658"/>
                </a:cubicBezTo>
                <a:cubicBezTo>
                  <a:pt x="8322316" y="1258746"/>
                  <a:pt x="8283162" y="1250600"/>
                  <a:pt x="8275497" y="1264396"/>
                </a:cubicBezTo>
                <a:cubicBezTo>
                  <a:pt x="8253233" y="1266996"/>
                  <a:pt x="8218383" y="1257577"/>
                  <a:pt x="8206287" y="1273060"/>
                </a:cubicBezTo>
                <a:cubicBezTo>
                  <a:pt x="8200396" y="1262794"/>
                  <a:pt x="8183827" y="1285000"/>
                  <a:pt x="8168705" y="1279956"/>
                </a:cubicBezTo>
                <a:cubicBezTo>
                  <a:pt x="8157611" y="1275235"/>
                  <a:pt x="8149996" y="1280870"/>
                  <a:pt x="8139997" y="1282713"/>
                </a:cubicBezTo>
                <a:cubicBezTo>
                  <a:pt x="8125566" y="1279776"/>
                  <a:pt x="8084128" y="1294221"/>
                  <a:pt x="8074238" y="1301895"/>
                </a:cubicBezTo>
                <a:cubicBezTo>
                  <a:pt x="8052170" y="1326903"/>
                  <a:pt x="7986951" y="1319381"/>
                  <a:pt x="7968292" y="1338779"/>
                </a:cubicBezTo>
                <a:cubicBezTo>
                  <a:pt x="7960694" y="1342282"/>
                  <a:pt x="7952937" y="1344333"/>
                  <a:pt x="7945122" y="1345477"/>
                </a:cubicBezTo>
                <a:lnTo>
                  <a:pt x="7922771" y="1346645"/>
                </a:lnTo>
                <a:lnTo>
                  <a:pt x="7915461" y="1342919"/>
                </a:lnTo>
                <a:lnTo>
                  <a:pt x="7902328" y="1345865"/>
                </a:lnTo>
                <a:lnTo>
                  <a:pt x="7898322" y="1345689"/>
                </a:lnTo>
                <a:lnTo>
                  <a:pt x="7875879" y="1345646"/>
                </a:lnTo>
                <a:cubicBezTo>
                  <a:pt x="7890672" y="1367295"/>
                  <a:pt x="7816428" y="1353520"/>
                  <a:pt x="7840612" y="1369373"/>
                </a:cubicBezTo>
                <a:cubicBezTo>
                  <a:pt x="7803208" y="1375918"/>
                  <a:pt x="7836041" y="1389289"/>
                  <a:pt x="7786819" y="1378970"/>
                </a:cubicBezTo>
                <a:cubicBezTo>
                  <a:pt x="7732613" y="1405648"/>
                  <a:pt x="7587405" y="1382806"/>
                  <a:pt x="7548172" y="1417460"/>
                </a:cubicBezTo>
                <a:cubicBezTo>
                  <a:pt x="7551327" y="1405830"/>
                  <a:pt x="7499280" y="1470447"/>
                  <a:pt x="7483437" y="1478152"/>
                </a:cubicBezTo>
                <a:cubicBezTo>
                  <a:pt x="7446517" y="1491067"/>
                  <a:pt x="7432754" y="1502351"/>
                  <a:pt x="7377870" y="1523319"/>
                </a:cubicBezTo>
                <a:cubicBezTo>
                  <a:pt x="7324166" y="1536168"/>
                  <a:pt x="7290459" y="1563749"/>
                  <a:pt x="7230737" y="1562633"/>
                </a:cubicBezTo>
                <a:cubicBezTo>
                  <a:pt x="7229794" y="1566487"/>
                  <a:pt x="7227568" y="1569908"/>
                  <a:pt x="7224458" y="1573008"/>
                </a:cubicBezTo>
                <a:lnTo>
                  <a:pt x="7213486" y="1580987"/>
                </a:lnTo>
                <a:lnTo>
                  <a:pt x="7210972" y="1580856"/>
                </a:lnTo>
                <a:lnTo>
                  <a:pt x="7183121" y="1595162"/>
                </a:lnTo>
                <a:lnTo>
                  <a:pt x="7164601" y="1606490"/>
                </a:lnTo>
                <a:lnTo>
                  <a:pt x="7159286" y="1606850"/>
                </a:lnTo>
                <a:cubicBezTo>
                  <a:pt x="7150961" y="1609262"/>
                  <a:pt x="7125743" y="1618162"/>
                  <a:pt x="7114651" y="1620959"/>
                </a:cubicBezTo>
                <a:cubicBezTo>
                  <a:pt x="7109310" y="1606138"/>
                  <a:pt x="7106695" y="1617324"/>
                  <a:pt x="7092727" y="1623628"/>
                </a:cubicBezTo>
                <a:cubicBezTo>
                  <a:pt x="7081313" y="1602012"/>
                  <a:pt x="7049394" y="1627301"/>
                  <a:pt x="7031309" y="1619451"/>
                </a:cubicBezTo>
                <a:cubicBezTo>
                  <a:pt x="7021305" y="1624569"/>
                  <a:pt x="7010515" y="1629587"/>
                  <a:pt x="6999084" y="1634317"/>
                </a:cubicBezTo>
                <a:lnTo>
                  <a:pt x="6992107" y="1636860"/>
                </a:lnTo>
                <a:lnTo>
                  <a:pt x="6991765" y="1636725"/>
                </a:lnTo>
                <a:cubicBezTo>
                  <a:pt x="6989813" y="1636884"/>
                  <a:pt x="6987353" y="1637572"/>
                  <a:pt x="6983996" y="1639040"/>
                </a:cubicBezTo>
                <a:lnTo>
                  <a:pt x="6979383" y="1641496"/>
                </a:lnTo>
                <a:lnTo>
                  <a:pt x="6900177" y="1636016"/>
                </a:lnTo>
                <a:cubicBezTo>
                  <a:pt x="6859708" y="1641136"/>
                  <a:pt x="6829973" y="1628753"/>
                  <a:pt x="6795372" y="1644845"/>
                </a:cubicBezTo>
                <a:cubicBezTo>
                  <a:pt x="6757466" y="1649571"/>
                  <a:pt x="6723150" y="1647290"/>
                  <a:pt x="6692251" y="1656357"/>
                </a:cubicBezTo>
                <a:cubicBezTo>
                  <a:pt x="6678032" y="1652894"/>
                  <a:pt x="6665282" y="1652445"/>
                  <a:pt x="6655235" y="1661869"/>
                </a:cubicBezTo>
                <a:cubicBezTo>
                  <a:pt x="6619334" y="1664040"/>
                  <a:pt x="6608179" y="1654034"/>
                  <a:pt x="6587857" y="1665769"/>
                </a:cubicBezTo>
                <a:lnTo>
                  <a:pt x="6554894" y="1664428"/>
                </a:lnTo>
                <a:lnTo>
                  <a:pt x="6551579" y="1662213"/>
                </a:lnTo>
                <a:lnTo>
                  <a:pt x="6545693" y="1661776"/>
                </a:lnTo>
                <a:lnTo>
                  <a:pt x="6530561" y="1664619"/>
                </a:lnTo>
                <a:lnTo>
                  <a:pt x="6525028" y="1666354"/>
                </a:lnTo>
                <a:cubicBezTo>
                  <a:pt x="6521154" y="1667301"/>
                  <a:pt x="6518510" y="1667613"/>
                  <a:pt x="6516595" y="1667475"/>
                </a:cubicBezTo>
                <a:lnTo>
                  <a:pt x="6516340" y="1667291"/>
                </a:lnTo>
                <a:lnTo>
                  <a:pt x="6508541" y="1668757"/>
                </a:lnTo>
                <a:cubicBezTo>
                  <a:pt x="6495493" y="1671715"/>
                  <a:pt x="6482908" y="1675051"/>
                  <a:pt x="6471012" y="1678604"/>
                </a:cubicBezTo>
                <a:cubicBezTo>
                  <a:pt x="6457809" y="1668164"/>
                  <a:pt x="6415506" y="1688334"/>
                  <a:pt x="6415265" y="1665317"/>
                </a:cubicBezTo>
                <a:cubicBezTo>
                  <a:pt x="6399063" y="1669446"/>
                  <a:pt x="6391173" y="1680085"/>
                  <a:pt x="6393343" y="1664672"/>
                </a:cubicBezTo>
                <a:lnTo>
                  <a:pt x="6380457" y="1662376"/>
                </a:lnTo>
                <a:lnTo>
                  <a:pt x="6280959" y="1689329"/>
                </a:lnTo>
                <a:lnTo>
                  <a:pt x="6266765" y="1695560"/>
                </a:lnTo>
                <a:cubicBezTo>
                  <a:pt x="6262331" y="1698152"/>
                  <a:pt x="6258580" y="1701192"/>
                  <a:pt x="6255823" y="1704850"/>
                </a:cubicBezTo>
                <a:cubicBezTo>
                  <a:pt x="6200184" y="1694834"/>
                  <a:pt x="6155082" y="1716996"/>
                  <a:pt x="6098321" y="1721646"/>
                </a:cubicBezTo>
                <a:cubicBezTo>
                  <a:pt x="6036511" y="1734126"/>
                  <a:pt x="5902526" y="1770074"/>
                  <a:pt x="5880652" y="1779643"/>
                </a:cubicBezTo>
                <a:cubicBezTo>
                  <a:pt x="5862008" y="1784877"/>
                  <a:pt x="5777344" y="1786304"/>
                  <a:pt x="5785959" y="1775307"/>
                </a:cubicBezTo>
                <a:cubicBezTo>
                  <a:pt x="5732223" y="1803618"/>
                  <a:pt x="5707481" y="1784706"/>
                  <a:pt x="5643534" y="1802919"/>
                </a:cubicBezTo>
                <a:lnTo>
                  <a:pt x="5518799" y="1818312"/>
                </a:lnTo>
                <a:lnTo>
                  <a:pt x="5505014" y="1819259"/>
                </a:lnTo>
                <a:lnTo>
                  <a:pt x="5499949" y="1814490"/>
                </a:lnTo>
                <a:lnTo>
                  <a:pt x="5453307" y="1815450"/>
                </a:lnTo>
                <a:cubicBezTo>
                  <a:pt x="5433075" y="1827706"/>
                  <a:pt x="5395563" y="1821122"/>
                  <a:pt x="5364192" y="1826074"/>
                </a:cubicBezTo>
                <a:lnTo>
                  <a:pt x="5350380" y="1830891"/>
                </a:lnTo>
                <a:lnTo>
                  <a:pt x="5259633" y="1837160"/>
                </a:lnTo>
                <a:lnTo>
                  <a:pt x="5197513" y="1844718"/>
                </a:lnTo>
                <a:lnTo>
                  <a:pt x="5184170" y="1849402"/>
                </a:lnTo>
                <a:lnTo>
                  <a:pt x="5168852" y="1844846"/>
                </a:lnTo>
                <a:cubicBezTo>
                  <a:pt x="5166986" y="1843561"/>
                  <a:pt x="5165478" y="1842127"/>
                  <a:pt x="5164370" y="1840597"/>
                </a:cubicBezTo>
                <a:lnTo>
                  <a:pt x="5114927" y="1847827"/>
                </a:lnTo>
                <a:lnTo>
                  <a:pt x="5108970" y="1847935"/>
                </a:lnTo>
                <a:lnTo>
                  <a:pt x="5067961" y="1845917"/>
                </a:lnTo>
                <a:lnTo>
                  <a:pt x="5007075" y="1838626"/>
                </a:lnTo>
                <a:cubicBezTo>
                  <a:pt x="4987003" y="1833546"/>
                  <a:pt x="4969259" y="1814096"/>
                  <a:pt x="4944087" y="1823332"/>
                </a:cubicBezTo>
                <a:cubicBezTo>
                  <a:pt x="4949882" y="1812650"/>
                  <a:pt x="4914396" y="1826154"/>
                  <a:pt x="4907662" y="1816900"/>
                </a:cubicBezTo>
                <a:cubicBezTo>
                  <a:pt x="4903760" y="1809237"/>
                  <a:pt x="4892087" y="1811549"/>
                  <a:pt x="4882386" y="1809844"/>
                </a:cubicBezTo>
                <a:cubicBezTo>
                  <a:pt x="4874062" y="1802609"/>
                  <a:pt x="4826962" y="1801349"/>
                  <a:pt x="4811440" y="1804655"/>
                </a:cubicBezTo>
                <a:cubicBezTo>
                  <a:pt x="4768806" y="1818748"/>
                  <a:pt x="4725356" y="1790961"/>
                  <a:pt x="4691075" y="1801389"/>
                </a:cubicBezTo>
                <a:cubicBezTo>
                  <a:pt x="4663743" y="1799478"/>
                  <a:pt x="4655044" y="1795479"/>
                  <a:pt x="4647449" y="1793181"/>
                </a:cubicBezTo>
                <a:lnTo>
                  <a:pt x="4645504" y="1787606"/>
                </a:lnTo>
                <a:lnTo>
                  <a:pt x="4632229" y="1785815"/>
                </a:lnTo>
                <a:lnTo>
                  <a:pt x="4629273" y="1784355"/>
                </a:lnTo>
                <a:cubicBezTo>
                  <a:pt x="4623639" y="1781544"/>
                  <a:pt x="4617950" y="1778917"/>
                  <a:pt x="4611738" y="1776964"/>
                </a:cubicBezTo>
                <a:cubicBezTo>
                  <a:pt x="4601379" y="1800272"/>
                  <a:pt x="4557197" y="1764196"/>
                  <a:pt x="4560070" y="1785640"/>
                </a:cubicBezTo>
                <a:lnTo>
                  <a:pt x="4536503" y="1785334"/>
                </a:lnTo>
                <a:lnTo>
                  <a:pt x="4513724" y="1791996"/>
                </a:lnTo>
                <a:lnTo>
                  <a:pt x="4501513" y="1799835"/>
                </a:lnTo>
                <a:lnTo>
                  <a:pt x="4459076" y="1813003"/>
                </a:lnTo>
                <a:lnTo>
                  <a:pt x="4459810" y="1797886"/>
                </a:lnTo>
                <a:lnTo>
                  <a:pt x="4379064" y="1817177"/>
                </a:lnTo>
                <a:lnTo>
                  <a:pt x="4319209" y="1834833"/>
                </a:lnTo>
                <a:lnTo>
                  <a:pt x="4306907" y="1841641"/>
                </a:lnTo>
                <a:lnTo>
                  <a:pt x="4290981" y="1839677"/>
                </a:lnTo>
                <a:cubicBezTo>
                  <a:pt x="4288909" y="1838717"/>
                  <a:pt x="4287163" y="1837555"/>
                  <a:pt x="4285792" y="1836231"/>
                </a:cubicBezTo>
                <a:lnTo>
                  <a:pt x="4238372" y="1851480"/>
                </a:lnTo>
                <a:lnTo>
                  <a:pt x="4232517" y="1852567"/>
                </a:lnTo>
                <a:lnTo>
                  <a:pt x="4191732" y="1857328"/>
                </a:lnTo>
                <a:lnTo>
                  <a:pt x="4065532" y="1855477"/>
                </a:lnTo>
                <a:cubicBezTo>
                  <a:pt x="4069305" y="1844009"/>
                  <a:pt x="4036780" y="1863138"/>
                  <a:pt x="4028460" y="1855137"/>
                </a:cubicBezTo>
                <a:cubicBezTo>
                  <a:pt x="4023224" y="1848238"/>
                  <a:pt x="4012138" y="1852433"/>
                  <a:pt x="4002267" y="1852352"/>
                </a:cubicBezTo>
                <a:cubicBezTo>
                  <a:pt x="3992749" y="1846600"/>
                  <a:pt x="3946095" y="1853107"/>
                  <a:pt x="3931396" y="1858915"/>
                </a:cubicBezTo>
                <a:cubicBezTo>
                  <a:pt x="3891932" y="1879798"/>
                  <a:pt x="3844059" y="1859600"/>
                  <a:pt x="3812162" y="1875501"/>
                </a:cubicBezTo>
                <a:cubicBezTo>
                  <a:pt x="3784875" y="1878116"/>
                  <a:pt x="3775574" y="1875612"/>
                  <a:pt x="3767672" y="1874600"/>
                </a:cubicBezTo>
                <a:lnTo>
                  <a:pt x="3764741" y="1869433"/>
                </a:lnTo>
                <a:lnTo>
                  <a:pt x="3751332" y="1869854"/>
                </a:lnTo>
                <a:lnTo>
                  <a:pt x="3748155" y="1868903"/>
                </a:lnTo>
                <a:cubicBezTo>
                  <a:pt x="3742091" y="1867062"/>
                  <a:pt x="3736007" y="1865414"/>
                  <a:pt x="3729530" y="1864513"/>
                </a:cubicBezTo>
                <a:cubicBezTo>
                  <a:pt x="3723549" y="1889158"/>
                  <a:pt x="3673453" y="1860919"/>
                  <a:pt x="3680177" y="1881552"/>
                </a:cubicBezTo>
                <a:cubicBezTo>
                  <a:pt x="3643549" y="1880892"/>
                  <a:pt x="3599470" y="1913398"/>
                  <a:pt x="3567259" y="1893482"/>
                </a:cubicBezTo>
                <a:cubicBezTo>
                  <a:pt x="3512865" y="1897927"/>
                  <a:pt x="3463644" y="1898121"/>
                  <a:pt x="3405770" y="1904591"/>
                </a:cubicBezTo>
                <a:cubicBezTo>
                  <a:pt x="3361027" y="1917619"/>
                  <a:pt x="3312439" y="1902759"/>
                  <a:pt x="3280097" y="1919610"/>
                </a:cubicBezTo>
                <a:cubicBezTo>
                  <a:pt x="3228353" y="1917339"/>
                  <a:pt x="3163854" y="1927961"/>
                  <a:pt x="3123424" y="1952930"/>
                </a:cubicBezTo>
                <a:cubicBezTo>
                  <a:pt x="3067921" y="1955455"/>
                  <a:pt x="3058626" y="1970554"/>
                  <a:pt x="3009910" y="1957866"/>
                </a:cubicBezTo>
                <a:cubicBezTo>
                  <a:pt x="3005875" y="1961558"/>
                  <a:pt x="3001138" y="1964570"/>
                  <a:pt x="2995934" y="1967085"/>
                </a:cubicBezTo>
                <a:lnTo>
                  <a:pt x="2980071" y="1972988"/>
                </a:lnTo>
                <a:lnTo>
                  <a:pt x="2978094" y="1972369"/>
                </a:lnTo>
                <a:lnTo>
                  <a:pt x="2942858" y="1981367"/>
                </a:lnTo>
                <a:lnTo>
                  <a:pt x="2875436" y="1996977"/>
                </a:lnTo>
                <a:lnTo>
                  <a:pt x="2874892" y="1996085"/>
                </a:lnTo>
                <a:cubicBezTo>
                  <a:pt x="2872808" y="1994277"/>
                  <a:pt x="2869648" y="1993306"/>
                  <a:pt x="2864145" y="1994061"/>
                </a:cubicBezTo>
                <a:cubicBezTo>
                  <a:pt x="2872218" y="1978115"/>
                  <a:pt x="2860603" y="1988862"/>
                  <a:pt x="2843662" y="1992498"/>
                </a:cubicBezTo>
                <a:cubicBezTo>
                  <a:pt x="2852423" y="1968542"/>
                  <a:pt x="2804535" y="1987804"/>
                  <a:pt x="2796128" y="1976403"/>
                </a:cubicBezTo>
                <a:cubicBezTo>
                  <a:pt x="2783487" y="1979614"/>
                  <a:pt x="2770278" y="1982573"/>
                  <a:pt x="2756784" y="1985116"/>
                </a:cubicBezTo>
                <a:lnTo>
                  <a:pt x="2748833" y="1986323"/>
                </a:lnTo>
                <a:cubicBezTo>
                  <a:pt x="2748775" y="1986256"/>
                  <a:pt x="2748719" y="1986188"/>
                  <a:pt x="2748661" y="1986122"/>
                </a:cubicBezTo>
                <a:cubicBezTo>
                  <a:pt x="2746906" y="1985902"/>
                  <a:pt x="2744280" y="1986117"/>
                  <a:pt x="2740251" y="1986946"/>
                </a:cubicBezTo>
                <a:lnTo>
                  <a:pt x="2718916" y="1990867"/>
                </a:lnTo>
                <a:lnTo>
                  <a:pt x="2713522" y="1990173"/>
                </a:lnTo>
                <a:lnTo>
                  <a:pt x="2680597" y="1984996"/>
                </a:lnTo>
                <a:cubicBezTo>
                  <a:pt x="2658416" y="1985461"/>
                  <a:pt x="2612251" y="1988312"/>
                  <a:pt x="2578178" y="1990531"/>
                </a:cubicBezTo>
                <a:cubicBezTo>
                  <a:pt x="2545413" y="1998704"/>
                  <a:pt x="2513846" y="1994934"/>
                  <a:pt x="2476147" y="1998305"/>
                </a:cubicBezTo>
                <a:cubicBezTo>
                  <a:pt x="2437134" y="2013637"/>
                  <a:pt x="2413847" y="1999542"/>
                  <a:pt x="2373568" y="2003219"/>
                </a:cubicBezTo>
                <a:cubicBezTo>
                  <a:pt x="2341422" y="2024631"/>
                  <a:pt x="2342856" y="1992997"/>
                  <a:pt x="2321399" y="1989467"/>
                </a:cubicBezTo>
                <a:lnTo>
                  <a:pt x="2315525" y="1989708"/>
                </a:lnTo>
                <a:lnTo>
                  <a:pt x="2300792" y="1994290"/>
                </a:lnTo>
                <a:lnTo>
                  <a:pt x="2295469" y="1996659"/>
                </a:lnTo>
                <a:cubicBezTo>
                  <a:pt x="2291722" y="1998049"/>
                  <a:pt x="2289127" y="1998665"/>
                  <a:pt x="2287219" y="1998750"/>
                </a:cubicBezTo>
                <a:lnTo>
                  <a:pt x="2286948" y="1998596"/>
                </a:lnTo>
                <a:lnTo>
                  <a:pt x="2243069" y="2015111"/>
                </a:lnTo>
                <a:cubicBezTo>
                  <a:pt x="2229030" y="2006206"/>
                  <a:pt x="2188966" y="2031217"/>
                  <a:pt x="2186609" y="2008263"/>
                </a:cubicBezTo>
                <a:cubicBezTo>
                  <a:pt x="2170936" y="2014251"/>
                  <a:pt x="2164097" y="2025782"/>
                  <a:pt x="2164831" y="2010143"/>
                </a:cubicBezTo>
                <a:cubicBezTo>
                  <a:pt x="2159536" y="2011705"/>
                  <a:pt x="2155830" y="2011340"/>
                  <a:pt x="2152836" y="2010048"/>
                </a:cubicBezTo>
                <a:lnTo>
                  <a:pt x="2117102" y="2023004"/>
                </a:lnTo>
                <a:lnTo>
                  <a:pt x="2111935" y="2023163"/>
                </a:lnTo>
                <a:lnTo>
                  <a:pt x="2089991" y="2034193"/>
                </a:lnTo>
                <a:lnTo>
                  <a:pt x="2058061" y="2047942"/>
                </a:lnTo>
                <a:lnTo>
                  <a:pt x="2055737" y="2047704"/>
                </a:lnTo>
                <a:lnTo>
                  <a:pt x="2042244" y="2055560"/>
                </a:lnTo>
                <a:cubicBezTo>
                  <a:pt x="2038090" y="2058656"/>
                  <a:pt x="1978623" y="2070285"/>
                  <a:pt x="1976224" y="2074257"/>
                </a:cubicBezTo>
                <a:cubicBezTo>
                  <a:pt x="1920172" y="2070662"/>
                  <a:pt x="1933546" y="2089824"/>
                  <a:pt x="1877728" y="2101004"/>
                </a:cubicBezTo>
                <a:cubicBezTo>
                  <a:pt x="1839146" y="2101989"/>
                  <a:pt x="1818769" y="2108983"/>
                  <a:pt x="1759056" y="2125608"/>
                </a:cubicBezTo>
                <a:cubicBezTo>
                  <a:pt x="1719091" y="2137539"/>
                  <a:pt x="1691494" y="2161097"/>
                  <a:pt x="1637948" y="2172597"/>
                </a:cubicBezTo>
                <a:cubicBezTo>
                  <a:pt x="1587306" y="2207053"/>
                  <a:pt x="1496241" y="2208973"/>
                  <a:pt x="1434549" y="2234522"/>
                </a:cubicBezTo>
                <a:cubicBezTo>
                  <a:pt x="1402655" y="2224964"/>
                  <a:pt x="1409212" y="2231152"/>
                  <a:pt x="1398481" y="2237074"/>
                </a:cubicBezTo>
                <a:cubicBezTo>
                  <a:pt x="1398456" y="2237082"/>
                  <a:pt x="1398432" y="2237089"/>
                  <a:pt x="1398407" y="2237095"/>
                </a:cubicBezTo>
                <a:lnTo>
                  <a:pt x="1370962" y="2237474"/>
                </a:lnTo>
                <a:lnTo>
                  <a:pt x="1356367" y="2235089"/>
                </a:lnTo>
                <a:cubicBezTo>
                  <a:pt x="1346056" y="2233320"/>
                  <a:pt x="1335986" y="2231930"/>
                  <a:pt x="1324828" y="2231968"/>
                </a:cubicBezTo>
                <a:lnTo>
                  <a:pt x="1297744" y="2235849"/>
                </a:lnTo>
                <a:lnTo>
                  <a:pt x="1286236" y="2233135"/>
                </a:lnTo>
                <a:lnTo>
                  <a:pt x="1283504" y="2233797"/>
                </a:lnTo>
                <a:lnTo>
                  <a:pt x="1279765" y="2229639"/>
                </a:lnTo>
                <a:cubicBezTo>
                  <a:pt x="1260110" y="2221111"/>
                  <a:pt x="1209850" y="2211602"/>
                  <a:pt x="1195347" y="2212354"/>
                </a:cubicBezTo>
                <a:cubicBezTo>
                  <a:pt x="1171903" y="2216875"/>
                  <a:pt x="1033292" y="2222456"/>
                  <a:pt x="970251" y="2221029"/>
                </a:cubicBezTo>
                <a:cubicBezTo>
                  <a:pt x="913858" y="2213074"/>
                  <a:pt x="864984" y="2224767"/>
                  <a:pt x="812914" y="2202752"/>
                </a:cubicBezTo>
                <a:cubicBezTo>
                  <a:pt x="809419" y="2205714"/>
                  <a:pt x="805091" y="2207855"/>
                  <a:pt x="800195" y="2209407"/>
                </a:cubicBezTo>
                <a:lnTo>
                  <a:pt x="784978" y="2212360"/>
                </a:lnTo>
                <a:lnTo>
                  <a:pt x="681987" y="2216757"/>
                </a:lnTo>
                <a:lnTo>
                  <a:pt x="669923" y="2211682"/>
                </a:lnTo>
                <a:cubicBezTo>
                  <a:pt x="675432" y="2197125"/>
                  <a:pt x="665394" y="2205767"/>
                  <a:pt x="648680" y="2206229"/>
                </a:cubicBezTo>
                <a:cubicBezTo>
                  <a:pt x="653511" y="2183723"/>
                  <a:pt x="607806" y="2194090"/>
                  <a:pt x="597225" y="2180999"/>
                </a:cubicBezTo>
                <a:cubicBezTo>
                  <a:pt x="584838" y="2181847"/>
                  <a:pt x="571827" y="2182333"/>
                  <a:pt x="558449" y="2182346"/>
                </a:cubicBezTo>
                <a:lnTo>
                  <a:pt x="550517" y="2182060"/>
                </a:lnTo>
                <a:lnTo>
                  <a:pt x="550309" y="2181825"/>
                </a:lnTo>
                <a:cubicBezTo>
                  <a:pt x="548471" y="2181269"/>
                  <a:pt x="545824" y="2180990"/>
                  <a:pt x="541836" y="2181063"/>
                </a:cubicBezTo>
                <a:lnTo>
                  <a:pt x="536057" y="2181537"/>
                </a:lnTo>
                <a:lnTo>
                  <a:pt x="520671" y="2180980"/>
                </a:lnTo>
                <a:lnTo>
                  <a:pt x="515024" y="2179258"/>
                </a:lnTo>
                <a:lnTo>
                  <a:pt x="512278" y="2176369"/>
                </a:lnTo>
                <a:lnTo>
                  <a:pt x="480419" y="2167807"/>
                </a:lnTo>
                <a:cubicBezTo>
                  <a:pt x="458012" y="2174781"/>
                  <a:pt x="449332" y="2162566"/>
                  <a:pt x="413835" y="2156783"/>
                </a:cubicBezTo>
                <a:cubicBezTo>
                  <a:pt x="401959" y="2163765"/>
                  <a:pt x="389622" y="2160522"/>
                  <a:pt x="376513" y="2154014"/>
                </a:cubicBezTo>
                <a:cubicBezTo>
                  <a:pt x="344376" y="2156059"/>
                  <a:pt x="311403" y="2146283"/>
                  <a:pt x="273386" y="2142551"/>
                </a:cubicBezTo>
                <a:cubicBezTo>
                  <a:pt x="236093" y="2150634"/>
                  <a:pt x="209811" y="2132011"/>
                  <a:pt x="169207" y="2128100"/>
                </a:cubicBezTo>
                <a:lnTo>
                  <a:pt x="93149" y="2105324"/>
                </a:lnTo>
                <a:lnTo>
                  <a:pt x="88109" y="2106704"/>
                </a:lnTo>
                <a:cubicBezTo>
                  <a:pt x="84511" y="2107398"/>
                  <a:pt x="81960" y="2107528"/>
                  <a:pt x="80022" y="2107254"/>
                </a:cubicBezTo>
                <a:lnTo>
                  <a:pt x="79717" y="2107046"/>
                </a:lnTo>
                <a:lnTo>
                  <a:pt x="72352" y="2107991"/>
                </a:lnTo>
                <a:cubicBezTo>
                  <a:pt x="60160" y="2110089"/>
                  <a:pt x="48530" y="2112610"/>
                  <a:pt x="37645" y="2115401"/>
                </a:cubicBezTo>
                <a:cubicBezTo>
                  <a:pt x="29688" y="2109582"/>
                  <a:pt x="16534" y="2111084"/>
                  <a:pt x="4572" y="2111091"/>
                </a:cubicBezTo>
                <a:lnTo>
                  <a:pt x="0" y="2110468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9E2CF22-5B02-17CE-E7FF-B60F29C9C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7" y="741082"/>
            <a:ext cx="9274512" cy="94960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AINEISTOT 		&amp; 		TEHTÄVÄTYYPIT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501A971-CEBD-4E4B-8529-3BB4F4100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60460" y="6189260"/>
            <a:ext cx="7831541" cy="668740"/>
          </a:xfrm>
          <a:custGeom>
            <a:avLst/>
            <a:gdLst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5225 w 9517857"/>
              <a:gd name="connsiteY3" fmla="*/ 246530 h 918356"/>
              <a:gd name="connsiteX4" fmla="*/ 4686133 w 9517857"/>
              <a:gd name="connsiteY4" fmla="*/ 246727 h 918356"/>
              <a:gd name="connsiteX5" fmla="*/ 4686423 w 9517857"/>
              <a:gd name="connsiteY5" fmla="*/ 247919 h 918356"/>
              <a:gd name="connsiteX6" fmla="*/ 9517856 w 9517857"/>
              <a:gd name="connsiteY6" fmla="*/ 0 h 918356"/>
              <a:gd name="connsiteX7" fmla="*/ 9517857 w 9517857"/>
              <a:gd name="connsiteY7" fmla="*/ 12 h 918356"/>
              <a:gd name="connsiteX8" fmla="*/ 9517857 w 9517857"/>
              <a:gd name="connsiteY8" fmla="*/ 918356 h 918356"/>
              <a:gd name="connsiteX9" fmla="*/ 14604 w 9517857"/>
              <a:gd name="connsiteY9" fmla="*/ 918356 h 918356"/>
              <a:gd name="connsiteX10" fmla="*/ 12841 w 9517857"/>
              <a:gd name="connsiteY10" fmla="*/ 917763 h 918356"/>
              <a:gd name="connsiteX11" fmla="*/ 93 w 9517857"/>
              <a:gd name="connsiteY11" fmla="*/ 912471 h 918356"/>
              <a:gd name="connsiteX12" fmla="*/ 58674 w 9517857"/>
              <a:gd name="connsiteY12" fmla="*/ 890322 h 918356"/>
              <a:gd name="connsiteX13" fmla="*/ 275005 w 9517857"/>
              <a:gd name="connsiteY13" fmla="*/ 807229 h 918356"/>
              <a:gd name="connsiteX14" fmla="*/ 587824 w 9517857"/>
              <a:gd name="connsiteY14" fmla="*/ 798195 h 918356"/>
              <a:gd name="connsiteX15" fmla="*/ 651826 w 9517857"/>
              <a:gd name="connsiteY15" fmla="*/ 738338 h 918356"/>
              <a:gd name="connsiteX16" fmla="*/ 727985 w 9517857"/>
              <a:gd name="connsiteY16" fmla="*/ 719826 h 918356"/>
              <a:gd name="connsiteX17" fmla="*/ 778982 w 9517857"/>
              <a:gd name="connsiteY17" fmla="*/ 710142 h 918356"/>
              <a:gd name="connsiteX18" fmla="*/ 849944 w 9517857"/>
              <a:gd name="connsiteY18" fmla="*/ 717987 h 918356"/>
              <a:gd name="connsiteX19" fmla="*/ 921659 w 9517857"/>
              <a:gd name="connsiteY19" fmla="*/ 712695 h 918356"/>
              <a:gd name="connsiteX20" fmla="*/ 930946 w 9517857"/>
              <a:gd name="connsiteY20" fmla="*/ 734046 h 918356"/>
              <a:gd name="connsiteX21" fmla="*/ 986250 w 9517857"/>
              <a:gd name="connsiteY21" fmla="*/ 713530 h 918356"/>
              <a:gd name="connsiteX22" fmla="*/ 1013752 w 9517857"/>
              <a:gd name="connsiteY22" fmla="*/ 713361 h 918356"/>
              <a:gd name="connsiteX23" fmla="*/ 1023734 w 9517857"/>
              <a:gd name="connsiteY23" fmla="*/ 718571 h 918356"/>
              <a:gd name="connsiteX24" fmla="*/ 1063207 w 9517857"/>
              <a:gd name="connsiteY24" fmla="*/ 715651 h 918356"/>
              <a:gd name="connsiteX25" fmla="*/ 1081980 w 9517857"/>
              <a:gd name="connsiteY25" fmla="*/ 738455 h 918356"/>
              <a:gd name="connsiteX26" fmla="*/ 1218120 w 9517857"/>
              <a:gd name="connsiteY26" fmla="*/ 713280 h 918356"/>
              <a:gd name="connsiteX27" fmla="*/ 1397459 w 9517857"/>
              <a:gd name="connsiteY27" fmla="*/ 691190 h 918356"/>
              <a:gd name="connsiteX28" fmla="*/ 1580688 w 9517857"/>
              <a:gd name="connsiteY28" fmla="*/ 693697 h 918356"/>
              <a:gd name="connsiteX29" fmla="*/ 1772334 w 9517857"/>
              <a:gd name="connsiteY29" fmla="*/ 710640 h 918356"/>
              <a:gd name="connsiteX30" fmla="*/ 2002561 w 9517857"/>
              <a:gd name="connsiteY30" fmla="*/ 659917 h 918356"/>
              <a:gd name="connsiteX31" fmla="*/ 2135144 w 9517857"/>
              <a:gd name="connsiteY31" fmla="*/ 636501 h 918356"/>
              <a:gd name="connsiteX32" fmla="*/ 2440292 w 9517857"/>
              <a:gd name="connsiteY32" fmla="*/ 593862 h 918356"/>
              <a:gd name="connsiteX33" fmla="*/ 2547829 w 9517857"/>
              <a:gd name="connsiteY33" fmla="*/ 566150 h 918356"/>
              <a:gd name="connsiteX34" fmla="*/ 2658055 w 9517857"/>
              <a:gd name="connsiteY34" fmla="*/ 578727 h 918356"/>
              <a:gd name="connsiteX35" fmla="*/ 2693698 w 9517857"/>
              <a:gd name="connsiteY35" fmla="*/ 560029 h 918356"/>
              <a:gd name="connsiteX36" fmla="*/ 2699673 w 9517857"/>
              <a:gd name="connsiteY36" fmla="*/ 556400 h 918356"/>
              <a:gd name="connsiteX37" fmla="*/ 2727306 w 9517857"/>
              <a:gd name="connsiteY37" fmla="*/ 550698 h 918356"/>
              <a:gd name="connsiteX38" fmla="*/ 2730451 w 9517857"/>
              <a:gd name="connsiteY38" fmla="*/ 538058 h 918356"/>
              <a:gd name="connsiteX39" fmla="*/ 2768713 w 9517857"/>
              <a:gd name="connsiteY39" fmla="*/ 521575 h 918356"/>
              <a:gd name="connsiteX40" fmla="*/ 2820868 w 9517857"/>
              <a:gd name="connsiteY40" fmla="*/ 514160 h 918356"/>
              <a:gd name="connsiteX41" fmla="*/ 3073635 w 9517857"/>
              <a:gd name="connsiteY41" fmla="*/ 491294 h 918356"/>
              <a:gd name="connsiteX42" fmla="*/ 3222071 w 9517857"/>
              <a:gd name="connsiteY42" fmla="*/ 470559 h 918356"/>
              <a:gd name="connsiteX43" fmla="*/ 3274069 w 9517857"/>
              <a:gd name="connsiteY43" fmla="*/ 451605 h 918356"/>
              <a:gd name="connsiteX44" fmla="*/ 3349632 w 9517857"/>
              <a:gd name="connsiteY44" fmla="*/ 432583 h 918356"/>
              <a:gd name="connsiteX45" fmla="*/ 3479593 w 9517857"/>
              <a:gd name="connsiteY45" fmla="*/ 390437 h 918356"/>
              <a:gd name="connsiteX46" fmla="*/ 3660110 w 9517857"/>
              <a:gd name="connsiteY46" fmla="*/ 348726 h 918356"/>
              <a:gd name="connsiteX47" fmla="*/ 3750023 w 9517857"/>
              <a:gd name="connsiteY47" fmla="*/ 370678 h 918356"/>
              <a:gd name="connsiteX48" fmla="*/ 3844133 w 9517857"/>
              <a:gd name="connsiteY48" fmla="*/ 360648 h 918356"/>
              <a:gd name="connsiteX49" fmla="*/ 3913545 w 9517857"/>
              <a:gd name="connsiteY49" fmla="*/ 344235 h 918356"/>
              <a:gd name="connsiteX50" fmla="*/ 4266740 w 9517857"/>
              <a:gd name="connsiteY50" fmla="*/ 361454 h 918356"/>
              <a:gd name="connsiteX51" fmla="*/ 4430770 w 9517857"/>
              <a:gd name="connsiteY51" fmla="*/ 342643 h 918356"/>
              <a:gd name="connsiteX52" fmla="*/ 4512664 w 9517857"/>
              <a:gd name="connsiteY52" fmla="*/ 319948 h 918356"/>
              <a:gd name="connsiteX53" fmla="*/ 4616423 w 9517857"/>
              <a:gd name="connsiteY53" fmla="*/ 290914 h 918356"/>
              <a:gd name="connsiteX54" fmla="*/ 4691675 w 9517857"/>
              <a:gd name="connsiteY54" fmla="*/ 254011 h 918356"/>
              <a:gd name="connsiteX55" fmla="*/ 4689051 w 9517857"/>
              <a:gd name="connsiteY55" fmla="*/ 250968 h 918356"/>
              <a:gd name="connsiteX56" fmla="*/ 4719994 w 9517857"/>
              <a:gd name="connsiteY56" fmla="*/ 245307 h 918356"/>
              <a:gd name="connsiteX57" fmla="*/ 4752894 w 9517857"/>
              <a:gd name="connsiteY57" fmla="*/ 239875 h 918356"/>
              <a:gd name="connsiteX58" fmla="*/ 4769329 w 9517857"/>
              <a:gd name="connsiteY58" fmla="*/ 233585 h 918356"/>
              <a:gd name="connsiteX59" fmla="*/ 4775634 w 9517857"/>
              <a:gd name="connsiteY59" fmla="*/ 234063 h 918356"/>
              <a:gd name="connsiteX60" fmla="*/ 4790452 w 9517857"/>
              <a:gd name="connsiteY60" fmla="*/ 233572 h 918356"/>
              <a:gd name="connsiteX61" fmla="*/ 4789062 w 9517857"/>
              <a:gd name="connsiteY61" fmla="*/ 241924 h 918356"/>
              <a:gd name="connsiteX62" fmla="*/ 4827826 w 9517857"/>
              <a:gd name="connsiteY62" fmla="*/ 246977 h 918356"/>
              <a:gd name="connsiteX63" fmla="*/ 4892569 w 9517857"/>
              <a:gd name="connsiteY63" fmla="*/ 249933 h 918356"/>
              <a:gd name="connsiteX64" fmla="*/ 4896611 w 9517857"/>
              <a:gd name="connsiteY64" fmla="*/ 240448 h 918356"/>
              <a:gd name="connsiteX65" fmla="*/ 4917286 w 9517857"/>
              <a:gd name="connsiteY65" fmla="*/ 243659 h 918356"/>
              <a:gd name="connsiteX66" fmla="*/ 4981173 w 9517857"/>
              <a:gd name="connsiteY66" fmla="*/ 247103 h 918356"/>
              <a:gd name="connsiteX67" fmla="*/ 5060397 w 9517857"/>
              <a:gd name="connsiteY67" fmla="*/ 263688 h 918356"/>
              <a:gd name="connsiteX68" fmla="*/ 5252996 w 9517857"/>
              <a:gd name="connsiteY68" fmla="*/ 270655 h 918356"/>
              <a:gd name="connsiteX69" fmla="*/ 5358056 w 9517857"/>
              <a:gd name="connsiteY69" fmla="*/ 247248 h 918356"/>
              <a:gd name="connsiteX70" fmla="*/ 5426496 w 9517857"/>
              <a:gd name="connsiteY70" fmla="*/ 235142 h 918356"/>
              <a:gd name="connsiteX71" fmla="*/ 5497161 w 9517857"/>
              <a:gd name="connsiteY71" fmla="*/ 228808 h 918356"/>
              <a:gd name="connsiteX72" fmla="*/ 5826043 w 9517857"/>
              <a:gd name="connsiteY72" fmla="*/ 148073 h 918356"/>
              <a:gd name="connsiteX73" fmla="*/ 6013415 w 9517857"/>
              <a:gd name="connsiteY73" fmla="*/ 137316 h 918356"/>
              <a:gd name="connsiteX74" fmla="*/ 6080994 w 9517857"/>
              <a:gd name="connsiteY74" fmla="*/ 142938 h 918356"/>
              <a:gd name="connsiteX75" fmla="*/ 6194152 w 9517857"/>
              <a:gd name="connsiteY75" fmla="*/ 151772 h 918356"/>
              <a:gd name="connsiteX76" fmla="*/ 6281379 w 9517857"/>
              <a:gd name="connsiteY76" fmla="*/ 181626 h 918356"/>
              <a:gd name="connsiteX77" fmla="*/ 6374947 w 9517857"/>
              <a:gd name="connsiteY77" fmla="*/ 179799 h 918356"/>
              <a:gd name="connsiteX78" fmla="*/ 6448518 w 9517857"/>
              <a:gd name="connsiteY78" fmla="*/ 164378 h 918356"/>
              <a:gd name="connsiteX79" fmla="*/ 6544700 w 9517857"/>
              <a:gd name="connsiteY79" fmla="*/ 167161 h 918356"/>
              <a:gd name="connsiteX80" fmla="*/ 6648353 w 9517857"/>
              <a:gd name="connsiteY80" fmla="*/ 172250 h 918356"/>
              <a:gd name="connsiteX81" fmla="*/ 6736227 w 9517857"/>
              <a:gd name="connsiteY81" fmla="*/ 173216 h 918356"/>
              <a:gd name="connsiteX82" fmla="*/ 6977218 w 9517857"/>
              <a:gd name="connsiteY82" fmla="*/ 184289 h 918356"/>
              <a:gd name="connsiteX83" fmla="*/ 7065221 w 9517857"/>
              <a:gd name="connsiteY83" fmla="*/ 227531 h 918356"/>
              <a:gd name="connsiteX84" fmla="*/ 7366876 w 9517857"/>
              <a:gd name="connsiteY84" fmla="*/ 248468 h 918356"/>
              <a:gd name="connsiteX85" fmla="*/ 7565449 w 9517857"/>
              <a:gd name="connsiteY85" fmla="*/ 258950 h 918356"/>
              <a:gd name="connsiteX86" fmla="*/ 7599285 w 9517857"/>
              <a:gd name="connsiteY86" fmla="*/ 266021 h 918356"/>
              <a:gd name="connsiteX87" fmla="*/ 7644411 w 9517857"/>
              <a:gd name="connsiteY87" fmla="*/ 258986 h 918356"/>
              <a:gd name="connsiteX88" fmla="*/ 7825110 w 9517857"/>
              <a:gd name="connsiteY88" fmla="*/ 229109 h 918356"/>
              <a:gd name="connsiteX89" fmla="*/ 7965804 w 9517857"/>
              <a:gd name="connsiteY89" fmla="*/ 190545 h 918356"/>
              <a:gd name="connsiteX90" fmla="*/ 8147401 w 9517857"/>
              <a:gd name="connsiteY90" fmla="*/ 205617 h 918356"/>
              <a:gd name="connsiteX91" fmla="*/ 8256033 w 9517857"/>
              <a:gd name="connsiteY91" fmla="*/ 193713 h 918356"/>
              <a:gd name="connsiteX92" fmla="*/ 8410677 w 9517857"/>
              <a:gd name="connsiteY92" fmla="*/ 172167 h 918356"/>
              <a:gd name="connsiteX93" fmla="*/ 8617841 w 9517857"/>
              <a:gd name="connsiteY93" fmla="*/ 155167 h 918356"/>
              <a:gd name="connsiteX94" fmla="*/ 8715976 w 9517857"/>
              <a:gd name="connsiteY94" fmla="*/ 178374 h 918356"/>
              <a:gd name="connsiteX95" fmla="*/ 8778827 w 9517857"/>
              <a:gd name="connsiteY95" fmla="*/ 172936 h 918356"/>
              <a:gd name="connsiteX96" fmla="*/ 8840778 w 9517857"/>
              <a:gd name="connsiteY96" fmla="*/ 143149 h 918356"/>
              <a:gd name="connsiteX97" fmla="*/ 9010380 w 9517857"/>
              <a:gd name="connsiteY97" fmla="*/ 91891 h 918356"/>
              <a:gd name="connsiteX98" fmla="*/ 9110856 w 9517857"/>
              <a:gd name="connsiteY98" fmla="*/ 70997 h 918356"/>
              <a:gd name="connsiteX99" fmla="*/ 9268817 w 9517857"/>
              <a:gd name="connsiteY99" fmla="*/ 53082 h 918356"/>
              <a:gd name="connsiteX100" fmla="*/ 9316667 w 9517857"/>
              <a:gd name="connsiteY100" fmla="*/ 45047 h 918356"/>
              <a:gd name="connsiteX101" fmla="*/ 9428209 w 9517857"/>
              <a:gd name="connsiteY101" fmla="*/ 29923 h 918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9517857" h="918356">
                <a:moveTo>
                  <a:pt x="4686423" y="247919"/>
                </a:moveTo>
                <a:lnTo>
                  <a:pt x="4689051" y="250968"/>
                </a:lnTo>
                <a:lnTo>
                  <a:pt x="4687244" y="251298"/>
                </a:lnTo>
                <a:close/>
                <a:moveTo>
                  <a:pt x="4685225" y="246530"/>
                </a:moveTo>
                <a:cubicBezTo>
                  <a:pt x="4688837" y="243198"/>
                  <a:pt x="4687468" y="244598"/>
                  <a:pt x="4686133" y="246727"/>
                </a:cubicBezTo>
                <a:lnTo>
                  <a:pt x="4686423" y="247919"/>
                </a:lnTo>
                <a:close/>
                <a:moveTo>
                  <a:pt x="9517856" y="0"/>
                </a:moveTo>
                <a:lnTo>
                  <a:pt x="9517857" y="12"/>
                </a:lnTo>
                <a:lnTo>
                  <a:pt x="9517857" y="918356"/>
                </a:lnTo>
                <a:lnTo>
                  <a:pt x="14604" y="918356"/>
                </a:lnTo>
                <a:lnTo>
                  <a:pt x="12841" y="917763"/>
                </a:lnTo>
                <a:cubicBezTo>
                  <a:pt x="4532" y="914864"/>
                  <a:pt x="-773" y="912807"/>
                  <a:pt x="93" y="912471"/>
                </a:cubicBezTo>
                <a:cubicBezTo>
                  <a:pt x="172" y="912298"/>
                  <a:pt x="58594" y="890495"/>
                  <a:pt x="58674" y="890322"/>
                </a:cubicBezTo>
                <a:cubicBezTo>
                  <a:pt x="127436" y="929614"/>
                  <a:pt x="206243" y="828226"/>
                  <a:pt x="275005" y="807229"/>
                </a:cubicBezTo>
                <a:cubicBezTo>
                  <a:pt x="303983" y="806087"/>
                  <a:pt x="504960" y="777375"/>
                  <a:pt x="587824" y="798195"/>
                </a:cubicBezTo>
                <a:cubicBezTo>
                  <a:pt x="598733" y="769348"/>
                  <a:pt x="682904" y="785924"/>
                  <a:pt x="651826" y="738338"/>
                </a:cubicBezTo>
                <a:cubicBezTo>
                  <a:pt x="688440" y="737862"/>
                  <a:pt x="753255" y="750396"/>
                  <a:pt x="727985" y="719826"/>
                </a:cubicBezTo>
                <a:cubicBezTo>
                  <a:pt x="739648" y="718749"/>
                  <a:pt x="775717" y="715087"/>
                  <a:pt x="778982" y="710142"/>
                </a:cubicBezTo>
                <a:cubicBezTo>
                  <a:pt x="779189" y="709407"/>
                  <a:pt x="849736" y="718721"/>
                  <a:pt x="849944" y="717987"/>
                </a:cubicBezTo>
                <a:lnTo>
                  <a:pt x="921659" y="712695"/>
                </a:lnTo>
                <a:lnTo>
                  <a:pt x="930946" y="734046"/>
                </a:lnTo>
                <a:lnTo>
                  <a:pt x="986250" y="713530"/>
                </a:lnTo>
                <a:lnTo>
                  <a:pt x="1013752" y="713361"/>
                </a:lnTo>
                <a:lnTo>
                  <a:pt x="1023734" y="718571"/>
                </a:lnTo>
                <a:cubicBezTo>
                  <a:pt x="1033291" y="721276"/>
                  <a:pt x="1045398" y="721394"/>
                  <a:pt x="1063207" y="715651"/>
                </a:cubicBezTo>
                <a:lnTo>
                  <a:pt x="1081980" y="738455"/>
                </a:lnTo>
                <a:lnTo>
                  <a:pt x="1218120" y="713280"/>
                </a:lnTo>
                <a:cubicBezTo>
                  <a:pt x="1230137" y="716162"/>
                  <a:pt x="1387179" y="685179"/>
                  <a:pt x="1397459" y="691190"/>
                </a:cubicBezTo>
                <a:cubicBezTo>
                  <a:pt x="1490025" y="704984"/>
                  <a:pt x="1465878" y="715604"/>
                  <a:pt x="1580688" y="693697"/>
                </a:cubicBezTo>
                <a:cubicBezTo>
                  <a:pt x="1607067" y="704379"/>
                  <a:pt x="1719477" y="658239"/>
                  <a:pt x="1772334" y="710640"/>
                </a:cubicBezTo>
                <a:cubicBezTo>
                  <a:pt x="1745536" y="644824"/>
                  <a:pt x="1976078" y="716436"/>
                  <a:pt x="2002561" y="659917"/>
                </a:cubicBezTo>
                <a:cubicBezTo>
                  <a:pt x="2045346" y="660357"/>
                  <a:pt x="2166676" y="654391"/>
                  <a:pt x="2135144" y="636501"/>
                </a:cubicBezTo>
                <a:cubicBezTo>
                  <a:pt x="2276591" y="665055"/>
                  <a:pt x="2293173" y="591792"/>
                  <a:pt x="2440292" y="593862"/>
                </a:cubicBezTo>
                <a:cubicBezTo>
                  <a:pt x="2495160" y="534824"/>
                  <a:pt x="2473343" y="585644"/>
                  <a:pt x="2547829" y="566150"/>
                </a:cubicBezTo>
                <a:cubicBezTo>
                  <a:pt x="2545438" y="614169"/>
                  <a:pt x="2632278" y="528280"/>
                  <a:pt x="2658055" y="578727"/>
                </a:cubicBezTo>
                <a:cubicBezTo>
                  <a:pt x="2670795" y="573581"/>
                  <a:pt x="2682322" y="567005"/>
                  <a:pt x="2693698" y="560029"/>
                </a:cubicBezTo>
                <a:lnTo>
                  <a:pt x="2699673" y="556400"/>
                </a:lnTo>
                <a:lnTo>
                  <a:pt x="2727306" y="550698"/>
                </a:lnTo>
                <a:lnTo>
                  <a:pt x="2730451" y="538058"/>
                </a:lnTo>
                <a:lnTo>
                  <a:pt x="2768713" y="521575"/>
                </a:lnTo>
                <a:cubicBezTo>
                  <a:pt x="2783756" y="517104"/>
                  <a:pt x="2800788" y="514291"/>
                  <a:pt x="2820868" y="514160"/>
                </a:cubicBezTo>
                <a:cubicBezTo>
                  <a:pt x="2894791" y="532885"/>
                  <a:pt x="2981506" y="465507"/>
                  <a:pt x="3073635" y="491294"/>
                </a:cubicBezTo>
                <a:cubicBezTo>
                  <a:pt x="3106872" y="496624"/>
                  <a:pt x="3205785" y="487718"/>
                  <a:pt x="3222071" y="470559"/>
                </a:cubicBezTo>
                <a:cubicBezTo>
                  <a:pt x="3242193" y="465514"/>
                  <a:pt x="3267163" y="469136"/>
                  <a:pt x="3274069" y="451605"/>
                </a:cubicBezTo>
                <a:cubicBezTo>
                  <a:pt x="3286659" y="430165"/>
                  <a:pt x="3363648" y="455571"/>
                  <a:pt x="3349632" y="432583"/>
                </a:cubicBezTo>
                <a:cubicBezTo>
                  <a:pt x="3404182" y="449847"/>
                  <a:pt x="3438210" y="404323"/>
                  <a:pt x="3479593" y="390437"/>
                </a:cubicBezTo>
                <a:cubicBezTo>
                  <a:pt x="3523240" y="408403"/>
                  <a:pt x="3567027" y="361554"/>
                  <a:pt x="3660110" y="348726"/>
                </a:cubicBezTo>
                <a:cubicBezTo>
                  <a:pt x="3708299" y="369683"/>
                  <a:pt x="3662447" y="344775"/>
                  <a:pt x="3750023" y="370678"/>
                </a:cubicBezTo>
                <a:cubicBezTo>
                  <a:pt x="3752092" y="367132"/>
                  <a:pt x="3816880" y="365055"/>
                  <a:pt x="3844133" y="360648"/>
                </a:cubicBezTo>
                <a:cubicBezTo>
                  <a:pt x="3871386" y="356240"/>
                  <a:pt x="3882848" y="332490"/>
                  <a:pt x="3913545" y="344235"/>
                </a:cubicBezTo>
                <a:cubicBezTo>
                  <a:pt x="4050255" y="376864"/>
                  <a:pt x="4159924" y="363190"/>
                  <a:pt x="4266740" y="361454"/>
                </a:cubicBezTo>
                <a:cubicBezTo>
                  <a:pt x="4385770" y="354374"/>
                  <a:pt x="4314535" y="340143"/>
                  <a:pt x="4430770" y="342643"/>
                </a:cubicBezTo>
                <a:cubicBezTo>
                  <a:pt x="4439969" y="322594"/>
                  <a:pt x="4478290" y="314645"/>
                  <a:pt x="4512664" y="319948"/>
                </a:cubicBezTo>
                <a:cubicBezTo>
                  <a:pt x="4570011" y="315138"/>
                  <a:pt x="4549085" y="269599"/>
                  <a:pt x="4616423" y="290914"/>
                </a:cubicBezTo>
                <a:cubicBezTo>
                  <a:pt x="4599641" y="270277"/>
                  <a:pt x="4692085" y="269216"/>
                  <a:pt x="4691675" y="254011"/>
                </a:cubicBezTo>
                <a:lnTo>
                  <a:pt x="4689051" y="250968"/>
                </a:lnTo>
                <a:lnTo>
                  <a:pt x="4719994" y="245307"/>
                </a:lnTo>
                <a:cubicBezTo>
                  <a:pt x="4732635" y="242775"/>
                  <a:pt x="4745300" y="240335"/>
                  <a:pt x="4752894" y="239875"/>
                </a:cubicBezTo>
                <a:lnTo>
                  <a:pt x="4769329" y="233585"/>
                </a:lnTo>
                <a:lnTo>
                  <a:pt x="4775634" y="234063"/>
                </a:lnTo>
                <a:lnTo>
                  <a:pt x="4790452" y="233572"/>
                </a:lnTo>
                <a:cubicBezTo>
                  <a:pt x="4789989" y="236356"/>
                  <a:pt x="4789525" y="239141"/>
                  <a:pt x="4789062" y="241924"/>
                </a:cubicBezTo>
                <a:cubicBezTo>
                  <a:pt x="4786342" y="249932"/>
                  <a:pt x="4804560" y="248631"/>
                  <a:pt x="4827826" y="246977"/>
                </a:cubicBezTo>
                <a:cubicBezTo>
                  <a:pt x="4875782" y="239569"/>
                  <a:pt x="4874112" y="283413"/>
                  <a:pt x="4892569" y="249933"/>
                </a:cubicBezTo>
                <a:lnTo>
                  <a:pt x="4896611" y="240448"/>
                </a:lnTo>
                <a:lnTo>
                  <a:pt x="4917286" y="243659"/>
                </a:lnTo>
                <a:cubicBezTo>
                  <a:pt x="4923060" y="243799"/>
                  <a:pt x="4981729" y="240979"/>
                  <a:pt x="4981173" y="247103"/>
                </a:cubicBezTo>
                <a:cubicBezTo>
                  <a:pt x="5024880" y="220690"/>
                  <a:pt x="5014146" y="257963"/>
                  <a:pt x="5060397" y="263688"/>
                </a:cubicBezTo>
                <a:cubicBezTo>
                  <a:pt x="5093356" y="238589"/>
                  <a:pt x="5157892" y="275351"/>
                  <a:pt x="5252996" y="270655"/>
                </a:cubicBezTo>
                <a:cubicBezTo>
                  <a:pt x="5288840" y="241872"/>
                  <a:pt x="5287005" y="287921"/>
                  <a:pt x="5358056" y="247248"/>
                </a:cubicBezTo>
                <a:cubicBezTo>
                  <a:pt x="5361752" y="250257"/>
                  <a:pt x="5403312" y="238215"/>
                  <a:pt x="5426496" y="235142"/>
                </a:cubicBezTo>
                <a:cubicBezTo>
                  <a:pt x="5449679" y="232069"/>
                  <a:pt x="5473549" y="245611"/>
                  <a:pt x="5497161" y="228808"/>
                </a:cubicBezTo>
                <a:cubicBezTo>
                  <a:pt x="5611861" y="172767"/>
                  <a:pt x="5723211" y="165860"/>
                  <a:pt x="5826043" y="148073"/>
                </a:cubicBezTo>
                <a:cubicBezTo>
                  <a:pt x="5943127" y="133166"/>
                  <a:pt x="5872659" y="193078"/>
                  <a:pt x="6013415" y="137316"/>
                </a:cubicBezTo>
                <a:cubicBezTo>
                  <a:pt x="6031924" y="154783"/>
                  <a:pt x="6050745" y="154258"/>
                  <a:pt x="6080994" y="142938"/>
                </a:cubicBezTo>
                <a:cubicBezTo>
                  <a:pt x="6138083" y="137090"/>
                  <a:pt x="6140195" y="184383"/>
                  <a:pt x="6194152" y="151772"/>
                </a:cubicBezTo>
                <a:cubicBezTo>
                  <a:pt x="6187280" y="177783"/>
                  <a:pt x="6304222" y="153410"/>
                  <a:pt x="6281379" y="181626"/>
                </a:cubicBezTo>
                <a:cubicBezTo>
                  <a:pt x="6321899" y="201819"/>
                  <a:pt x="6335111" y="162590"/>
                  <a:pt x="6374947" y="179799"/>
                </a:cubicBezTo>
                <a:cubicBezTo>
                  <a:pt x="6417404" y="181336"/>
                  <a:pt x="6402484" y="169694"/>
                  <a:pt x="6448518" y="164378"/>
                </a:cubicBezTo>
                <a:cubicBezTo>
                  <a:pt x="6504958" y="162488"/>
                  <a:pt x="6493438" y="111203"/>
                  <a:pt x="6544700" y="167161"/>
                </a:cubicBezTo>
                <a:cubicBezTo>
                  <a:pt x="6601507" y="148697"/>
                  <a:pt x="6566269" y="164386"/>
                  <a:pt x="6648353" y="172250"/>
                </a:cubicBezTo>
                <a:cubicBezTo>
                  <a:pt x="6680008" y="155223"/>
                  <a:pt x="6707960" y="160673"/>
                  <a:pt x="6736227" y="173216"/>
                </a:cubicBezTo>
                <a:cubicBezTo>
                  <a:pt x="6813963" y="164284"/>
                  <a:pt x="6888143" y="181296"/>
                  <a:pt x="6977218" y="184289"/>
                </a:cubicBezTo>
                <a:cubicBezTo>
                  <a:pt x="7040424" y="188318"/>
                  <a:pt x="7000278" y="216835"/>
                  <a:pt x="7065221" y="227531"/>
                </a:cubicBezTo>
                <a:cubicBezTo>
                  <a:pt x="7130163" y="238228"/>
                  <a:pt x="7291878" y="238208"/>
                  <a:pt x="7366876" y="248468"/>
                </a:cubicBezTo>
                <a:cubicBezTo>
                  <a:pt x="7491356" y="206752"/>
                  <a:pt x="7367734" y="280166"/>
                  <a:pt x="7565449" y="258950"/>
                </a:cubicBezTo>
                <a:cubicBezTo>
                  <a:pt x="7575959" y="252432"/>
                  <a:pt x="7600854" y="257628"/>
                  <a:pt x="7599285" y="266021"/>
                </a:cubicBezTo>
                <a:cubicBezTo>
                  <a:pt x="7611616" y="262940"/>
                  <a:pt x="7639946" y="245819"/>
                  <a:pt x="7644411" y="258986"/>
                </a:cubicBezTo>
                <a:cubicBezTo>
                  <a:pt x="7708015" y="258012"/>
                  <a:pt x="7770249" y="247724"/>
                  <a:pt x="7825110" y="229109"/>
                </a:cubicBezTo>
                <a:cubicBezTo>
                  <a:pt x="7949762" y="247028"/>
                  <a:pt x="7921956" y="197757"/>
                  <a:pt x="7965804" y="190545"/>
                </a:cubicBezTo>
                <a:cubicBezTo>
                  <a:pt x="8039439" y="213878"/>
                  <a:pt x="8063651" y="191475"/>
                  <a:pt x="8147401" y="205617"/>
                </a:cubicBezTo>
                <a:cubicBezTo>
                  <a:pt x="8166453" y="196610"/>
                  <a:pt x="8225048" y="207099"/>
                  <a:pt x="8256033" y="193713"/>
                </a:cubicBezTo>
                <a:cubicBezTo>
                  <a:pt x="8311388" y="242017"/>
                  <a:pt x="8350376" y="178592"/>
                  <a:pt x="8410677" y="172167"/>
                </a:cubicBezTo>
                <a:cubicBezTo>
                  <a:pt x="8470978" y="165743"/>
                  <a:pt x="8572470" y="206385"/>
                  <a:pt x="8617841" y="155167"/>
                </a:cubicBezTo>
                <a:cubicBezTo>
                  <a:pt x="8646050" y="160448"/>
                  <a:pt x="8664949" y="183631"/>
                  <a:pt x="8715976" y="178374"/>
                </a:cubicBezTo>
                <a:cubicBezTo>
                  <a:pt x="8737194" y="188216"/>
                  <a:pt x="8738009" y="189511"/>
                  <a:pt x="8778827" y="172936"/>
                </a:cubicBezTo>
                <a:cubicBezTo>
                  <a:pt x="8725277" y="146372"/>
                  <a:pt x="8850819" y="175612"/>
                  <a:pt x="8840778" y="143149"/>
                </a:cubicBezTo>
                <a:cubicBezTo>
                  <a:pt x="8903519" y="121096"/>
                  <a:pt x="9021861" y="150359"/>
                  <a:pt x="9010380" y="91891"/>
                </a:cubicBezTo>
                <a:cubicBezTo>
                  <a:pt x="9027103" y="56852"/>
                  <a:pt x="9112524" y="108357"/>
                  <a:pt x="9110856" y="70997"/>
                </a:cubicBezTo>
                <a:cubicBezTo>
                  <a:pt x="9148189" y="94250"/>
                  <a:pt x="9209809" y="53285"/>
                  <a:pt x="9268817" y="53082"/>
                </a:cubicBezTo>
                <a:cubicBezTo>
                  <a:pt x="9279135" y="35997"/>
                  <a:pt x="9292736" y="36520"/>
                  <a:pt x="9316667" y="45047"/>
                </a:cubicBezTo>
                <a:cubicBezTo>
                  <a:pt x="9352186" y="45862"/>
                  <a:pt x="9390008" y="39799"/>
                  <a:pt x="9428209" y="2992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EFAC06D-C9D1-C249-F2DE-365FA6DDF7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8630" y="1915297"/>
            <a:ext cx="5627369" cy="4839833"/>
          </a:xfrm>
        </p:spPr>
        <p:txBody>
          <a:bodyPr>
            <a:normAutofit lnSpcReduction="10000"/>
          </a:bodyPr>
          <a:lstStyle/>
          <a:p>
            <a:pPr marL="0" indent="0" defTabSz="850392">
              <a:spcBef>
                <a:spcPts val="930"/>
              </a:spcBef>
              <a:buNone/>
            </a:pPr>
            <a:r>
              <a:rPr lang="fi-FI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Kokeessa on yleensä</a:t>
            </a:r>
          </a:p>
          <a:p>
            <a:pPr defTabSz="850392">
              <a:spcBef>
                <a:spcPts val="930"/>
              </a:spcBef>
            </a:pPr>
            <a:r>
              <a:rPr lang="fi-FI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radio-ohjelma / podcast </a:t>
            </a:r>
          </a:p>
          <a:p>
            <a:pPr marL="0" indent="0" defTabSz="850392">
              <a:spcBef>
                <a:spcPts val="930"/>
              </a:spcBef>
              <a:buNone/>
            </a:pPr>
            <a:r>
              <a:rPr lang="fi-FI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 pelkkää ääntä</a:t>
            </a:r>
          </a:p>
          <a:p>
            <a:pPr defTabSz="850392">
              <a:spcBef>
                <a:spcPts val="930"/>
              </a:spcBef>
            </a:pPr>
            <a:r>
              <a:rPr lang="fi-FI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video </a:t>
            </a:r>
          </a:p>
          <a:p>
            <a:pPr marL="0" indent="0" defTabSz="850392">
              <a:spcBef>
                <a:spcPts val="930"/>
              </a:spcBef>
              <a:buNone/>
            </a:pPr>
            <a:r>
              <a:rPr lang="fi-FI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 ääntä ja kuvaa</a:t>
            </a:r>
          </a:p>
          <a:p>
            <a:pPr marL="0" indent="0" defTabSz="850392">
              <a:spcBef>
                <a:spcPts val="930"/>
              </a:spcBef>
              <a:buNone/>
            </a:pPr>
            <a:endParaRPr lang="fi-FI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defTabSz="850392">
              <a:spcBef>
                <a:spcPts val="930"/>
              </a:spcBef>
              <a:buNone/>
            </a:pPr>
            <a:r>
              <a:rPr lang="fi-FI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Aineistot ovat yleensä asiaohjelmia.</a:t>
            </a:r>
          </a:p>
          <a:p>
            <a:pPr marL="0" indent="0" defTabSz="850392">
              <a:spcBef>
                <a:spcPts val="930"/>
              </a:spcBef>
              <a:buNone/>
            </a:pPr>
            <a:r>
              <a:rPr lang="fi-FI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Aineistoissa on </a:t>
            </a:r>
          </a:p>
          <a:p>
            <a:pPr marL="212598" indent="-212598" defTabSz="850392">
              <a:spcBef>
                <a:spcPts val="930"/>
              </a:spcBef>
              <a:buFontTx/>
              <a:buChar char="-"/>
            </a:pPr>
            <a:r>
              <a:rPr lang="fi-FI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haastatteluja</a:t>
            </a:r>
          </a:p>
          <a:p>
            <a:pPr marL="212598" indent="-212598" defTabSz="850392">
              <a:spcBef>
                <a:spcPts val="930"/>
              </a:spcBef>
              <a:buFontTx/>
              <a:buChar char="-"/>
            </a:pPr>
            <a:r>
              <a:rPr lang="fi-FI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ryhmäkeskusteluja</a:t>
            </a:r>
          </a:p>
          <a:p>
            <a:pPr marL="212598" indent="-212598" defTabSz="850392">
              <a:spcBef>
                <a:spcPts val="930"/>
              </a:spcBef>
              <a:buFontTx/>
              <a:buChar char="-"/>
            </a:pPr>
            <a:endParaRPr lang="fi-FI" sz="17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defTabSz="850392">
              <a:spcBef>
                <a:spcPts val="930"/>
              </a:spcBef>
              <a:buNone/>
            </a:pPr>
            <a:endParaRPr lang="fi-FI" sz="17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fi-FI" sz="1700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6AE3FA1A-EECE-82FD-13DC-8DFA75C3EC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64629" y="2156811"/>
            <a:ext cx="5814088" cy="4059672"/>
          </a:xfrm>
        </p:spPr>
        <p:txBody>
          <a:bodyPr>
            <a:normAutofit lnSpcReduction="10000"/>
          </a:bodyPr>
          <a:lstStyle/>
          <a:p>
            <a:pPr marL="0" indent="0" defTabSz="850392">
              <a:spcBef>
                <a:spcPts val="930"/>
              </a:spcBef>
              <a:buNone/>
            </a:pPr>
            <a:r>
              <a:rPr lang="fi-FI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Tehtävät ovat</a:t>
            </a:r>
          </a:p>
          <a:p>
            <a:pPr defTabSz="850392">
              <a:spcBef>
                <a:spcPts val="930"/>
              </a:spcBef>
            </a:pPr>
            <a:r>
              <a:rPr lang="fi-FI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monivalintatehtäviä (A, B, C)</a:t>
            </a:r>
          </a:p>
          <a:p>
            <a:pPr defTabSz="850392">
              <a:spcBef>
                <a:spcPts val="930"/>
              </a:spcBef>
            </a:pPr>
            <a:r>
              <a:rPr lang="fi-FI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avoimia kysymyksiä</a:t>
            </a:r>
          </a:p>
          <a:p>
            <a:pPr marL="425196" lvl="1" indent="0" defTabSz="850392">
              <a:spcBef>
                <a:spcPts val="465"/>
              </a:spcBef>
              <a:buNone/>
            </a:pPr>
            <a:r>
              <a:rPr lang="fi-FI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Katso suositeltu merkkimäärä avoimissa vastauksissa </a:t>
            </a:r>
          </a:p>
          <a:p>
            <a:pPr marL="425196" lvl="1" indent="0" defTabSz="850392">
              <a:spcBef>
                <a:spcPts val="465"/>
              </a:spcBef>
              <a:buNone/>
            </a:pPr>
            <a:r>
              <a:rPr lang="fi-FI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 100–350 merkkiä</a:t>
            </a:r>
          </a:p>
          <a:p>
            <a:pPr marL="212598" indent="-212598" defTabSz="850392">
              <a:spcBef>
                <a:spcPts val="930"/>
              </a:spcBef>
              <a:buFontTx/>
              <a:buChar char="-"/>
            </a:pPr>
            <a:endParaRPr lang="fi-FI" sz="2604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Tx/>
              <a:buChar char="-"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951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D1618C-B7BC-645D-F6F9-1D87FAA8D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3299"/>
            <a:ext cx="10515600" cy="688423"/>
          </a:xfrm>
        </p:spPr>
        <p:txBody>
          <a:bodyPr>
            <a:normAutofit fontScale="90000"/>
          </a:bodyPr>
          <a:lstStyle/>
          <a:p>
            <a:r>
              <a:rPr lang="fi-FI" dirty="0"/>
              <a:t>TEHTÄVÄ: Kuuntele osa yo-tehtävästä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28EB1C9-0283-E306-E5A6-393C051A0B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0261"/>
            <a:ext cx="11188148" cy="51830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dirty="0"/>
              <a:t>Luku 3.1 </a:t>
            </a:r>
          </a:p>
          <a:p>
            <a:pPr marL="514350" indent="-514350">
              <a:buAutoNum type="arabicParenR"/>
            </a:pPr>
            <a:r>
              <a:rPr lang="fi-FI" dirty="0"/>
              <a:t>tehtävä 4 a: kuuntele yo-kokeen osio ja vastaa kysymyksiin </a:t>
            </a:r>
            <a:r>
              <a:rPr lang="fi-FI" dirty="0" err="1"/>
              <a:t>Studeossa</a:t>
            </a:r>
            <a:endParaRPr lang="fi-FI" dirty="0"/>
          </a:p>
          <a:p>
            <a:pPr marL="514350" indent="-514350">
              <a:buAutoNum type="arabicParenR"/>
            </a:pPr>
            <a:endParaRPr lang="fi-FI" dirty="0"/>
          </a:p>
          <a:p>
            <a:pPr marL="514350" indent="-514350">
              <a:buAutoNum type="arabicParenR"/>
            </a:pPr>
            <a:r>
              <a:rPr lang="fi-FI" dirty="0"/>
              <a:t>tehtävä 4 c: Vastaa monivalintaan.</a:t>
            </a:r>
          </a:p>
          <a:p>
            <a:pPr marL="514350" indent="-514350">
              <a:buAutoNum type="arabicParenR"/>
            </a:pPr>
            <a:endParaRPr lang="fi-FI" dirty="0"/>
          </a:p>
          <a:p>
            <a:pPr marL="514350" indent="-514350">
              <a:buAutoNum type="arabicParenR"/>
            </a:pPr>
            <a:r>
              <a:rPr lang="fi-FI" dirty="0"/>
              <a:t>Tee tehtävät 1, 2 </a:t>
            </a:r>
            <a:r>
              <a:rPr lang="fi-FI"/>
              <a:t>ja luvusta 3.2 tehtävä MA1</a:t>
            </a:r>
            <a:endParaRPr lang="fi-FI" dirty="0"/>
          </a:p>
          <a:p>
            <a:pPr marL="514350" indent="-514350">
              <a:buAutoNum type="arabicParenR"/>
            </a:pPr>
            <a:endParaRPr lang="fi-FI" dirty="0"/>
          </a:p>
          <a:p>
            <a:pPr marL="514350" indent="-514350">
              <a:buAutoNum type="arabicParenR"/>
            </a:pPr>
            <a:r>
              <a:rPr lang="fi-FI" dirty="0"/>
              <a:t>Tehdään yhteisesti tehtävä 4 b</a:t>
            </a:r>
          </a:p>
          <a:p>
            <a:pPr marL="514350" indent="-514350">
              <a:buAutoNum type="arabicParenR"/>
            </a:pPr>
            <a:endParaRPr lang="fi-FI" dirty="0"/>
          </a:p>
          <a:p>
            <a:pPr marL="514350" indent="-514350">
              <a:buAutoNum type="arabicParenR"/>
            </a:pPr>
            <a:r>
              <a:rPr lang="fi-FI" dirty="0"/>
              <a:t>Sitten tee 4 c</a:t>
            </a:r>
          </a:p>
          <a:p>
            <a:pPr marL="514350" indent="-514350">
              <a:buAutoNum type="arabicParenR"/>
            </a:pPr>
            <a:endParaRPr lang="fi-FI" dirty="0"/>
          </a:p>
          <a:p>
            <a:pPr marL="514350" indent="-514350">
              <a:buAutoNum type="arabicParenR"/>
            </a:pPr>
            <a:endParaRPr lang="fi-FI" dirty="0"/>
          </a:p>
          <a:p>
            <a:pPr marL="514350" indent="-514350">
              <a:buAutoNum type="arabicParenR"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66162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F3D8313-46E3-E07E-5BF2-452D18D88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Hyvän vastauksen piirteet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7F59605-465B-59F4-21F1-8DA12FE50D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Avoimet kysymykset arvioidaan </a:t>
            </a:r>
            <a:r>
              <a:rPr lang="fi-FI" b="1" dirty="0"/>
              <a:t>YTL:n kriteereillä </a:t>
            </a:r>
            <a:r>
              <a:rPr lang="fi-FI" dirty="0"/>
              <a:t>ja</a:t>
            </a:r>
            <a:r>
              <a:rPr lang="fi-FI" b="1" dirty="0"/>
              <a:t> Hyvän vastauksen piirteiden </a:t>
            </a:r>
            <a:r>
              <a:rPr lang="fi-FI" dirty="0"/>
              <a:t>avulla.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Hyvän vastauksen piirteet luettelevat, mitä sisältöä vastaukseen odotetaan. 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2451AC09-4D8C-1DA9-6C68-57EB7048869A}"/>
              </a:ext>
            </a:extLst>
          </p:cNvPr>
          <p:cNvSpPr/>
          <p:nvPr/>
        </p:nvSpPr>
        <p:spPr>
          <a:xfrm>
            <a:off x="838200" y="4689474"/>
            <a:ext cx="6924675" cy="1076325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fi-FI" sz="3200" dirty="0"/>
              <a:t>Tee tehtävä 4 b</a:t>
            </a:r>
          </a:p>
        </p:txBody>
      </p:sp>
    </p:spTree>
    <p:extLst>
      <p:ext uri="{BB962C8B-B14F-4D97-AF65-F5344CB8AC3E}">
        <p14:creationId xmlns:p14="http://schemas.microsoft.com/office/powerpoint/2010/main" val="322142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65200D0-39BD-F5C2-0FE4-6FE76FEDC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87" y="0"/>
            <a:ext cx="11456504" cy="675861"/>
          </a:xfrm>
        </p:spPr>
        <p:txBody>
          <a:bodyPr>
            <a:normAutofit/>
          </a:bodyPr>
          <a:lstStyle/>
          <a:p>
            <a:r>
              <a:rPr lang="fi-FI" sz="2800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Hyvän vastauksen piirteet </a:t>
            </a:r>
            <a:endParaRPr lang="fi-FI" sz="28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480F0AC-FEBF-A243-B870-14376B9C0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175" y="675861"/>
            <a:ext cx="11807686" cy="6013174"/>
          </a:xfrm>
        </p:spPr>
        <p:txBody>
          <a:bodyPr>
            <a:normAutofit fontScale="77500" lnSpcReduction="20000"/>
          </a:bodyPr>
          <a:lstStyle/>
          <a:p>
            <a:pPr marL="0" indent="0" algn="l">
              <a:buNone/>
            </a:pPr>
            <a:r>
              <a:rPr lang="fi-FI" b="1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Teht</a:t>
            </a:r>
            <a:r>
              <a:rPr lang="fi-FI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. 1.6 Millaisia erilaisia rooleja Tiina </a:t>
            </a:r>
            <a:r>
              <a:rPr lang="fi-FI" b="1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Sanila</a:t>
            </a:r>
            <a:r>
              <a:rPr lang="fi-FI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-Aikiolla itsellään on? </a:t>
            </a:r>
            <a:r>
              <a:rPr lang="fi-FI" sz="2100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(Mainitse vähintään viisi.)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saamelainen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äiti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poromies, kalastaja-metsästäjän vaimo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saamen kielen opettaja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saamelaiskäräjien puheenjohtaja / poliitikko, joka edustaa saamelaisia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rock-artisti / muusikko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oikeustieteen opiskelija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inarilainen</a:t>
            </a:r>
          </a:p>
          <a:p>
            <a:pPr algn="l"/>
            <a:r>
              <a:rPr lang="fi-FI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Listaus riittää viiteen pisteeseen, jos listassa on esim. tarkentavia määreitä.</a:t>
            </a:r>
          </a:p>
          <a:p>
            <a:pPr algn="l"/>
            <a:endParaRPr lang="fi-FI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marL="0" indent="0" algn="l">
              <a:buNone/>
            </a:pPr>
            <a:r>
              <a:rPr lang="fi-FI" b="1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Teht</a:t>
            </a:r>
            <a:r>
              <a:rPr lang="fi-FI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. 1.7. Millaiset tekijät ovat auttaneet Tiina </a:t>
            </a:r>
            <a:r>
              <a:rPr lang="fi-FI" b="1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Sanila</a:t>
            </a:r>
            <a:r>
              <a:rPr lang="fi-FI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-Aikiota saamaan aikaan tuloksia?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yritystausta lapsuuden perheestä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oppinut äidiltään, että työtä ei kannata pelätä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tai ajattelee, että kun tarttuu toimeen, niin saa aikaiseksi (tai kahden viimeisen yhdistelmä)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5928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7E6F9FC-7762-C02A-4E89-E05BE67D9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3" y="1999615"/>
            <a:ext cx="9144000" cy="2764028"/>
          </a:xfrm>
        </p:spPr>
        <p:txBody>
          <a:bodyPr anchor="ctr">
            <a:normAutofit/>
          </a:bodyPr>
          <a:lstStyle/>
          <a:p>
            <a:r>
              <a:rPr lang="fi-FI" sz="7200"/>
              <a:t>Ohjeita yo-kokeen kuunteluun</a:t>
            </a:r>
          </a:p>
        </p:txBody>
      </p:sp>
      <p:sp>
        <p:nvSpPr>
          <p:cNvPr id="4" name="Alaotsikko 3">
            <a:extLst>
              <a:ext uri="{FF2B5EF4-FFF2-40B4-BE49-F238E27FC236}">
                <a16:creationId xmlns:a16="http://schemas.microsoft.com/office/drawing/2014/main" id="{2A964124-2456-911F-056F-C3809615ED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6912" y="5645150"/>
            <a:ext cx="8258176" cy="631825"/>
          </a:xfrm>
        </p:spPr>
        <p:txBody>
          <a:bodyPr anchor="ctr">
            <a:normAutofit/>
          </a:bodyPr>
          <a:lstStyle/>
          <a:p>
            <a:endParaRPr lang="fi-FI" sz="28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71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10EB215C-7839-4CEA-AA02-B8F7755F9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Freeform: Shape 2056">
            <a:extLst>
              <a:ext uri="{FF2B5EF4-FFF2-40B4-BE49-F238E27FC236}">
                <a16:creationId xmlns:a16="http://schemas.microsoft.com/office/drawing/2014/main" id="{91011C6D-05BE-4D99-8C11-A0E478B12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0915134" cy="2251389"/>
          </a:xfrm>
          <a:custGeom>
            <a:avLst/>
            <a:gdLst>
              <a:gd name="connsiteX0" fmla="*/ 0 w 10915134"/>
              <a:gd name="connsiteY0" fmla="*/ 0 h 2251389"/>
              <a:gd name="connsiteX1" fmla="*/ 10915134 w 10915134"/>
              <a:gd name="connsiteY1" fmla="*/ 0 h 2251389"/>
              <a:gd name="connsiteX2" fmla="*/ 10882980 w 10915134"/>
              <a:gd name="connsiteY2" fmla="*/ 49990 h 2251389"/>
              <a:gd name="connsiteX3" fmla="*/ 10834795 w 10915134"/>
              <a:gd name="connsiteY3" fmla="*/ 110024 h 2251389"/>
              <a:gd name="connsiteX4" fmla="*/ 10738392 w 10915134"/>
              <a:gd name="connsiteY4" fmla="*/ 165813 h 2251389"/>
              <a:gd name="connsiteX5" fmla="*/ 10633692 w 10915134"/>
              <a:gd name="connsiteY5" fmla="*/ 209264 h 2251389"/>
              <a:gd name="connsiteX6" fmla="*/ 10586800 w 10915134"/>
              <a:gd name="connsiteY6" fmla="*/ 239716 h 2251389"/>
              <a:gd name="connsiteX7" fmla="*/ 10501658 w 10915134"/>
              <a:gd name="connsiteY7" fmla="*/ 307174 h 2251389"/>
              <a:gd name="connsiteX8" fmla="*/ 10404067 w 10915134"/>
              <a:gd name="connsiteY8" fmla="*/ 412395 h 2251389"/>
              <a:gd name="connsiteX9" fmla="*/ 10380953 w 10915134"/>
              <a:gd name="connsiteY9" fmla="*/ 472334 h 2251389"/>
              <a:gd name="connsiteX10" fmla="*/ 10341416 w 10915134"/>
              <a:gd name="connsiteY10" fmla="*/ 504774 h 2251389"/>
              <a:gd name="connsiteX11" fmla="*/ 10326329 w 10915134"/>
              <a:gd name="connsiteY11" fmla="*/ 523459 h 2251389"/>
              <a:gd name="connsiteX12" fmla="*/ 10298289 w 10915134"/>
              <a:gd name="connsiteY12" fmla="*/ 532173 h 2251389"/>
              <a:gd name="connsiteX13" fmla="*/ 10243127 w 10915134"/>
              <a:gd name="connsiteY13" fmla="*/ 540715 h 2251389"/>
              <a:gd name="connsiteX14" fmla="*/ 10141243 w 10915134"/>
              <a:gd name="connsiteY14" fmla="*/ 592343 h 2251389"/>
              <a:gd name="connsiteX15" fmla="*/ 9940352 w 10915134"/>
              <a:gd name="connsiteY15" fmla="*/ 631518 h 2251389"/>
              <a:gd name="connsiteX16" fmla="*/ 9836226 w 10915134"/>
              <a:gd name="connsiteY16" fmla="*/ 660496 h 2251389"/>
              <a:gd name="connsiteX17" fmla="*/ 9686899 w 10915134"/>
              <a:gd name="connsiteY17" fmla="*/ 683782 h 2251389"/>
              <a:gd name="connsiteX18" fmla="*/ 9578209 w 10915134"/>
              <a:gd name="connsiteY18" fmla="*/ 709781 h 2251389"/>
              <a:gd name="connsiteX19" fmla="*/ 9437298 w 10915134"/>
              <a:gd name="connsiteY19" fmla="*/ 757337 h 2251389"/>
              <a:gd name="connsiteX20" fmla="*/ 9435498 w 10915134"/>
              <a:gd name="connsiteY20" fmla="*/ 759689 h 2251389"/>
              <a:gd name="connsiteX21" fmla="*/ 9413910 w 10915134"/>
              <a:gd name="connsiteY21" fmla="*/ 764531 h 2251389"/>
              <a:gd name="connsiteX22" fmla="*/ 9361370 w 10915134"/>
              <a:gd name="connsiteY22" fmla="*/ 760593 h 2251389"/>
              <a:gd name="connsiteX23" fmla="*/ 9356626 w 10915134"/>
              <a:gd name="connsiteY23" fmla="*/ 764594 h 2251389"/>
              <a:gd name="connsiteX24" fmla="*/ 9311281 w 10915134"/>
              <a:gd name="connsiteY24" fmla="*/ 769260 h 2251389"/>
              <a:gd name="connsiteX25" fmla="*/ 9311173 w 10915134"/>
              <a:gd name="connsiteY25" fmla="*/ 771337 h 2251389"/>
              <a:gd name="connsiteX26" fmla="*/ 9300658 w 10915134"/>
              <a:gd name="connsiteY26" fmla="*/ 781452 h 2251389"/>
              <a:gd name="connsiteX27" fmla="*/ 9279376 w 10915134"/>
              <a:gd name="connsiteY27" fmla="*/ 796188 h 2251389"/>
              <a:gd name="connsiteX28" fmla="*/ 9189502 w 10915134"/>
              <a:gd name="connsiteY28" fmla="*/ 860175 h 2251389"/>
              <a:gd name="connsiteX29" fmla="*/ 9180260 w 10915134"/>
              <a:gd name="connsiteY29" fmla="*/ 862300 h 2251389"/>
              <a:gd name="connsiteX30" fmla="*/ 9180186 w 10915134"/>
              <a:gd name="connsiteY30" fmla="*/ 862799 h 2251389"/>
              <a:gd name="connsiteX31" fmla="*/ 9170652 w 10915134"/>
              <a:gd name="connsiteY31" fmla="*/ 865945 h 2251389"/>
              <a:gd name="connsiteX32" fmla="*/ 9145484 w 10915134"/>
              <a:gd name="connsiteY32" fmla="*/ 870300 h 2251389"/>
              <a:gd name="connsiteX33" fmla="*/ 9140031 w 10915134"/>
              <a:gd name="connsiteY33" fmla="*/ 874741 h 2251389"/>
              <a:gd name="connsiteX34" fmla="*/ 9138892 w 10915134"/>
              <a:gd name="connsiteY34" fmla="*/ 880860 h 2251389"/>
              <a:gd name="connsiteX35" fmla="*/ 9107257 w 10915134"/>
              <a:gd name="connsiteY35" fmla="*/ 903704 h 2251389"/>
              <a:gd name="connsiteX36" fmla="*/ 9034880 w 10915134"/>
              <a:gd name="connsiteY36" fmla="*/ 948837 h 2251389"/>
              <a:gd name="connsiteX37" fmla="*/ 8950600 w 10915134"/>
              <a:gd name="connsiteY37" fmla="*/ 994853 h 2251389"/>
              <a:gd name="connsiteX38" fmla="*/ 8753014 w 10915134"/>
              <a:gd name="connsiteY38" fmla="*/ 1118658 h 2251389"/>
              <a:gd name="connsiteX39" fmla="*/ 8581094 w 10915134"/>
              <a:gd name="connsiteY39" fmla="*/ 1153261 h 2251389"/>
              <a:gd name="connsiteX40" fmla="*/ 8498175 w 10915134"/>
              <a:gd name="connsiteY40" fmla="*/ 1187969 h 2251389"/>
              <a:gd name="connsiteX41" fmla="*/ 8448788 w 10915134"/>
              <a:gd name="connsiteY41" fmla="*/ 1206463 h 2251389"/>
              <a:gd name="connsiteX42" fmla="*/ 8367996 w 10915134"/>
              <a:gd name="connsiteY42" fmla="*/ 1232783 h 2251389"/>
              <a:gd name="connsiteX43" fmla="*/ 8367423 w 10915134"/>
              <a:gd name="connsiteY43" fmla="*/ 1238278 h 2251389"/>
              <a:gd name="connsiteX44" fmla="*/ 8359640 w 10915134"/>
              <a:gd name="connsiteY44" fmla="*/ 1246782 h 2251389"/>
              <a:gd name="connsiteX45" fmla="*/ 8346100 w 10915134"/>
              <a:gd name="connsiteY45" fmla="*/ 1266142 h 2251389"/>
              <a:gd name="connsiteX46" fmla="*/ 8318833 w 10915134"/>
              <a:gd name="connsiteY46" fmla="*/ 1292714 h 2251389"/>
              <a:gd name="connsiteX47" fmla="*/ 8317719 w 10915134"/>
              <a:gd name="connsiteY47" fmla="*/ 1291904 h 2251389"/>
              <a:gd name="connsiteX48" fmla="*/ 8307730 w 10915134"/>
              <a:gd name="connsiteY48" fmla="*/ 1293984 h 2251389"/>
              <a:gd name="connsiteX49" fmla="*/ 8240756 w 10915134"/>
              <a:gd name="connsiteY49" fmla="*/ 1301537 h 2251389"/>
              <a:gd name="connsiteX50" fmla="*/ 8216639 w 10915134"/>
              <a:gd name="connsiteY50" fmla="*/ 1327887 h 2251389"/>
              <a:gd name="connsiteX51" fmla="*/ 8211337 w 10915134"/>
              <a:gd name="connsiteY51" fmla="*/ 1332570 h 2251389"/>
              <a:gd name="connsiteX52" fmla="*/ 8211048 w 10915134"/>
              <a:gd name="connsiteY52" fmla="*/ 1332403 h 2251389"/>
              <a:gd name="connsiteX53" fmla="*/ 8205085 w 10915134"/>
              <a:gd name="connsiteY53" fmla="*/ 1336831 h 2251389"/>
              <a:gd name="connsiteX54" fmla="*/ 8137554 w 10915134"/>
              <a:gd name="connsiteY54" fmla="*/ 1342145 h 2251389"/>
              <a:gd name="connsiteX55" fmla="*/ 8054564 w 10915134"/>
              <a:gd name="connsiteY55" fmla="*/ 1367911 h 2251389"/>
              <a:gd name="connsiteX56" fmla="*/ 7973237 w 10915134"/>
              <a:gd name="connsiteY56" fmla="*/ 1397544 h 2251389"/>
              <a:gd name="connsiteX57" fmla="*/ 7944198 w 10915134"/>
              <a:gd name="connsiteY57" fmla="*/ 1410276 h 2251389"/>
              <a:gd name="connsiteX58" fmla="*/ 7890643 w 10915134"/>
              <a:gd name="connsiteY58" fmla="*/ 1424144 h 2251389"/>
              <a:gd name="connsiteX59" fmla="*/ 7864997 w 10915134"/>
              <a:gd name="connsiteY59" fmla="*/ 1425023 h 2251389"/>
              <a:gd name="connsiteX60" fmla="*/ 7864067 w 10915134"/>
              <a:gd name="connsiteY60" fmla="*/ 1426002 h 2251389"/>
              <a:gd name="connsiteX61" fmla="*/ 7861153 w 10915134"/>
              <a:gd name="connsiteY61" fmla="*/ 1423038 h 2251389"/>
              <a:gd name="connsiteX62" fmla="*/ 7844586 w 10915134"/>
              <a:gd name="connsiteY62" fmla="*/ 1429169 h 2251389"/>
              <a:gd name="connsiteX63" fmla="*/ 7840350 w 10915134"/>
              <a:gd name="connsiteY63" fmla="*/ 1432451 h 2251389"/>
              <a:gd name="connsiteX64" fmla="*/ 7833722 w 10915134"/>
              <a:gd name="connsiteY64" fmla="*/ 1435148 h 2251389"/>
              <a:gd name="connsiteX65" fmla="*/ 7833492 w 10915134"/>
              <a:gd name="connsiteY65" fmla="*/ 1434901 h 2251389"/>
              <a:gd name="connsiteX66" fmla="*/ 7827413 w 10915134"/>
              <a:gd name="connsiteY66" fmla="*/ 1438043 h 2251389"/>
              <a:gd name="connsiteX67" fmla="*/ 7798463 w 10915134"/>
              <a:gd name="connsiteY67" fmla="*/ 1457407 h 2251389"/>
              <a:gd name="connsiteX68" fmla="*/ 7759015 w 10915134"/>
              <a:gd name="connsiteY68" fmla="*/ 1458666 h 2251389"/>
              <a:gd name="connsiteX69" fmla="*/ 7752684 w 10915134"/>
              <a:gd name="connsiteY69" fmla="*/ 1444792 h 2251389"/>
              <a:gd name="connsiteX70" fmla="*/ 7747867 w 10915134"/>
              <a:gd name="connsiteY70" fmla="*/ 1447976 h 2251389"/>
              <a:gd name="connsiteX71" fmla="*/ 7738750 w 10915134"/>
              <a:gd name="connsiteY71" fmla="*/ 1456574 h 2251389"/>
              <a:gd name="connsiteX72" fmla="*/ 7735619 w 10915134"/>
              <a:gd name="connsiteY72" fmla="*/ 1456320 h 2251389"/>
              <a:gd name="connsiteX73" fmla="*/ 7705072 w 10915134"/>
              <a:gd name="connsiteY73" fmla="*/ 1465768 h 2251389"/>
              <a:gd name="connsiteX74" fmla="*/ 7696073 w 10915134"/>
              <a:gd name="connsiteY74" fmla="*/ 1462212 h 2251389"/>
              <a:gd name="connsiteX75" fmla="*/ 7692096 w 10915134"/>
              <a:gd name="connsiteY75" fmla="*/ 1462163 h 2251389"/>
              <a:gd name="connsiteX76" fmla="*/ 7674689 w 10915134"/>
              <a:gd name="connsiteY76" fmla="*/ 1477613 h 2251389"/>
              <a:gd name="connsiteX77" fmla="*/ 7665348 w 10915134"/>
              <a:gd name="connsiteY77" fmla="*/ 1483862 h 2251389"/>
              <a:gd name="connsiteX78" fmla="*/ 7606276 w 10915134"/>
              <a:gd name="connsiteY78" fmla="*/ 1538521 h 2251389"/>
              <a:gd name="connsiteX79" fmla="*/ 7504695 w 10915134"/>
              <a:gd name="connsiteY79" fmla="*/ 1566686 h 2251389"/>
              <a:gd name="connsiteX80" fmla="*/ 7401270 w 10915134"/>
              <a:gd name="connsiteY80" fmla="*/ 1597361 h 2251389"/>
              <a:gd name="connsiteX81" fmla="*/ 7320321 w 10915134"/>
              <a:gd name="connsiteY81" fmla="*/ 1619535 h 2251389"/>
              <a:gd name="connsiteX82" fmla="*/ 7149526 w 10915134"/>
              <a:gd name="connsiteY82" fmla="*/ 1743630 h 2251389"/>
              <a:gd name="connsiteX83" fmla="*/ 7105391 w 10915134"/>
              <a:gd name="connsiteY83" fmla="*/ 1752328 h 2251389"/>
              <a:gd name="connsiteX84" fmla="*/ 7071654 w 10915134"/>
              <a:gd name="connsiteY84" fmla="*/ 1785091 h 2251389"/>
              <a:gd name="connsiteX85" fmla="*/ 7054359 w 10915134"/>
              <a:gd name="connsiteY85" fmla="*/ 1782439 h 2251389"/>
              <a:gd name="connsiteX86" fmla="*/ 7051319 w 10915134"/>
              <a:gd name="connsiteY86" fmla="*/ 1781706 h 2251389"/>
              <a:gd name="connsiteX87" fmla="*/ 7040377 w 10915134"/>
              <a:gd name="connsiteY87" fmla="*/ 1784767 h 2251389"/>
              <a:gd name="connsiteX88" fmla="*/ 7035771 w 10915134"/>
              <a:gd name="connsiteY88" fmla="*/ 1778137 h 2251389"/>
              <a:gd name="connsiteX89" fmla="*/ 7018208 w 10915134"/>
              <a:gd name="connsiteY89" fmla="*/ 1777373 h 2251389"/>
              <a:gd name="connsiteX90" fmla="*/ 6998493 w 10915134"/>
              <a:gd name="connsiteY90" fmla="*/ 1785098 h 2251389"/>
              <a:gd name="connsiteX91" fmla="*/ 6928288 w 10915134"/>
              <a:gd name="connsiteY91" fmla="*/ 1811732 h 2251389"/>
              <a:gd name="connsiteX92" fmla="*/ 6917773 w 10915134"/>
              <a:gd name="connsiteY92" fmla="*/ 1820666 h 2251389"/>
              <a:gd name="connsiteX93" fmla="*/ 6881789 w 10915134"/>
              <a:gd name="connsiteY93" fmla="*/ 1828309 h 2251389"/>
              <a:gd name="connsiteX94" fmla="*/ 6879926 w 10915134"/>
              <a:gd name="connsiteY94" fmla="*/ 1830591 h 2251389"/>
              <a:gd name="connsiteX95" fmla="*/ 6845508 w 10915134"/>
              <a:gd name="connsiteY95" fmla="*/ 1841035 h 2251389"/>
              <a:gd name="connsiteX96" fmla="*/ 6786683 w 10915134"/>
              <a:gd name="connsiteY96" fmla="*/ 1868367 h 2251389"/>
              <a:gd name="connsiteX97" fmla="*/ 6773874 w 10915134"/>
              <a:gd name="connsiteY97" fmla="*/ 1863267 h 2251389"/>
              <a:gd name="connsiteX98" fmla="*/ 6771241 w 10915134"/>
              <a:gd name="connsiteY98" fmla="*/ 1859449 h 2251389"/>
              <a:gd name="connsiteX99" fmla="*/ 6755065 w 10915134"/>
              <a:gd name="connsiteY99" fmla="*/ 1866822 h 2251389"/>
              <a:gd name="connsiteX100" fmla="*/ 6740854 w 10915134"/>
              <a:gd name="connsiteY100" fmla="*/ 1865352 h 2251389"/>
              <a:gd name="connsiteX101" fmla="*/ 6730997 w 10915134"/>
              <a:gd name="connsiteY101" fmla="*/ 1874155 h 2251389"/>
              <a:gd name="connsiteX102" fmla="*/ 6714212 w 10915134"/>
              <a:gd name="connsiteY102" fmla="*/ 1876293 h 2251389"/>
              <a:gd name="connsiteX103" fmla="*/ 6693130 w 10915134"/>
              <a:gd name="connsiteY103" fmla="*/ 1876808 h 2251389"/>
              <a:gd name="connsiteX104" fmla="*/ 6674405 w 10915134"/>
              <a:gd name="connsiteY104" fmla="*/ 1873459 h 2251389"/>
              <a:gd name="connsiteX105" fmla="*/ 6647714 w 10915134"/>
              <a:gd name="connsiteY105" fmla="*/ 1878941 h 2251389"/>
              <a:gd name="connsiteX106" fmla="*/ 6586613 w 10915134"/>
              <a:gd name="connsiteY106" fmla="*/ 1887053 h 2251389"/>
              <a:gd name="connsiteX107" fmla="*/ 6540424 w 10915134"/>
              <a:gd name="connsiteY107" fmla="*/ 1893269 h 2251389"/>
              <a:gd name="connsiteX108" fmla="*/ 6460034 w 10915134"/>
              <a:gd name="connsiteY108" fmla="*/ 1911286 h 2251389"/>
              <a:gd name="connsiteX109" fmla="*/ 6445449 w 10915134"/>
              <a:gd name="connsiteY109" fmla="*/ 1926499 h 2251389"/>
              <a:gd name="connsiteX110" fmla="*/ 6407092 w 10915134"/>
              <a:gd name="connsiteY110" fmla="*/ 1921993 h 2251389"/>
              <a:gd name="connsiteX111" fmla="*/ 6396332 w 10915134"/>
              <a:gd name="connsiteY111" fmla="*/ 1907025 h 2251389"/>
              <a:gd name="connsiteX112" fmla="*/ 6347048 w 10915134"/>
              <a:gd name="connsiteY112" fmla="*/ 1912130 h 2251389"/>
              <a:gd name="connsiteX113" fmla="*/ 6302270 w 10915134"/>
              <a:gd name="connsiteY113" fmla="*/ 1933613 h 2251389"/>
              <a:gd name="connsiteX114" fmla="*/ 6243078 w 10915134"/>
              <a:gd name="connsiteY114" fmla="*/ 1945644 h 2251389"/>
              <a:gd name="connsiteX115" fmla="*/ 6207738 w 10915134"/>
              <a:gd name="connsiteY115" fmla="*/ 1953011 h 2251389"/>
              <a:gd name="connsiteX116" fmla="*/ 6108781 w 10915134"/>
              <a:gd name="connsiteY116" fmla="*/ 1959474 h 2251389"/>
              <a:gd name="connsiteX117" fmla="*/ 6103698 w 10915134"/>
              <a:gd name="connsiteY117" fmla="*/ 1959304 h 2251389"/>
              <a:gd name="connsiteX118" fmla="*/ 6087017 w 10915134"/>
              <a:gd name="connsiteY118" fmla="*/ 1969078 h 2251389"/>
              <a:gd name="connsiteX119" fmla="*/ 6086313 w 10915134"/>
              <a:gd name="connsiteY119" fmla="*/ 1971580 h 2251389"/>
              <a:gd name="connsiteX120" fmla="*/ 6024291 w 10915134"/>
              <a:gd name="connsiteY120" fmla="*/ 1966761 h 2251389"/>
              <a:gd name="connsiteX121" fmla="*/ 6016853 w 10915134"/>
              <a:gd name="connsiteY121" fmla="*/ 1970526 h 2251389"/>
              <a:gd name="connsiteX122" fmla="*/ 5975404 w 10915134"/>
              <a:gd name="connsiteY122" fmla="*/ 1961749 h 2251389"/>
              <a:gd name="connsiteX123" fmla="*/ 5954536 w 10915134"/>
              <a:gd name="connsiteY123" fmla="*/ 1960220 h 2251389"/>
              <a:gd name="connsiteX124" fmla="*/ 5917280 w 10915134"/>
              <a:gd name="connsiteY124" fmla="*/ 1954478 h 2251389"/>
              <a:gd name="connsiteX125" fmla="*/ 5914232 w 10915134"/>
              <a:gd name="connsiteY125" fmla="*/ 1956919 h 2251389"/>
              <a:gd name="connsiteX126" fmla="*/ 5906850 w 10915134"/>
              <a:gd name="connsiteY126" fmla="*/ 1954702 h 2251389"/>
              <a:gd name="connsiteX127" fmla="*/ 5901461 w 10915134"/>
              <a:gd name="connsiteY127" fmla="*/ 1957577 h 2251389"/>
              <a:gd name="connsiteX128" fmla="*/ 5895317 w 10915134"/>
              <a:gd name="connsiteY128" fmla="*/ 1956828 h 2251389"/>
              <a:gd name="connsiteX129" fmla="*/ 5831128 w 10915134"/>
              <a:gd name="connsiteY129" fmla="*/ 1968382 h 2251389"/>
              <a:gd name="connsiteX130" fmla="*/ 5817261 w 10915134"/>
              <a:gd name="connsiteY130" fmla="*/ 1966124 h 2251389"/>
              <a:gd name="connsiteX131" fmla="*/ 5806791 w 10915134"/>
              <a:gd name="connsiteY131" fmla="*/ 1974713 h 2251389"/>
              <a:gd name="connsiteX132" fmla="*/ 5762574 w 10915134"/>
              <a:gd name="connsiteY132" fmla="*/ 1976973 h 2251389"/>
              <a:gd name="connsiteX133" fmla="*/ 5747297 w 10915134"/>
              <a:gd name="connsiteY133" fmla="*/ 1970252 h 2251389"/>
              <a:gd name="connsiteX134" fmla="*/ 5733169 w 10915134"/>
              <a:gd name="connsiteY134" fmla="*/ 1965433 h 2251389"/>
              <a:gd name="connsiteX135" fmla="*/ 5731338 w 10915134"/>
              <a:gd name="connsiteY135" fmla="*/ 1965447 h 2251389"/>
              <a:gd name="connsiteX136" fmla="*/ 5712957 w 10915134"/>
              <a:gd name="connsiteY136" fmla="*/ 1965596 h 2251389"/>
              <a:gd name="connsiteX137" fmla="*/ 5678760 w 10915134"/>
              <a:gd name="connsiteY137" fmla="*/ 1965873 h 2251389"/>
              <a:gd name="connsiteX138" fmla="*/ 5612457 w 10915134"/>
              <a:gd name="connsiteY138" fmla="*/ 1972287 h 2251389"/>
              <a:gd name="connsiteX139" fmla="*/ 5462439 w 10915134"/>
              <a:gd name="connsiteY139" fmla="*/ 1941766 h 2251389"/>
              <a:gd name="connsiteX140" fmla="*/ 5249426 w 10915134"/>
              <a:gd name="connsiteY140" fmla="*/ 1957993 h 2251389"/>
              <a:gd name="connsiteX141" fmla="*/ 4795460 w 10915134"/>
              <a:gd name="connsiteY141" fmla="*/ 2018541 h 2251389"/>
              <a:gd name="connsiteX142" fmla="*/ 4698875 w 10915134"/>
              <a:gd name="connsiteY142" fmla="*/ 2031693 h 2251389"/>
              <a:gd name="connsiteX143" fmla="*/ 4635334 w 10915134"/>
              <a:gd name="connsiteY143" fmla="*/ 2035504 h 2251389"/>
              <a:gd name="connsiteX144" fmla="*/ 4529228 w 10915134"/>
              <a:gd name="connsiteY144" fmla="*/ 2076609 h 2251389"/>
              <a:gd name="connsiteX145" fmla="*/ 4408461 w 10915134"/>
              <a:gd name="connsiteY145" fmla="*/ 2090939 h 2251389"/>
              <a:gd name="connsiteX146" fmla="*/ 4254651 w 10915134"/>
              <a:gd name="connsiteY146" fmla="*/ 2101730 h 2251389"/>
              <a:gd name="connsiteX147" fmla="*/ 4213233 w 10915134"/>
              <a:gd name="connsiteY147" fmla="*/ 2120326 h 2251389"/>
              <a:gd name="connsiteX148" fmla="*/ 4153938 w 10915134"/>
              <a:gd name="connsiteY148" fmla="*/ 2137520 h 2251389"/>
              <a:gd name="connsiteX149" fmla="*/ 4050969 w 10915134"/>
              <a:gd name="connsiteY149" fmla="*/ 2177971 h 2251389"/>
              <a:gd name="connsiteX150" fmla="*/ 3933162 w 10915134"/>
              <a:gd name="connsiteY150" fmla="*/ 2199509 h 2251389"/>
              <a:gd name="connsiteX151" fmla="*/ 3797609 w 10915134"/>
              <a:gd name="connsiteY151" fmla="*/ 2185813 h 2251389"/>
              <a:gd name="connsiteX152" fmla="*/ 3723511 w 10915134"/>
              <a:gd name="connsiteY152" fmla="*/ 2185401 h 2251389"/>
              <a:gd name="connsiteX153" fmla="*/ 3478465 w 10915134"/>
              <a:gd name="connsiteY153" fmla="*/ 2181087 h 2251389"/>
              <a:gd name="connsiteX154" fmla="*/ 3308996 w 10915134"/>
              <a:gd name="connsiteY154" fmla="*/ 2177978 h 2251389"/>
              <a:gd name="connsiteX155" fmla="*/ 3260282 w 10915134"/>
              <a:gd name="connsiteY155" fmla="*/ 2194479 h 2251389"/>
              <a:gd name="connsiteX156" fmla="*/ 3178557 w 10915134"/>
              <a:gd name="connsiteY156" fmla="*/ 2221451 h 2251389"/>
              <a:gd name="connsiteX157" fmla="*/ 3097074 w 10915134"/>
              <a:gd name="connsiteY157" fmla="*/ 2229837 h 2251389"/>
              <a:gd name="connsiteX158" fmla="*/ 3029944 w 10915134"/>
              <a:gd name="connsiteY158" fmla="*/ 2248531 h 2251389"/>
              <a:gd name="connsiteX159" fmla="*/ 2964870 w 10915134"/>
              <a:gd name="connsiteY159" fmla="*/ 2251389 h 2251389"/>
              <a:gd name="connsiteX160" fmla="*/ 2931496 w 10915134"/>
              <a:gd name="connsiteY160" fmla="*/ 2243024 h 2251389"/>
              <a:gd name="connsiteX161" fmla="*/ 2892959 w 10915134"/>
              <a:gd name="connsiteY161" fmla="*/ 2233969 h 2251389"/>
              <a:gd name="connsiteX162" fmla="*/ 2839074 w 10915134"/>
              <a:gd name="connsiteY162" fmla="*/ 2225008 h 2251389"/>
              <a:gd name="connsiteX163" fmla="*/ 2693779 w 10915134"/>
              <a:gd name="connsiteY163" fmla="*/ 2231570 h 2251389"/>
              <a:gd name="connsiteX164" fmla="*/ 2523799 w 10915134"/>
              <a:gd name="connsiteY164" fmla="*/ 2236547 h 2251389"/>
              <a:gd name="connsiteX165" fmla="*/ 2340069 w 10915134"/>
              <a:gd name="connsiteY165" fmla="*/ 2220699 h 2251389"/>
              <a:gd name="connsiteX166" fmla="*/ 2076408 w 10915134"/>
              <a:gd name="connsiteY166" fmla="*/ 2194398 h 2251389"/>
              <a:gd name="connsiteX167" fmla="*/ 1983593 w 10915134"/>
              <a:gd name="connsiteY167" fmla="*/ 2219360 h 2251389"/>
              <a:gd name="connsiteX168" fmla="*/ 1853105 w 10915134"/>
              <a:gd name="connsiteY168" fmla="*/ 2214141 h 2251389"/>
              <a:gd name="connsiteX169" fmla="*/ 1748511 w 10915134"/>
              <a:gd name="connsiteY169" fmla="*/ 2178472 h 2251389"/>
              <a:gd name="connsiteX170" fmla="*/ 1633422 w 10915134"/>
              <a:gd name="connsiteY170" fmla="*/ 2143415 h 2251389"/>
              <a:gd name="connsiteX171" fmla="*/ 1558946 w 10915134"/>
              <a:gd name="connsiteY171" fmla="*/ 2128843 h 2251389"/>
              <a:gd name="connsiteX172" fmla="*/ 1385344 w 10915134"/>
              <a:gd name="connsiteY172" fmla="*/ 2124817 h 2251389"/>
              <a:gd name="connsiteX173" fmla="*/ 1227473 w 10915134"/>
              <a:gd name="connsiteY173" fmla="*/ 2113291 h 2251389"/>
              <a:gd name="connsiteX174" fmla="*/ 1088711 w 10915134"/>
              <a:gd name="connsiteY174" fmla="*/ 2097947 h 2251389"/>
              <a:gd name="connsiteX175" fmla="*/ 939259 w 10915134"/>
              <a:gd name="connsiteY175" fmla="*/ 2073411 h 2251389"/>
              <a:gd name="connsiteX176" fmla="*/ 914345 w 10915134"/>
              <a:gd name="connsiteY176" fmla="*/ 2063135 h 2251389"/>
              <a:gd name="connsiteX177" fmla="*/ 879393 w 10915134"/>
              <a:gd name="connsiteY177" fmla="*/ 2068419 h 2251389"/>
              <a:gd name="connsiteX178" fmla="*/ 739242 w 10915134"/>
              <a:gd name="connsiteY178" fmla="*/ 2091539 h 2251389"/>
              <a:gd name="connsiteX179" fmla="*/ 628509 w 10915134"/>
              <a:gd name="connsiteY179" fmla="*/ 2108134 h 2251389"/>
              <a:gd name="connsiteX180" fmla="*/ 508046 w 10915134"/>
              <a:gd name="connsiteY180" fmla="*/ 2109851 h 2251389"/>
              <a:gd name="connsiteX181" fmla="*/ 408793 w 10915134"/>
              <a:gd name="connsiteY181" fmla="*/ 2105335 h 2251389"/>
              <a:gd name="connsiteX182" fmla="*/ 259142 w 10915134"/>
              <a:gd name="connsiteY182" fmla="*/ 2115883 h 2251389"/>
              <a:gd name="connsiteX183" fmla="*/ 91266 w 10915134"/>
              <a:gd name="connsiteY183" fmla="*/ 2135533 h 2251389"/>
              <a:gd name="connsiteX184" fmla="*/ 12251 w 10915134"/>
              <a:gd name="connsiteY184" fmla="*/ 2121489 h 2251389"/>
              <a:gd name="connsiteX185" fmla="*/ 0 w 10915134"/>
              <a:gd name="connsiteY185" fmla="*/ 2122164 h 2251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10915134" h="2251389">
                <a:moveTo>
                  <a:pt x="0" y="0"/>
                </a:moveTo>
                <a:lnTo>
                  <a:pt x="10915134" y="0"/>
                </a:lnTo>
                <a:lnTo>
                  <a:pt x="10882980" y="49990"/>
                </a:lnTo>
                <a:cubicBezTo>
                  <a:pt x="10880871" y="52147"/>
                  <a:pt x="10836905" y="107867"/>
                  <a:pt x="10834795" y="110024"/>
                </a:cubicBezTo>
                <a:cubicBezTo>
                  <a:pt x="10820319" y="128194"/>
                  <a:pt x="10762503" y="175620"/>
                  <a:pt x="10738392" y="165813"/>
                </a:cubicBezTo>
                <a:cubicBezTo>
                  <a:pt x="10748670" y="186392"/>
                  <a:pt x="10638347" y="188684"/>
                  <a:pt x="10633692" y="209264"/>
                </a:cubicBezTo>
                <a:cubicBezTo>
                  <a:pt x="10631767" y="225908"/>
                  <a:pt x="10597419" y="233945"/>
                  <a:pt x="10586800" y="239716"/>
                </a:cubicBezTo>
                <a:cubicBezTo>
                  <a:pt x="10579628" y="256520"/>
                  <a:pt x="10520682" y="224915"/>
                  <a:pt x="10501658" y="307174"/>
                </a:cubicBezTo>
                <a:cubicBezTo>
                  <a:pt x="10447727" y="313339"/>
                  <a:pt x="10447126" y="425780"/>
                  <a:pt x="10404067" y="412395"/>
                </a:cubicBezTo>
                <a:cubicBezTo>
                  <a:pt x="10392937" y="413598"/>
                  <a:pt x="10388815" y="467371"/>
                  <a:pt x="10380953" y="472334"/>
                </a:cubicBezTo>
                <a:lnTo>
                  <a:pt x="10341416" y="504774"/>
                </a:lnTo>
                <a:lnTo>
                  <a:pt x="10326329" y="523459"/>
                </a:lnTo>
                <a:lnTo>
                  <a:pt x="10298289" y="532173"/>
                </a:lnTo>
                <a:cubicBezTo>
                  <a:pt x="10284422" y="535049"/>
                  <a:pt x="10265952" y="533199"/>
                  <a:pt x="10243127" y="540715"/>
                </a:cubicBezTo>
                <a:cubicBezTo>
                  <a:pt x="10203910" y="562831"/>
                  <a:pt x="10165274" y="534580"/>
                  <a:pt x="10141243" y="592343"/>
                </a:cubicBezTo>
                <a:cubicBezTo>
                  <a:pt x="10059374" y="598371"/>
                  <a:pt x="10021953" y="650378"/>
                  <a:pt x="9940352" y="631518"/>
                </a:cubicBezTo>
                <a:cubicBezTo>
                  <a:pt x="9959797" y="646419"/>
                  <a:pt x="9860152" y="623282"/>
                  <a:pt x="9836226" y="660496"/>
                </a:cubicBezTo>
                <a:cubicBezTo>
                  <a:pt x="9788121" y="672556"/>
                  <a:pt x="9760988" y="668531"/>
                  <a:pt x="9686899" y="683782"/>
                </a:cubicBezTo>
                <a:cubicBezTo>
                  <a:pt x="9623800" y="700369"/>
                  <a:pt x="9613948" y="700871"/>
                  <a:pt x="9578209" y="709781"/>
                </a:cubicBezTo>
                <a:lnTo>
                  <a:pt x="9437298" y="757337"/>
                </a:lnTo>
                <a:lnTo>
                  <a:pt x="9435498" y="759689"/>
                </a:lnTo>
                <a:cubicBezTo>
                  <a:pt x="9426240" y="765982"/>
                  <a:pt x="9419508" y="766527"/>
                  <a:pt x="9413910" y="764531"/>
                </a:cubicBezTo>
                <a:lnTo>
                  <a:pt x="9361370" y="760593"/>
                </a:lnTo>
                <a:lnTo>
                  <a:pt x="9356626" y="764594"/>
                </a:lnTo>
                <a:lnTo>
                  <a:pt x="9311281" y="769260"/>
                </a:lnTo>
                <a:cubicBezTo>
                  <a:pt x="9311245" y="769953"/>
                  <a:pt x="9311210" y="770644"/>
                  <a:pt x="9311173" y="771337"/>
                </a:cubicBezTo>
                <a:cubicBezTo>
                  <a:pt x="9309900" y="776105"/>
                  <a:pt x="9307010" y="779823"/>
                  <a:pt x="9300658" y="781452"/>
                </a:cubicBezTo>
                <a:cubicBezTo>
                  <a:pt x="9318003" y="808459"/>
                  <a:pt x="9299643" y="793767"/>
                  <a:pt x="9279376" y="796188"/>
                </a:cubicBezTo>
                <a:cubicBezTo>
                  <a:pt x="9260850" y="809309"/>
                  <a:pt x="9206021" y="849156"/>
                  <a:pt x="9189502" y="860175"/>
                </a:cubicBezTo>
                <a:lnTo>
                  <a:pt x="9180260" y="862300"/>
                </a:lnTo>
                <a:cubicBezTo>
                  <a:pt x="9180236" y="862466"/>
                  <a:pt x="9180211" y="862633"/>
                  <a:pt x="9180186" y="862799"/>
                </a:cubicBezTo>
                <a:cubicBezTo>
                  <a:pt x="9178407" y="864232"/>
                  <a:pt x="9175456" y="865295"/>
                  <a:pt x="9170652" y="865945"/>
                </a:cubicBezTo>
                <a:lnTo>
                  <a:pt x="9145484" y="870300"/>
                </a:lnTo>
                <a:lnTo>
                  <a:pt x="9140031" y="874741"/>
                </a:lnTo>
                <a:lnTo>
                  <a:pt x="9138892" y="880860"/>
                </a:lnTo>
                <a:lnTo>
                  <a:pt x="9107257" y="903704"/>
                </a:lnTo>
                <a:cubicBezTo>
                  <a:pt x="9091321" y="899193"/>
                  <a:pt x="9043942" y="941365"/>
                  <a:pt x="9034880" y="948837"/>
                </a:cubicBezTo>
                <a:lnTo>
                  <a:pt x="8950600" y="994853"/>
                </a:lnTo>
                <a:cubicBezTo>
                  <a:pt x="8865196" y="1081843"/>
                  <a:pt x="8818875" y="1077389"/>
                  <a:pt x="8753014" y="1118658"/>
                </a:cubicBezTo>
                <a:cubicBezTo>
                  <a:pt x="8692981" y="1124704"/>
                  <a:pt x="8636332" y="1128410"/>
                  <a:pt x="8581094" y="1153261"/>
                </a:cubicBezTo>
                <a:cubicBezTo>
                  <a:pt x="8538621" y="1164812"/>
                  <a:pt x="8511758" y="1169577"/>
                  <a:pt x="8498175" y="1187969"/>
                </a:cubicBezTo>
                <a:lnTo>
                  <a:pt x="8448788" y="1206463"/>
                </a:lnTo>
                <a:lnTo>
                  <a:pt x="8367996" y="1232783"/>
                </a:lnTo>
                <a:cubicBezTo>
                  <a:pt x="8367806" y="1234615"/>
                  <a:pt x="8367614" y="1236446"/>
                  <a:pt x="8367423" y="1238278"/>
                </a:cubicBezTo>
                <a:lnTo>
                  <a:pt x="8359640" y="1246782"/>
                </a:lnTo>
                <a:lnTo>
                  <a:pt x="8346100" y="1266142"/>
                </a:lnTo>
                <a:lnTo>
                  <a:pt x="8318833" y="1292714"/>
                </a:lnTo>
                <a:lnTo>
                  <a:pt x="8317719" y="1291904"/>
                </a:lnTo>
                <a:cubicBezTo>
                  <a:pt x="8314688" y="1290662"/>
                  <a:pt x="8311461" y="1290840"/>
                  <a:pt x="8307730" y="1293984"/>
                </a:cubicBezTo>
                <a:cubicBezTo>
                  <a:pt x="8294903" y="1295590"/>
                  <a:pt x="8255937" y="1295887"/>
                  <a:pt x="8240756" y="1301537"/>
                </a:cubicBezTo>
                <a:cubicBezTo>
                  <a:pt x="8233324" y="1310481"/>
                  <a:pt x="8225256" y="1319366"/>
                  <a:pt x="8216639" y="1327887"/>
                </a:cubicBezTo>
                <a:lnTo>
                  <a:pt x="8211337" y="1332570"/>
                </a:lnTo>
                <a:lnTo>
                  <a:pt x="8211048" y="1332403"/>
                </a:lnTo>
                <a:cubicBezTo>
                  <a:pt x="8209501" y="1332874"/>
                  <a:pt x="8207607" y="1334206"/>
                  <a:pt x="8205085" y="1336831"/>
                </a:cubicBezTo>
                <a:lnTo>
                  <a:pt x="8137554" y="1342145"/>
                </a:lnTo>
                <a:cubicBezTo>
                  <a:pt x="8105705" y="1354688"/>
                  <a:pt x="8080446" y="1339423"/>
                  <a:pt x="8054564" y="1367911"/>
                </a:cubicBezTo>
                <a:cubicBezTo>
                  <a:pt x="8024726" y="1379555"/>
                  <a:pt x="7996957" y="1380148"/>
                  <a:pt x="7973237" y="1397544"/>
                </a:cubicBezTo>
                <a:cubicBezTo>
                  <a:pt x="7961439" y="1393972"/>
                  <a:pt x="7951168" y="1394796"/>
                  <a:pt x="7944198" y="1410276"/>
                </a:cubicBezTo>
                <a:cubicBezTo>
                  <a:pt x="7915673" y="1417804"/>
                  <a:pt x="7905583" y="1403950"/>
                  <a:pt x="7890643" y="1424144"/>
                </a:cubicBezTo>
                <a:cubicBezTo>
                  <a:pt x="7869590" y="1403678"/>
                  <a:pt x="7870757" y="1414314"/>
                  <a:pt x="7864997" y="1425023"/>
                </a:cubicBezTo>
                <a:lnTo>
                  <a:pt x="7864067" y="1426002"/>
                </a:lnTo>
                <a:lnTo>
                  <a:pt x="7861153" y="1423038"/>
                </a:lnTo>
                <a:lnTo>
                  <a:pt x="7844586" y="1429169"/>
                </a:lnTo>
                <a:lnTo>
                  <a:pt x="7840350" y="1432451"/>
                </a:lnTo>
                <a:cubicBezTo>
                  <a:pt x="7837357" y="1434345"/>
                  <a:pt x="7835272" y="1435129"/>
                  <a:pt x="7833722" y="1435148"/>
                </a:cubicBezTo>
                <a:lnTo>
                  <a:pt x="7833492" y="1434901"/>
                </a:lnTo>
                <a:lnTo>
                  <a:pt x="7827413" y="1438043"/>
                </a:lnTo>
                <a:cubicBezTo>
                  <a:pt x="7817294" y="1444069"/>
                  <a:pt x="7807591" y="1450613"/>
                  <a:pt x="7798463" y="1457407"/>
                </a:cubicBezTo>
                <a:cubicBezTo>
                  <a:pt x="7789625" y="1446704"/>
                  <a:pt x="7769649" y="1464040"/>
                  <a:pt x="7759015" y="1458666"/>
                </a:cubicBezTo>
                <a:lnTo>
                  <a:pt x="7752684" y="1444792"/>
                </a:lnTo>
                <a:lnTo>
                  <a:pt x="7747867" y="1447976"/>
                </a:lnTo>
                <a:lnTo>
                  <a:pt x="7738750" y="1456574"/>
                </a:lnTo>
                <a:cubicBezTo>
                  <a:pt x="7737328" y="1457741"/>
                  <a:pt x="7736297" y="1457914"/>
                  <a:pt x="7735619" y="1456320"/>
                </a:cubicBezTo>
                <a:cubicBezTo>
                  <a:pt x="7730006" y="1457852"/>
                  <a:pt x="7711662" y="1464787"/>
                  <a:pt x="7705072" y="1465768"/>
                </a:cubicBezTo>
                <a:lnTo>
                  <a:pt x="7696073" y="1462212"/>
                </a:lnTo>
                <a:lnTo>
                  <a:pt x="7692096" y="1462163"/>
                </a:lnTo>
                <a:lnTo>
                  <a:pt x="7674689" y="1477613"/>
                </a:lnTo>
                <a:lnTo>
                  <a:pt x="7665348" y="1483862"/>
                </a:lnTo>
                <a:lnTo>
                  <a:pt x="7606276" y="1538521"/>
                </a:lnTo>
                <a:lnTo>
                  <a:pt x="7504695" y="1566686"/>
                </a:lnTo>
                <a:cubicBezTo>
                  <a:pt x="7473718" y="1603709"/>
                  <a:pt x="7404436" y="1554658"/>
                  <a:pt x="7401270" y="1597361"/>
                </a:cubicBezTo>
                <a:cubicBezTo>
                  <a:pt x="7369238" y="1613154"/>
                  <a:pt x="7363418" y="1605164"/>
                  <a:pt x="7320321" y="1619535"/>
                </a:cubicBezTo>
                <a:cubicBezTo>
                  <a:pt x="7280514" y="1668809"/>
                  <a:pt x="7198683" y="1708462"/>
                  <a:pt x="7149526" y="1743630"/>
                </a:cubicBezTo>
                <a:cubicBezTo>
                  <a:pt x="7114410" y="1721934"/>
                  <a:pt x="7136043" y="1746476"/>
                  <a:pt x="7105391" y="1752328"/>
                </a:cubicBezTo>
                <a:cubicBezTo>
                  <a:pt x="7119677" y="1779725"/>
                  <a:pt x="7066212" y="1749779"/>
                  <a:pt x="7071654" y="1785091"/>
                </a:cubicBezTo>
                <a:cubicBezTo>
                  <a:pt x="7065905" y="1785038"/>
                  <a:pt x="7060161" y="1783873"/>
                  <a:pt x="7054359" y="1782439"/>
                </a:cubicBezTo>
                <a:lnTo>
                  <a:pt x="7051319" y="1781706"/>
                </a:lnTo>
                <a:lnTo>
                  <a:pt x="7040377" y="1784767"/>
                </a:lnTo>
                <a:lnTo>
                  <a:pt x="7035771" y="1778137"/>
                </a:lnTo>
                <a:lnTo>
                  <a:pt x="7018208" y="1777373"/>
                </a:lnTo>
                <a:cubicBezTo>
                  <a:pt x="7011866" y="1778247"/>
                  <a:pt x="7005318" y="1780539"/>
                  <a:pt x="6998493" y="1785098"/>
                </a:cubicBezTo>
                <a:cubicBezTo>
                  <a:pt x="6983689" y="1806072"/>
                  <a:pt x="6952865" y="1800516"/>
                  <a:pt x="6928288" y="1811732"/>
                </a:cubicBezTo>
                <a:lnTo>
                  <a:pt x="6917773" y="1820666"/>
                </a:lnTo>
                <a:lnTo>
                  <a:pt x="6881789" y="1828309"/>
                </a:lnTo>
                <a:lnTo>
                  <a:pt x="6879926" y="1830591"/>
                </a:lnTo>
                <a:cubicBezTo>
                  <a:pt x="6873880" y="1832712"/>
                  <a:pt x="6861049" y="1834739"/>
                  <a:pt x="6845508" y="1841035"/>
                </a:cubicBezTo>
                <a:lnTo>
                  <a:pt x="6786683" y="1868367"/>
                </a:lnTo>
                <a:lnTo>
                  <a:pt x="6773874" y="1863267"/>
                </a:lnTo>
                <a:lnTo>
                  <a:pt x="6771241" y="1859449"/>
                </a:lnTo>
                <a:lnTo>
                  <a:pt x="6755065" y="1866822"/>
                </a:lnTo>
                <a:lnTo>
                  <a:pt x="6740854" y="1865352"/>
                </a:lnTo>
                <a:lnTo>
                  <a:pt x="6730997" y="1874155"/>
                </a:lnTo>
                <a:lnTo>
                  <a:pt x="6714212" y="1876293"/>
                </a:lnTo>
                <a:cubicBezTo>
                  <a:pt x="6707919" y="1876308"/>
                  <a:pt x="6700834" y="1876122"/>
                  <a:pt x="6693130" y="1876808"/>
                </a:cubicBezTo>
                <a:lnTo>
                  <a:pt x="6674405" y="1873459"/>
                </a:lnTo>
                <a:lnTo>
                  <a:pt x="6647714" y="1878941"/>
                </a:lnTo>
                <a:cubicBezTo>
                  <a:pt x="6627122" y="1883360"/>
                  <a:pt x="6607220" y="1886896"/>
                  <a:pt x="6586613" y="1887053"/>
                </a:cubicBezTo>
                <a:cubicBezTo>
                  <a:pt x="6572205" y="1895536"/>
                  <a:pt x="6557706" y="1900239"/>
                  <a:pt x="6540424" y="1893269"/>
                </a:cubicBezTo>
                <a:cubicBezTo>
                  <a:pt x="6497538" y="1902769"/>
                  <a:pt x="6490601" y="1917381"/>
                  <a:pt x="6460034" y="1911286"/>
                </a:cubicBezTo>
                <a:cubicBezTo>
                  <a:pt x="6453811" y="1919532"/>
                  <a:pt x="6449254" y="1924158"/>
                  <a:pt x="6445449" y="1926499"/>
                </a:cubicBezTo>
                <a:cubicBezTo>
                  <a:pt x="6434030" y="1933525"/>
                  <a:pt x="6429411" y="1919994"/>
                  <a:pt x="6407092" y="1921993"/>
                </a:cubicBezTo>
                <a:cubicBezTo>
                  <a:pt x="6382682" y="1922166"/>
                  <a:pt x="6418607" y="1903450"/>
                  <a:pt x="6396332" y="1907025"/>
                </a:cubicBezTo>
                <a:cubicBezTo>
                  <a:pt x="6376015" y="1918727"/>
                  <a:pt x="6367614" y="1898795"/>
                  <a:pt x="6347048" y="1912130"/>
                </a:cubicBezTo>
                <a:cubicBezTo>
                  <a:pt x="6360109" y="1925598"/>
                  <a:pt x="6297691" y="1920276"/>
                  <a:pt x="6302270" y="1933613"/>
                </a:cubicBezTo>
                <a:cubicBezTo>
                  <a:pt x="6272680" y="1919839"/>
                  <a:pt x="6273323" y="1945036"/>
                  <a:pt x="6243078" y="1945644"/>
                </a:cubicBezTo>
                <a:cubicBezTo>
                  <a:pt x="6226744" y="1941607"/>
                  <a:pt x="6216828" y="1942552"/>
                  <a:pt x="6207738" y="1953011"/>
                </a:cubicBezTo>
                <a:cubicBezTo>
                  <a:pt x="6131633" y="1932600"/>
                  <a:pt x="6170923" y="1959774"/>
                  <a:pt x="6108781" y="1959474"/>
                </a:cubicBezTo>
                <a:lnTo>
                  <a:pt x="6103698" y="1959304"/>
                </a:lnTo>
                <a:lnTo>
                  <a:pt x="6087017" y="1969078"/>
                </a:lnTo>
                <a:cubicBezTo>
                  <a:pt x="6086783" y="1969912"/>
                  <a:pt x="6086547" y="1970745"/>
                  <a:pt x="6086313" y="1971580"/>
                </a:cubicBezTo>
                <a:lnTo>
                  <a:pt x="6024291" y="1966761"/>
                </a:lnTo>
                <a:lnTo>
                  <a:pt x="6016853" y="1970526"/>
                </a:lnTo>
                <a:lnTo>
                  <a:pt x="5975404" y="1961749"/>
                </a:lnTo>
                <a:lnTo>
                  <a:pt x="5954536" y="1960220"/>
                </a:lnTo>
                <a:lnTo>
                  <a:pt x="5917280" y="1954478"/>
                </a:lnTo>
                <a:lnTo>
                  <a:pt x="5914232" y="1956919"/>
                </a:lnTo>
                <a:lnTo>
                  <a:pt x="5906850" y="1954702"/>
                </a:lnTo>
                <a:lnTo>
                  <a:pt x="5901461" y="1957577"/>
                </a:lnTo>
                <a:lnTo>
                  <a:pt x="5895317" y="1956828"/>
                </a:lnTo>
                <a:cubicBezTo>
                  <a:pt x="5883595" y="1958629"/>
                  <a:pt x="5844137" y="1966833"/>
                  <a:pt x="5831128" y="1968382"/>
                </a:cubicBezTo>
                <a:lnTo>
                  <a:pt x="5817261" y="1966124"/>
                </a:lnTo>
                <a:lnTo>
                  <a:pt x="5806791" y="1974713"/>
                </a:lnTo>
                <a:lnTo>
                  <a:pt x="5762574" y="1976973"/>
                </a:lnTo>
                <a:lnTo>
                  <a:pt x="5747297" y="1970252"/>
                </a:lnTo>
                <a:lnTo>
                  <a:pt x="5733169" y="1965433"/>
                </a:lnTo>
                <a:lnTo>
                  <a:pt x="5731338" y="1965447"/>
                </a:lnTo>
                <a:lnTo>
                  <a:pt x="5712957" y="1965596"/>
                </a:lnTo>
                <a:lnTo>
                  <a:pt x="5678760" y="1965873"/>
                </a:lnTo>
                <a:cubicBezTo>
                  <a:pt x="5656934" y="1966331"/>
                  <a:pt x="5634795" y="1967772"/>
                  <a:pt x="5612457" y="1972287"/>
                </a:cubicBezTo>
                <a:cubicBezTo>
                  <a:pt x="5527023" y="1949966"/>
                  <a:pt x="5534401" y="1947926"/>
                  <a:pt x="5462439" y="1941766"/>
                </a:cubicBezTo>
                <a:cubicBezTo>
                  <a:pt x="5427425" y="1917624"/>
                  <a:pt x="5291183" y="1960519"/>
                  <a:pt x="5249426" y="1957993"/>
                </a:cubicBezTo>
                <a:cubicBezTo>
                  <a:pt x="5146406" y="1973328"/>
                  <a:pt x="4927624" y="2044719"/>
                  <a:pt x="4795460" y="2018541"/>
                </a:cubicBezTo>
                <a:cubicBezTo>
                  <a:pt x="4762844" y="2022395"/>
                  <a:pt x="4718233" y="2031407"/>
                  <a:pt x="4698875" y="2031693"/>
                </a:cubicBezTo>
                <a:lnTo>
                  <a:pt x="4635334" y="2035504"/>
                </a:lnTo>
                <a:lnTo>
                  <a:pt x="4529228" y="2076609"/>
                </a:lnTo>
                <a:cubicBezTo>
                  <a:pt x="4475152" y="2050383"/>
                  <a:pt x="4475600" y="2080729"/>
                  <a:pt x="4408461" y="2090939"/>
                </a:cubicBezTo>
                <a:cubicBezTo>
                  <a:pt x="4383821" y="2082708"/>
                  <a:pt x="4268804" y="2082966"/>
                  <a:pt x="4254651" y="2101730"/>
                </a:cubicBezTo>
                <a:cubicBezTo>
                  <a:pt x="4238862" y="2106286"/>
                  <a:pt x="4220313" y="2100544"/>
                  <a:pt x="4213233" y="2120326"/>
                </a:cubicBezTo>
                <a:cubicBezTo>
                  <a:pt x="4201430" y="2144259"/>
                  <a:pt x="4145731" y="2110137"/>
                  <a:pt x="4153938" y="2137520"/>
                </a:cubicBezTo>
                <a:cubicBezTo>
                  <a:pt x="4114396" y="2114195"/>
                  <a:pt x="4083806" y="2164553"/>
                  <a:pt x="4050969" y="2177971"/>
                </a:cubicBezTo>
                <a:cubicBezTo>
                  <a:pt x="4019767" y="2177378"/>
                  <a:pt x="4005088" y="2190554"/>
                  <a:pt x="3933162" y="2199509"/>
                </a:cubicBezTo>
                <a:cubicBezTo>
                  <a:pt x="3898830" y="2172322"/>
                  <a:pt x="3861284" y="2221170"/>
                  <a:pt x="3797609" y="2185813"/>
                </a:cubicBezTo>
                <a:cubicBezTo>
                  <a:pt x="3795667" y="2189772"/>
                  <a:pt x="3776702" y="2186188"/>
                  <a:pt x="3723511" y="2185401"/>
                </a:cubicBezTo>
                <a:cubicBezTo>
                  <a:pt x="3670320" y="2184613"/>
                  <a:pt x="3558625" y="2184230"/>
                  <a:pt x="3478465" y="2181087"/>
                </a:cubicBezTo>
                <a:cubicBezTo>
                  <a:pt x="3387474" y="2181789"/>
                  <a:pt x="3428499" y="2219948"/>
                  <a:pt x="3308996" y="2177978"/>
                </a:cubicBezTo>
                <a:cubicBezTo>
                  <a:pt x="3299910" y="2200517"/>
                  <a:pt x="3285785" y="2202748"/>
                  <a:pt x="3260282" y="2194479"/>
                </a:cubicBezTo>
                <a:cubicBezTo>
                  <a:pt x="3216295" y="2196427"/>
                  <a:pt x="3227371" y="2250251"/>
                  <a:pt x="3178557" y="2221451"/>
                </a:cubicBezTo>
                <a:cubicBezTo>
                  <a:pt x="3146795" y="2234329"/>
                  <a:pt x="3117401" y="2220418"/>
                  <a:pt x="3097074" y="2229837"/>
                </a:cubicBezTo>
                <a:lnTo>
                  <a:pt x="3029944" y="2248531"/>
                </a:lnTo>
                <a:cubicBezTo>
                  <a:pt x="2992804" y="2254069"/>
                  <a:pt x="2982389" y="2213943"/>
                  <a:pt x="2964870" y="2251389"/>
                </a:cubicBezTo>
                <a:lnTo>
                  <a:pt x="2931496" y="2243024"/>
                </a:lnTo>
                <a:lnTo>
                  <a:pt x="2892959" y="2233969"/>
                </a:lnTo>
                <a:cubicBezTo>
                  <a:pt x="2872669" y="2227791"/>
                  <a:pt x="2882203" y="2234774"/>
                  <a:pt x="2839074" y="2225008"/>
                </a:cubicBezTo>
                <a:cubicBezTo>
                  <a:pt x="2811442" y="2251884"/>
                  <a:pt x="2766379" y="2232117"/>
                  <a:pt x="2693779" y="2231570"/>
                </a:cubicBezTo>
                <a:lnTo>
                  <a:pt x="2523799" y="2236547"/>
                </a:lnTo>
                <a:cubicBezTo>
                  <a:pt x="2466172" y="2242686"/>
                  <a:pt x="2414634" y="2227724"/>
                  <a:pt x="2340069" y="2220699"/>
                </a:cubicBezTo>
                <a:cubicBezTo>
                  <a:pt x="2265503" y="2213674"/>
                  <a:pt x="2139796" y="2191971"/>
                  <a:pt x="2076408" y="2194398"/>
                </a:cubicBezTo>
                <a:cubicBezTo>
                  <a:pt x="2032508" y="2197562"/>
                  <a:pt x="2027933" y="2185141"/>
                  <a:pt x="1983593" y="2219360"/>
                </a:cubicBezTo>
                <a:cubicBezTo>
                  <a:pt x="1947094" y="2209205"/>
                  <a:pt x="1890960" y="2218305"/>
                  <a:pt x="1853105" y="2214141"/>
                </a:cubicBezTo>
                <a:cubicBezTo>
                  <a:pt x="1825748" y="2216625"/>
                  <a:pt x="1783192" y="2179879"/>
                  <a:pt x="1748511" y="2178472"/>
                </a:cubicBezTo>
                <a:cubicBezTo>
                  <a:pt x="1703498" y="2196202"/>
                  <a:pt x="1694831" y="2157630"/>
                  <a:pt x="1633422" y="2143415"/>
                </a:cubicBezTo>
                <a:cubicBezTo>
                  <a:pt x="1607630" y="2161065"/>
                  <a:pt x="1579060" y="2145077"/>
                  <a:pt x="1558946" y="2128843"/>
                </a:cubicBezTo>
                <a:cubicBezTo>
                  <a:pt x="1499069" y="2134267"/>
                  <a:pt x="1452565" y="2133855"/>
                  <a:pt x="1385344" y="2124817"/>
                </a:cubicBezTo>
                <a:cubicBezTo>
                  <a:pt x="1312492" y="2145463"/>
                  <a:pt x="1299315" y="2122756"/>
                  <a:pt x="1227473" y="2113291"/>
                </a:cubicBezTo>
                <a:cubicBezTo>
                  <a:pt x="1199075" y="2120045"/>
                  <a:pt x="1149241" y="2095660"/>
                  <a:pt x="1088711" y="2097947"/>
                </a:cubicBezTo>
                <a:cubicBezTo>
                  <a:pt x="1048569" y="2095382"/>
                  <a:pt x="1091396" y="2061344"/>
                  <a:pt x="939259" y="2073411"/>
                </a:cubicBezTo>
                <a:cubicBezTo>
                  <a:pt x="930603" y="2080267"/>
                  <a:pt x="912274" y="2072716"/>
                  <a:pt x="914345" y="2063135"/>
                </a:cubicBezTo>
                <a:cubicBezTo>
                  <a:pt x="904674" y="2065915"/>
                  <a:pt x="881392" y="2083881"/>
                  <a:pt x="879393" y="2068419"/>
                </a:cubicBezTo>
                <a:cubicBezTo>
                  <a:pt x="831068" y="2065554"/>
                  <a:pt x="782797" y="2073516"/>
                  <a:pt x="739242" y="2091539"/>
                </a:cubicBezTo>
                <a:cubicBezTo>
                  <a:pt x="713063" y="2085924"/>
                  <a:pt x="685973" y="2097939"/>
                  <a:pt x="628509" y="2108134"/>
                </a:cubicBezTo>
                <a:cubicBezTo>
                  <a:pt x="575136" y="2076613"/>
                  <a:pt x="570057" y="2131408"/>
                  <a:pt x="508046" y="2109851"/>
                </a:cubicBezTo>
                <a:cubicBezTo>
                  <a:pt x="473420" y="2105939"/>
                  <a:pt x="433697" y="2091842"/>
                  <a:pt x="408793" y="2105335"/>
                </a:cubicBezTo>
                <a:cubicBezTo>
                  <a:pt x="383633" y="2099507"/>
                  <a:pt x="299763" y="2118030"/>
                  <a:pt x="259142" y="2115883"/>
                </a:cubicBezTo>
                <a:cubicBezTo>
                  <a:pt x="191085" y="2103328"/>
                  <a:pt x="127146" y="2128850"/>
                  <a:pt x="91266" y="2135533"/>
                </a:cubicBezTo>
                <a:cubicBezTo>
                  <a:pt x="55346" y="2131669"/>
                  <a:pt x="37547" y="2122850"/>
                  <a:pt x="12251" y="2121489"/>
                </a:cubicBezTo>
                <a:lnTo>
                  <a:pt x="0" y="2122164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A266FB5-0C7F-BF47-B3D0-15BFFB5C1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63" y="1125695"/>
            <a:ext cx="6857924" cy="1330519"/>
          </a:xfrm>
        </p:spPr>
        <p:txBody>
          <a:bodyPr>
            <a:normAutofit/>
          </a:bodyPr>
          <a:lstStyle/>
          <a:p>
            <a:r>
              <a:rPr lang="fi-FI" dirty="0"/>
              <a:t>LUE OHJEET HUOLELLISESTI!</a:t>
            </a:r>
          </a:p>
        </p:txBody>
      </p:sp>
      <p:sp>
        <p:nvSpPr>
          <p:cNvPr id="2059" name="Freeform: Shape 2058">
            <a:extLst>
              <a:ext uri="{FF2B5EF4-FFF2-40B4-BE49-F238E27FC236}">
                <a16:creationId xmlns:a16="http://schemas.microsoft.com/office/drawing/2014/main" id="{3B9FD11D-7561-43C8-BE54-00D7DCF0E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5390" y="5800298"/>
            <a:ext cx="5736610" cy="1057702"/>
          </a:xfrm>
          <a:custGeom>
            <a:avLst/>
            <a:gdLst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379005 w 5741575"/>
              <a:gd name="connsiteY21" fmla="*/ 878900 h 955271"/>
              <a:gd name="connsiteX22" fmla="*/ 585428 w 5741575"/>
              <a:gd name="connsiteY22" fmla="*/ 826440 h 955271"/>
              <a:gd name="connsiteX23" fmla="*/ 787156 w 5741575"/>
              <a:gd name="connsiteY23" fmla="*/ 838447 h 955271"/>
              <a:gd name="connsiteX24" fmla="*/ 898586 w 5741575"/>
              <a:gd name="connsiteY24" fmla="*/ 808502 h 955271"/>
              <a:gd name="connsiteX25" fmla="*/ 924063 w 5741575"/>
              <a:gd name="connsiteY25" fmla="*/ 770210 h 955271"/>
              <a:gd name="connsiteX26" fmla="*/ 1212574 w 5741575"/>
              <a:gd name="connsiteY26" fmla="*/ 724238 h 955271"/>
              <a:gd name="connsiteX27" fmla="*/ 1280768 w 5741575"/>
              <a:gd name="connsiteY27" fmla="*/ 699122 h 955271"/>
              <a:gd name="connsiteX28" fmla="*/ 1352027 w 5741575"/>
              <a:gd name="connsiteY28" fmla="*/ 704323 h 955271"/>
              <a:gd name="connsiteX29" fmla="*/ 1374314 w 5741575"/>
              <a:gd name="connsiteY29" fmla="*/ 688815 h 955271"/>
              <a:gd name="connsiteX30" fmla="*/ 1378034 w 5741575"/>
              <a:gd name="connsiteY30" fmla="*/ 685842 h 955271"/>
              <a:gd name="connsiteX31" fmla="*/ 1395604 w 5741575"/>
              <a:gd name="connsiteY31" fmla="*/ 680460 h 955271"/>
              <a:gd name="connsiteX32" fmla="*/ 1397206 w 5741575"/>
              <a:gd name="connsiteY32" fmla="*/ 670793 h 955271"/>
              <a:gd name="connsiteX33" fmla="*/ 1421250 w 5741575"/>
              <a:gd name="connsiteY33" fmla="*/ 656855 h 955271"/>
              <a:gd name="connsiteX34" fmla="*/ 1454524 w 5741575"/>
              <a:gd name="connsiteY34" fmla="*/ 649224 h 955271"/>
              <a:gd name="connsiteX35" fmla="*/ 1616217 w 5741575"/>
              <a:gd name="connsiteY35" fmla="*/ 622107 h 955271"/>
              <a:gd name="connsiteX36" fmla="*/ 1710928 w 5741575"/>
              <a:gd name="connsiteY36" fmla="*/ 600666 h 955271"/>
              <a:gd name="connsiteX37" fmla="*/ 1743718 w 5741575"/>
              <a:gd name="connsiteY37" fmla="*/ 584327 h 955271"/>
              <a:gd name="connsiteX38" fmla="*/ 1791651 w 5741575"/>
              <a:gd name="connsiteY38" fmla="*/ 567019 h 955271"/>
              <a:gd name="connsiteX39" fmla="*/ 1873778 w 5741575"/>
              <a:gd name="connsiteY39" fmla="*/ 530130 h 955271"/>
              <a:gd name="connsiteX40" fmla="*/ 1988411 w 5741575"/>
              <a:gd name="connsiteY40" fmla="*/ 491599 h 955271"/>
              <a:gd name="connsiteX41" fmla="*/ 2085507 w 5741575"/>
              <a:gd name="connsiteY41" fmla="*/ 498527 h 955271"/>
              <a:gd name="connsiteX42" fmla="*/ 2090767 w 5741575"/>
              <a:gd name="connsiteY42" fmla="*/ 490616 h 955271"/>
              <a:gd name="connsiteX43" fmla="*/ 2151143 w 5741575"/>
              <a:gd name="connsiteY43" fmla="*/ 478332 h 955271"/>
              <a:gd name="connsiteX44" fmla="*/ 2378710 w 5741575"/>
              <a:gd name="connsiteY44" fmla="*/ 477570 h 955271"/>
              <a:gd name="connsiteX45" fmla="*/ 2496256 w 5741575"/>
              <a:gd name="connsiteY45" fmla="*/ 452396 h 955271"/>
              <a:gd name="connsiteX46" fmla="*/ 2535387 w 5741575"/>
              <a:gd name="connsiteY46" fmla="*/ 436645 h 955271"/>
              <a:gd name="connsiteX47" fmla="*/ 2601109 w 5741575"/>
              <a:gd name="connsiteY47" fmla="*/ 410678 h 955271"/>
              <a:gd name="connsiteX48" fmla="*/ 2643855 w 5741575"/>
              <a:gd name="connsiteY48" fmla="*/ 374482 h 955271"/>
              <a:gd name="connsiteX49" fmla="*/ 2657726 w 5741575"/>
              <a:gd name="connsiteY49" fmla="*/ 365841 h 955271"/>
              <a:gd name="connsiteX50" fmla="*/ 2687125 w 5741575"/>
              <a:gd name="connsiteY50" fmla="*/ 366820 h 955271"/>
              <a:gd name="connsiteX51" fmla="*/ 2697479 w 5741575"/>
              <a:gd name="connsiteY51" fmla="*/ 361430 h 955271"/>
              <a:gd name="connsiteX52" fmla="*/ 2701547 w 5741575"/>
              <a:gd name="connsiteY52" fmla="*/ 361545 h 955271"/>
              <a:gd name="connsiteX53" fmla="*/ 2711054 w 5741575"/>
              <a:gd name="connsiteY53" fmla="*/ 360597 h 955271"/>
              <a:gd name="connsiteX54" fmla="*/ 2710438 w 5741575"/>
              <a:gd name="connsiteY54" fmla="*/ 366958 h 955271"/>
              <a:gd name="connsiteX55" fmla="*/ 2722936 w 5741575"/>
              <a:gd name="connsiteY55" fmla="*/ 377633 h 955271"/>
              <a:gd name="connsiteX56" fmla="*/ 2777227 w 5741575"/>
              <a:gd name="connsiteY56" fmla="*/ 368972 h 955271"/>
              <a:gd name="connsiteX57" fmla="*/ 2779510 w 5741575"/>
              <a:gd name="connsiteY57" fmla="*/ 361652 h 955271"/>
              <a:gd name="connsiteX58" fmla="*/ 2786278 w 5741575"/>
              <a:gd name="connsiteY58" fmla="*/ 359869 h 955271"/>
              <a:gd name="connsiteX59" fmla="*/ 2792101 w 5741575"/>
              <a:gd name="connsiteY59" fmla="*/ 365927 h 955271"/>
              <a:gd name="connsiteX60" fmla="*/ 2885545 w 5741575"/>
              <a:gd name="connsiteY60" fmla="*/ 372818 h 955271"/>
              <a:gd name="connsiteX61" fmla="*/ 3009558 w 5741575"/>
              <a:gd name="connsiteY61" fmla="*/ 370573 h 955271"/>
              <a:gd name="connsiteX62" fmla="*/ 3095010 w 5741575"/>
              <a:gd name="connsiteY62" fmla="*/ 332454 h 955271"/>
              <a:gd name="connsiteX63" fmla="*/ 3103742 w 5741575"/>
              <a:gd name="connsiteY63" fmla="*/ 337974 h 955271"/>
              <a:gd name="connsiteX64" fmla="*/ 3165093 w 5741575"/>
              <a:gd name="connsiteY64" fmla="*/ 329459 h 955271"/>
              <a:gd name="connsiteX65" fmla="*/ 3373785 w 5741575"/>
              <a:gd name="connsiteY65" fmla="*/ 255680 h 955271"/>
              <a:gd name="connsiteX66" fmla="*/ 3493851 w 5741575"/>
              <a:gd name="connsiteY66" fmla="*/ 240255 h 955271"/>
              <a:gd name="connsiteX67" fmla="*/ 3537470 w 5741575"/>
              <a:gd name="connsiteY67" fmla="*/ 241867 h 955271"/>
              <a:gd name="connsiteX68" fmla="*/ 3610489 w 5741575"/>
              <a:gd name="connsiteY68" fmla="*/ 244128 h 955271"/>
              <a:gd name="connsiteX69" fmla="*/ 3667539 w 5741575"/>
              <a:gd name="connsiteY69" fmla="*/ 263271 h 955271"/>
              <a:gd name="connsiteX70" fmla="*/ 3727614 w 5741575"/>
              <a:gd name="connsiteY70" fmla="*/ 258245 h 955271"/>
              <a:gd name="connsiteX71" fmla="*/ 3738369 w 5741575"/>
              <a:gd name="connsiteY71" fmla="*/ 234506 h 955271"/>
              <a:gd name="connsiteX72" fmla="*/ 3803670 w 5741575"/>
              <a:gd name="connsiteY72" fmla="*/ 236457 h 955271"/>
              <a:gd name="connsiteX73" fmla="*/ 3903080 w 5741575"/>
              <a:gd name="connsiteY73" fmla="*/ 241890 h 955271"/>
              <a:gd name="connsiteX74" fmla="*/ 3959588 w 5741575"/>
              <a:gd name="connsiteY74" fmla="*/ 239195 h 955271"/>
              <a:gd name="connsiteX75" fmla="*/ 4114838 w 5741575"/>
              <a:gd name="connsiteY75" fmla="*/ 238165 h 955271"/>
              <a:gd name="connsiteX76" fmla="*/ 4271023 w 5741575"/>
              <a:gd name="connsiteY76" fmla="*/ 241959 h 955271"/>
              <a:gd name="connsiteX77" fmla="*/ 4367397 w 5741575"/>
              <a:gd name="connsiteY77" fmla="*/ 271442 h 955271"/>
              <a:gd name="connsiteX78" fmla="*/ 4495366 w 5741575"/>
              <a:gd name="connsiteY78" fmla="*/ 271618 h 955271"/>
              <a:gd name="connsiteX79" fmla="*/ 4517347 w 5741575"/>
              <a:gd name="connsiteY79" fmla="*/ 275639 h 955271"/>
              <a:gd name="connsiteX80" fmla="*/ 4546116 w 5741575"/>
              <a:gd name="connsiteY80" fmla="*/ 268568 h 955271"/>
              <a:gd name="connsiteX81" fmla="*/ 4661259 w 5741575"/>
              <a:gd name="connsiteY81" fmla="*/ 238966 h 955271"/>
              <a:gd name="connsiteX82" fmla="*/ 4750403 w 5741575"/>
              <a:gd name="connsiteY82" fmla="*/ 204364 h 955271"/>
              <a:gd name="connsiteX83" fmla="*/ 4867614 w 5741575"/>
              <a:gd name="connsiteY83" fmla="*/ 208668 h 955271"/>
              <a:gd name="connsiteX84" fmla="*/ 4937036 w 5741575"/>
              <a:gd name="connsiteY84" fmla="*/ 195446 h 955271"/>
              <a:gd name="connsiteX85" fmla="*/ 5047626 w 5741575"/>
              <a:gd name="connsiteY85" fmla="*/ 149604 h 955271"/>
              <a:gd name="connsiteX86" fmla="*/ 5200247 w 5741575"/>
              <a:gd name="connsiteY86" fmla="*/ 142695 h 955271"/>
              <a:gd name="connsiteX87" fmla="*/ 5235691 w 5741575"/>
              <a:gd name="connsiteY87" fmla="*/ 173330 h 955271"/>
              <a:gd name="connsiteX88" fmla="*/ 5280133 w 5741575"/>
              <a:gd name="connsiteY88" fmla="*/ 189342 h 955271"/>
              <a:gd name="connsiteX89" fmla="*/ 5291963 w 5741575"/>
              <a:gd name="connsiteY89" fmla="*/ 139446 h 955271"/>
              <a:gd name="connsiteX90" fmla="*/ 5418472 w 5741575"/>
              <a:gd name="connsiteY90" fmla="*/ 89163 h 955271"/>
              <a:gd name="connsiteX91" fmla="*/ 5482354 w 5741575"/>
              <a:gd name="connsiteY91" fmla="*/ 69470 h 955271"/>
              <a:gd name="connsiteX92" fmla="*/ 5583280 w 5741575"/>
              <a:gd name="connsiteY92" fmla="*/ 49787 h 955271"/>
              <a:gd name="connsiteX93" fmla="*/ 5613766 w 5741575"/>
              <a:gd name="connsiteY93" fmla="*/ 41855 h 955271"/>
              <a:gd name="connsiteX94" fmla="*/ 5684952 w 5741575"/>
              <a:gd name="connsiteY94" fmla="*/ 26088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379005 w 5741575"/>
              <a:gd name="connsiteY21" fmla="*/ 878900 h 955271"/>
              <a:gd name="connsiteX22" fmla="*/ 585428 w 5741575"/>
              <a:gd name="connsiteY22" fmla="*/ 826440 h 955271"/>
              <a:gd name="connsiteX23" fmla="*/ 787156 w 5741575"/>
              <a:gd name="connsiteY23" fmla="*/ 838447 h 955271"/>
              <a:gd name="connsiteX24" fmla="*/ 898586 w 5741575"/>
              <a:gd name="connsiteY24" fmla="*/ 808502 h 955271"/>
              <a:gd name="connsiteX25" fmla="*/ 924063 w 5741575"/>
              <a:gd name="connsiteY25" fmla="*/ 770210 h 955271"/>
              <a:gd name="connsiteX26" fmla="*/ 1212574 w 5741575"/>
              <a:gd name="connsiteY26" fmla="*/ 724238 h 955271"/>
              <a:gd name="connsiteX27" fmla="*/ 1280768 w 5741575"/>
              <a:gd name="connsiteY27" fmla="*/ 699122 h 955271"/>
              <a:gd name="connsiteX28" fmla="*/ 1352027 w 5741575"/>
              <a:gd name="connsiteY28" fmla="*/ 704323 h 955271"/>
              <a:gd name="connsiteX29" fmla="*/ 1374314 w 5741575"/>
              <a:gd name="connsiteY29" fmla="*/ 688815 h 955271"/>
              <a:gd name="connsiteX30" fmla="*/ 1378034 w 5741575"/>
              <a:gd name="connsiteY30" fmla="*/ 685842 h 955271"/>
              <a:gd name="connsiteX31" fmla="*/ 1395604 w 5741575"/>
              <a:gd name="connsiteY31" fmla="*/ 680460 h 955271"/>
              <a:gd name="connsiteX32" fmla="*/ 1397206 w 5741575"/>
              <a:gd name="connsiteY32" fmla="*/ 670793 h 955271"/>
              <a:gd name="connsiteX33" fmla="*/ 1421250 w 5741575"/>
              <a:gd name="connsiteY33" fmla="*/ 656855 h 955271"/>
              <a:gd name="connsiteX34" fmla="*/ 1454524 w 5741575"/>
              <a:gd name="connsiteY34" fmla="*/ 649224 h 955271"/>
              <a:gd name="connsiteX35" fmla="*/ 1616217 w 5741575"/>
              <a:gd name="connsiteY35" fmla="*/ 622107 h 955271"/>
              <a:gd name="connsiteX36" fmla="*/ 1710928 w 5741575"/>
              <a:gd name="connsiteY36" fmla="*/ 600666 h 955271"/>
              <a:gd name="connsiteX37" fmla="*/ 1743718 w 5741575"/>
              <a:gd name="connsiteY37" fmla="*/ 584327 h 955271"/>
              <a:gd name="connsiteX38" fmla="*/ 1791651 w 5741575"/>
              <a:gd name="connsiteY38" fmla="*/ 567019 h 955271"/>
              <a:gd name="connsiteX39" fmla="*/ 1873778 w 5741575"/>
              <a:gd name="connsiteY39" fmla="*/ 530130 h 955271"/>
              <a:gd name="connsiteX40" fmla="*/ 1988411 w 5741575"/>
              <a:gd name="connsiteY40" fmla="*/ 491599 h 955271"/>
              <a:gd name="connsiteX41" fmla="*/ 2085507 w 5741575"/>
              <a:gd name="connsiteY41" fmla="*/ 498527 h 955271"/>
              <a:gd name="connsiteX42" fmla="*/ 2090767 w 5741575"/>
              <a:gd name="connsiteY42" fmla="*/ 490616 h 955271"/>
              <a:gd name="connsiteX43" fmla="*/ 2151143 w 5741575"/>
              <a:gd name="connsiteY43" fmla="*/ 478332 h 955271"/>
              <a:gd name="connsiteX44" fmla="*/ 2378710 w 5741575"/>
              <a:gd name="connsiteY44" fmla="*/ 477570 h 955271"/>
              <a:gd name="connsiteX45" fmla="*/ 2496256 w 5741575"/>
              <a:gd name="connsiteY45" fmla="*/ 452396 h 955271"/>
              <a:gd name="connsiteX46" fmla="*/ 2535387 w 5741575"/>
              <a:gd name="connsiteY46" fmla="*/ 436645 h 955271"/>
              <a:gd name="connsiteX47" fmla="*/ 2601109 w 5741575"/>
              <a:gd name="connsiteY47" fmla="*/ 410678 h 955271"/>
              <a:gd name="connsiteX48" fmla="*/ 2643855 w 5741575"/>
              <a:gd name="connsiteY48" fmla="*/ 374482 h 955271"/>
              <a:gd name="connsiteX49" fmla="*/ 2657726 w 5741575"/>
              <a:gd name="connsiteY49" fmla="*/ 365841 h 955271"/>
              <a:gd name="connsiteX50" fmla="*/ 2687125 w 5741575"/>
              <a:gd name="connsiteY50" fmla="*/ 366820 h 955271"/>
              <a:gd name="connsiteX51" fmla="*/ 2697479 w 5741575"/>
              <a:gd name="connsiteY51" fmla="*/ 361430 h 955271"/>
              <a:gd name="connsiteX52" fmla="*/ 2701547 w 5741575"/>
              <a:gd name="connsiteY52" fmla="*/ 361545 h 955271"/>
              <a:gd name="connsiteX53" fmla="*/ 2711054 w 5741575"/>
              <a:gd name="connsiteY53" fmla="*/ 360597 h 955271"/>
              <a:gd name="connsiteX54" fmla="*/ 2710438 w 5741575"/>
              <a:gd name="connsiteY54" fmla="*/ 366958 h 955271"/>
              <a:gd name="connsiteX55" fmla="*/ 2722936 w 5741575"/>
              <a:gd name="connsiteY55" fmla="*/ 377633 h 955271"/>
              <a:gd name="connsiteX56" fmla="*/ 2777227 w 5741575"/>
              <a:gd name="connsiteY56" fmla="*/ 368972 h 955271"/>
              <a:gd name="connsiteX57" fmla="*/ 2779510 w 5741575"/>
              <a:gd name="connsiteY57" fmla="*/ 361652 h 955271"/>
              <a:gd name="connsiteX58" fmla="*/ 2786278 w 5741575"/>
              <a:gd name="connsiteY58" fmla="*/ 359869 h 955271"/>
              <a:gd name="connsiteX59" fmla="*/ 2792101 w 5741575"/>
              <a:gd name="connsiteY59" fmla="*/ 365927 h 955271"/>
              <a:gd name="connsiteX60" fmla="*/ 2885545 w 5741575"/>
              <a:gd name="connsiteY60" fmla="*/ 372818 h 955271"/>
              <a:gd name="connsiteX61" fmla="*/ 3009558 w 5741575"/>
              <a:gd name="connsiteY61" fmla="*/ 370573 h 955271"/>
              <a:gd name="connsiteX62" fmla="*/ 3095010 w 5741575"/>
              <a:gd name="connsiteY62" fmla="*/ 332454 h 955271"/>
              <a:gd name="connsiteX63" fmla="*/ 3103742 w 5741575"/>
              <a:gd name="connsiteY63" fmla="*/ 337974 h 955271"/>
              <a:gd name="connsiteX64" fmla="*/ 3165093 w 5741575"/>
              <a:gd name="connsiteY64" fmla="*/ 329459 h 955271"/>
              <a:gd name="connsiteX65" fmla="*/ 3373785 w 5741575"/>
              <a:gd name="connsiteY65" fmla="*/ 255680 h 955271"/>
              <a:gd name="connsiteX66" fmla="*/ 3493851 w 5741575"/>
              <a:gd name="connsiteY66" fmla="*/ 240255 h 955271"/>
              <a:gd name="connsiteX67" fmla="*/ 3537470 w 5741575"/>
              <a:gd name="connsiteY67" fmla="*/ 241867 h 955271"/>
              <a:gd name="connsiteX68" fmla="*/ 3610489 w 5741575"/>
              <a:gd name="connsiteY68" fmla="*/ 244128 h 955271"/>
              <a:gd name="connsiteX69" fmla="*/ 3667539 w 5741575"/>
              <a:gd name="connsiteY69" fmla="*/ 263271 h 955271"/>
              <a:gd name="connsiteX70" fmla="*/ 3727614 w 5741575"/>
              <a:gd name="connsiteY70" fmla="*/ 258245 h 955271"/>
              <a:gd name="connsiteX71" fmla="*/ 3738369 w 5741575"/>
              <a:gd name="connsiteY71" fmla="*/ 234506 h 955271"/>
              <a:gd name="connsiteX72" fmla="*/ 3803670 w 5741575"/>
              <a:gd name="connsiteY72" fmla="*/ 236457 h 955271"/>
              <a:gd name="connsiteX73" fmla="*/ 3903080 w 5741575"/>
              <a:gd name="connsiteY73" fmla="*/ 241890 h 955271"/>
              <a:gd name="connsiteX74" fmla="*/ 4114838 w 5741575"/>
              <a:gd name="connsiteY74" fmla="*/ 238165 h 955271"/>
              <a:gd name="connsiteX75" fmla="*/ 4271023 w 5741575"/>
              <a:gd name="connsiteY75" fmla="*/ 241959 h 955271"/>
              <a:gd name="connsiteX76" fmla="*/ 4367397 w 5741575"/>
              <a:gd name="connsiteY76" fmla="*/ 271442 h 955271"/>
              <a:gd name="connsiteX77" fmla="*/ 4495366 w 5741575"/>
              <a:gd name="connsiteY77" fmla="*/ 271618 h 955271"/>
              <a:gd name="connsiteX78" fmla="*/ 4517347 w 5741575"/>
              <a:gd name="connsiteY78" fmla="*/ 275639 h 955271"/>
              <a:gd name="connsiteX79" fmla="*/ 4546116 w 5741575"/>
              <a:gd name="connsiteY79" fmla="*/ 268568 h 955271"/>
              <a:gd name="connsiteX80" fmla="*/ 4661259 w 5741575"/>
              <a:gd name="connsiteY80" fmla="*/ 238966 h 955271"/>
              <a:gd name="connsiteX81" fmla="*/ 4750403 w 5741575"/>
              <a:gd name="connsiteY81" fmla="*/ 204364 h 955271"/>
              <a:gd name="connsiteX82" fmla="*/ 4867614 w 5741575"/>
              <a:gd name="connsiteY82" fmla="*/ 208668 h 955271"/>
              <a:gd name="connsiteX83" fmla="*/ 4937036 w 5741575"/>
              <a:gd name="connsiteY83" fmla="*/ 195446 h 955271"/>
              <a:gd name="connsiteX84" fmla="*/ 5047626 w 5741575"/>
              <a:gd name="connsiteY84" fmla="*/ 149604 h 955271"/>
              <a:gd name="connsiteX85" fmla="*/ 5200247 w 5741575"/>
              <a:gd name="connsiteY85" fmla="*/ 142695 h 955271"/>
              <a:gd name="connsiteX86" fmla="*/ 5235691 w 5741575"/>
              <a:gd name="connsiteY86" fmla="*/ 173330 h 955271"/>
              <a:gd name="connsiteX87" fmla="*/ 5280133 w 5741575"/>
              <a:gd name="connsiteY87" fmla="*/ 189342 h 955271"/>
              <a:gd name="connsiteX88" fmla="*/ 5291963 w 5741575"/>
              <a:gd name="connsiteY88" fmla="*/ 139446 h 955271"/>
              <a:gd name="connsiteX89" fmla="*/ 5418472 w 5741575"/>
              <a:gd name="connsiteY89" fmla="*/ 89163 h 955271"/>
              <a:gd name="connsiteX90" fmla="*/ 5482354 w 5741575"/>
              <a:gd name="connsiteY90" fmla="*/ 69470 h 955271"/>
              <a:gd name="connsiteX91" fmla="*/ 5583280 w 5741575"/>
              <a:gd name="connsiteY91" fmla="*/ 49787 h 955271"/>
              <a:gd name="connsiteX92" fmla="*/ 5613766 w 5741575"/>
              <a:gd name="connsiteY92" fmla="*/ 41855 h 955271"/>
              <a:gd name="connsiteX93" fmla="*/ 5684952 w 5741575"/>
              <a:gd name="connsiteY93" fmla="*/ 26088 h 955271"/>
              <a:gd name="connsiteX94" fmla="*/ 5741575 w 5741575"/>
              <a:gd name="connsiteY94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379005 w 5741575"/>
              <a:gd name="connsiteY21" fmla="*/ 878900 h 955271"/>
              <a:gd name="connsiteX22" fmla="*/ 585428 w 5741575"/>
              <a:gd name="connsiteY22" fmla="*/ 826440 h 955271"/>
              <a:gd name="connsiteX23" fmla="*/ 787156 w 5741575"/>
              <a:gd name="connsiteY23" fmla="*/ 838447 h 955271"/>
              <a:gd name="connsiteX24" fmla="*/ 898586 w 5741575"/>
              <a:gd name="connsiteY24" fmla="*/ 808502 h 955271"/>
              <a:gd name="connsiteX25" fmla="*/ 924063 w 5741575"/>
              <a:gd name="connsiteY25" fmla="*/ 770210 h 955271"/>
              <a:gd name="connsiteX26" fmla="*/ 1212574 w 5741575"/>
              <a:gd name="connsiteY26" fmla="*/ 724238 h 955271"/>
              <a:gd name="connsiteX27" fmla="*/ 1280768 w 5741575"/>
              <a:gd name="connsiteY27" fmla="*/ 699122 h 955271"/>
              <a:gd name="connsiteX28" fmla="*/ 1352027 w 5741575"/>
              <a:gd name="connsiteY28" fmla="*/ 704323 h 955271"/>
              <a:gd name="connsiteX29" fmla="*/ 1374314 w 5741575"/>
              <a:gd name="connsiteY29" fmla="*/ 688815 h 955271"/>
              <a:gd name="connsiteX30" fmla="*/ 1378034 w 5741575"/>
              <a:gd name="connsiteY30" fmla="*/ 685842 h 955271"/>
              <a:gd name="connsiteX31" fmla="*/ 1395604 w 5741575"/>
              <a:gd name="connsiteY31" fmla="*/ 680460 h 955271"/>
              <a:gd name="connsiteX32" fmla="*/ 1397206 w 5741575"/>
              <a:gd name="connsiteY32" fmla="*/ 670793 h 955271"/>
              <a:gd name="connsiteX33" fmla="*/ 1421250 w 5741575"/>
              <a:gd name="connsiteY33" fmla="*/ 656855 h 955271"/>
              <a:gd name="connsiteX34" fmla="*/ 1454524 w 5741575"/>
              <a:gd name="connsiteY34" fmla="*/ 649224 h 955271"/>
              <a:gd name="connsiteX35" fmla="*/ 1616217 w 5741575"/>
              <a:gd name="connsiteY35" fmla="*/ 622107 h 955271"/>
              <a:gd name="connsiteX36" fmla="*/ 1710928 w 5741575"/>
              <a:gd name="connsiteY36" fmla="*/ 600666 h 955271"/>
              <a:gd name="connsiteX37" fmla="*/ 1743718 w 5741575"/>
              <a:gd name="connsiteY37" fmla="*/ 584327 h 955271"/>
              <a:gd name="connsiteX38" fmla="*/ 1873778 w 5741575"/>
              <a:gd name="connsiteY38" fmla="*/ 530130 h 955271"/>
              <a:gd name="connsiteX39" fmla="*/ 1988411 w 5741575"/>
              <a:gd name="connsiteY39" fmla="*/ 491599 h 955271"/>
              <a:gd name="connsiteX40" fmla="*/ 2085507 w 5741575"/>
              <a:gd name="connsiteY40" fmla="*/ 498527 h 955271"/>
              <a:gd name="connsiteX41" fmla="*/ 2090767 w 5741575"/>
              <a:gd name="connsiteY41" fmla="*/ 490616 h 955271"/>
              <a:gd name="connsiteX42" fmla="*/ 2151143 w 5741575"/>
              <a:gd name="connsiteY42" fmla="*/ 478332 h 955271"/>
              <a:gd name="connsiteX43" fmla="*/ 2378710 w 5741575"/>
              <a:gd name="connsiteY43" fmla="*/ 477570 h 955271"/>
              <a:gd name="connsiteX44" fmla="*/ 2496256 w 5741575"/>
              <a:gd name="connsiteY44" fmla="*/ 452396 h 955271"/>
              <a:gd name="connsiteX45" fmla="*/ 2535387 w 5741575"/>
              <a:gd name="connsiteY45" fmla="*/ 436645 h 955271"/>
              <a:gd name="connsiteX46" fmla="*/ 2601109 w 5741575"/>
              <a:gd name="connsiteY46" fmla="*/ 410678 h 955271"/>
              <a:gd name="connsiteX47" fmla="*/ 2643855 w 5741575"/>
              <a:gd name="connsiteY47" fmla="*/ 374482 h 955271"/>
              <a:gd name="connsiteX48" fmla="*/ 2657726 w 5741575"/>
              <a:gd name="connsiteY48" fmla="*/ 365841 h 955271"/>
              <a:gd name="connsiteX49" fmla="*/ 2687125 w 5741575"/>
              <a:gd name="connsiteY49" fmla="*/ 366820 h 955271"/>
              <a:gd name="connsiteX50" fmla="*/ 2697479 w 5741575"/>
              <a:gd name="connsiteY50" fmla="*/ 361430 h 955271"/>
              <a:gd name="connsiteX51" fmla="*/ 2701547 w 5741575"/>
              <a:gd name="connsiteY51" fmla="*/ 361545 h 955271"/>
              <a:gd name="connsiteX52" fmla="*/ 2711054 w 5741575"/>
              <a:gd name="connsiteY52" fmla="*/ 360597 h 955271"/>
              <a:gd name="connsiteX53" fmla="*/ 2710438 w 5741575"/>
              <a:gd name="connsiteY53" fmla="*/ 366958 h 955271"/>
              <a:gd name="connsiteX54" fmla="*/ 2722936 w 5741575"/>
              <a:gd name="connsiteY54" fmla="*/ 377633 h 955271"/>
              <a:gd name="connsiteX55" fmla="*/ 2777227 w 5741575"/>
              <a:gd name="connsiteY55" fmla="*/ 368972 h 955271"/>
              <a:gd name="connsiteX56" fmla="*/ 2779510 w 5741575"/>
              <a:gd name="connsiteY56" fmla="*/ 361652 h 955271"/>
              <a:gd name="connsiteX57" fmla="*/ 2786278 w 5741575"/>
              <a:gd name="connsiteY57" fmla="*/ 359869 h 955271"/>
              <a:gd name="connsiteX58" fmla="*/ 2792101 w 5741575"/>
              <a:gd name="connsiteY58" fmla="*/ 365927 h 955271"/>
              <a:gd name="connsiteX59" fmla="*/ 2885545 w 5741575"/>
              <a:gd name="connsiteY59" fmla="*/ 372818 h 955271"/>
              <a:gd name="connsiteX60" fmla="*/ 3009558 w 5741575"/>
              <a:gd name="connsiteY60" fmla="*/ 370573 h 955271"/>
              <a:gd name="connsiteX61" fmla="*/ 3095010 w 5741575"/>
              <a:gd name="connsiteY61" fmla="*/ 332454 h 955271"/>
              <a:gd name="connsiteX62" fmla="*/ 3103742 w 5741575"/>
              <a:gd name="connsiteY62" fmla="*/ 337974 h 955271"/>
              <a:gd name="connsiteX63" fmla="*/ 3165093 w 5741575"/>
              <a:gd name="connsiteY63" fmla="*/ 329459 h 955271"/>
              <a:gd name="connsiteX64" fmla="*/ 3373785 w 5741575"/>
              <a:gd name="connsiteY64" fmla="*/ 255680 h 955271"/>
              <a:gd name="connsiteX65" fmla="*/ 3493851 w 5741575"/>
              <a:gd name="connsiteY65" fmla="*/ 240255 h 955271"/>
              <a:gd name="connsiteX66" fmla="*/ 3537470 w 5741575"/>
              <a:gd name="connsiteY66" fmla="*/ 241867 h 955271"/>
              <a:gd name="connsiteX67" fmla="*/ 3610489 w 5741575"/>
              <a:gd name="connsiteY67" fmla="*/ 244128 h 955271"/>
              <a:gd name="connsiteX68" fmla="*/ 3667539 w 5741575"/>
              <a:gd name="connsiteY68" fmla="*/ 263271 h 955271"/>
              <a:gd name="connsiteX69" fmla="*/ 3727614 w 5741575"/>
              <a:gd name="connsiteY69" fmla="*/ 258245 h 955271"/>
              <a:gd name="connsiteX70" fmla="*/ 3738369 w 5741575"/>
              <a:gd name="connsiteY70" fmla="*/ 234506 h 955271"/>
              <a:gd name="connsiteX71" fmla="*/ 3803670 w 5741575"/>
              <a:gd name="connsiteY71" fmla="*/ 236457 h 955271"/>
              <a:gd name="connsiteX72" fmla="*/ 3903080 w 5741575"/>
              <a:gd name="connsiteY72" fmla="*/ 241890 h 955271"/>
              <a:gd name="connsiteX73" fmla="*/ 4114838 w 5741575"/>
              <a:gd name="connsiteY73" fmla="*/ 238165 h 955271"/>
              <a:gd name="connsiteX74" fmla="*/ 4271023 w 5741575"/>
              <a:gd name="connsiteY74" fmla="*/ 241959 h 955271"/>
              <a:gd name="connsiteX75" fmla="*/ 4367397 w 5741575"/>
              <a:gd name="connsiteY75" fmla="*/ 271442 h 955271"/>
              <a:gd name="connsiteX76" fmla="*/ 4495366 w 5741575"/>
              <a:gd name="connsiteY76" fmla="*/ 271618 h 955271"/>
              <a:gd name="connsiteX77" fmla="*/ 4517347 w 5741575"/>
              <a:gd name="connsiteY77" fmla="*/ 275639 h 955271"/>
              <a:gd name="connsiteX78" fmla="*/ 4546116 w 5741575"/>
              <a:gd name="connsiteY78" fmla="*/ 268568 h 955271"/>
              <a:gd name="connsiteX79" fmla="*/ 4661259 w 5741575"/>
              <a:gd name="connsiteY79" fmla="*/ 238966 h 955271"/>
              <a:gd name="connsiteX80" fmla="*/ 4750403 w 5741575"/>
              <a:gd name="connsiteY80" fmla="*/ 204364 h 955271"/>
              <a:gd name="connsiteX81" fmla="*/ 4867614 w 5741575"/>
              <a:gd name="connsiteY81" fmla="*/ 208668 h 955271"/>
              <a:gd name="connsiteX82" fmla="*/ 4937036 w 5741575"/>
              <a:gd name="connsiteY82" fmla="*/ 195446 h 955271"/>
              <a:gd name="connsiteX83" fmla="*/ 5047626 w 5741575"/>
              <a:gd name="connsiteY83" fmla="*/ 149604 h 955271"/>
              <a:gd name="connsiteX84" fmla="*/ 5200247 w 5741575"/>
              <a:gd name="connsiteY84" fmla="*/ 142695 h 955271"/>
              <a:gd name="connsiteX85" fmla="*/ 5235691 w 5741575"/>
              <a:gd name="connsiteY85" fmla="*/ 173330 h 955271"/>
              <a:gd name="connsiteX86" fmla="*/ 5280133 w 5741575"/>
              <a:gd name="connsiteY86" fmla="*/ 189342 h 955271"/>
              <a:gd name="connsiteX87" fmla="*/ 5291963 w 5741575"/>
              <a:gd name="connsiteY87" fmla="*/ 139446 h 955271"/>
              <a:gd name="connsiteX88" fmla="*/ 5418472 w 5741575"/>
              <a:gd name="connsiteY88" fmla="*/ 89163 h 955271"/>
              <a:gd name="connsiteX89" fmla="*/ 5482354 w 5741575"/>
              <a:gd name="connsiteY89" fmla="*/ 69470 h 955271"/>
              <a:gd name="connsiteX90" fmla="*/ 5583280 w 5741575"/>
              <a:gd name="connsiteY90" fmla="*/ 49787 h 955271"/>
              <a:gd name="connsiteX91" fmla="*/ 5613766 w 5741575"/>
              <a:gd name="connsiteY91" fmla="*/ 41855 h 955271"/>
              <a:gd name="connsiteX92" fmla="*/ 5684952 w 5741575"/>
              <a:gd name="connsiteY92" fmla="*/ 26088 h 955271"/>
              <a:gd name="connsiteX93" fmla="*/ 5741575 w 5741575"/>
              <a:gd name="connsiteY93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379005 w 5741575"/>
              <a:gd name="connsiteY21" fmla="*/ 878900 h 955271"/>
              <a:gd name="connsiteX22" fmla="*/ 787156 w 5741575"/>
              <a:gd name="connsiteY22" fmla="*/ 838447 h 955271"/>
              <a:gd name="connsiteX23" fmla="*/ 898586 w 5741575"/>
              <a:gd name="connsiteY23" fmla="*/ 808502 h 955271"/>
              <a:gd name="connsiteX24" fmla="*/ 924063 w 5741575"/>
              <a:gd name="connsiteY24" fmla="*/ 770210 h 955271"/>
              <a:gd name="connsiteX25" fmla="*/ 1212574 w 5741575"/>
              <a:gd name="connsiteY25" fmla="*/ 724238 h 955271"/>
              <a:gd name="connsiteX26" fmla="*/ 1280768 w 5741575"/>
              <a:gd name="connsiteY26" fmla="*/ 699122 h 955271"/>
              <a:gd name="connsiteX27" fmla="*/ 1352027 w 5741575"/>
              <a:gd name="connsiteY27" fmla="*/ 704323 h 955271"/>
              <a:gd name="connsiteX28" fmla="*/ 1374314 w 5741575"/>
              <a:gd name="connsiteY28" fmla="*/ 688815 h 955271"/>
              <a:gd name="connsiteX29" fmla="*/ 1378034 w 5741575"/>
              <a:gd name="connsiteY29" fmla="*/ 685842 h 955271"/>
              <a:gd name="connsiteX30" fmla="*/ 1395604 w 5741575"/>
              <a:gd name="connsiteY30" fmla="*/ 680460 h 955271"/>
              <a:gd name="connsiteX31" fmla="*/ 1397206 w 5741575"/>
              <a:gd name="connsiteY31" fmla="*/ 670793 h 955271"/>
              <a:gd name="connsiteX32" fmla="*/ 1421250 w 5741575"/>
              <a:gd name="connsiteY32" fmla="*/ 656855 h 955271"/>
              <a:gd name="connsiteX33" fmla="*/ 1454524 w 5741575"/>
              <a:gd name="connsiteY33" fmla="*/ 649224 h 955271"/>
              <a:gd name="connsiteX34" fmla="*/ 1616217 w 5741575"/>
              <a:gd name="connsiteY34" fmla="*/ 622107 h 955271"/>
              <a:gd name="connsiteX35" fmla="*/ 1710928 w 5741575"/>
              <a:gd name="connsiteY35" fmla="*/ 600666 h 955271"/>
              <a:gd name="connsiteX36" fmla="*/ 1743718 w 5741575"/>
              <a:gd name="connsiteY36" fmla="*/ 584327 h 955271"/>
              <a:gd name="connsiteX37" fmla="*/ 1873778 w 5741575"/>
              <a:gd name="connsiteY37" fmla="*/ 530130 h 955271"/>
              <a:gd name="connsiteX38" fmla="*/ 1988411 w 5741575"/>
              <a:gd name="connsiteY38" fmla="*/ 491599 h 955271"/>
              <a:gd name="connsiteX39" fmla="*/ 2085507 w 5741575"/>
              <a:gd name="connsiteY39" fmla="*/ 498527 h 955271"/>
              <a:gd name="connsiteX40" fmla="*/ 2090767 w 5741575"/>
              <a:gd name="connsiteY40" fmla="*/ 490616 h 955271"/>
              <a:gd name="connsiteX41" fmla="*/ 2151143 w 5741575"/>
              <a:gd name="connsiteY41" fmla="*/ 478332 h 955271"/>
              <a:gd name="connsiteX42" fmla="*/ 2378710 w 5741575"/>
              <a:gd name="connsiteY42" fmla="*/ 477570 h 955271"/>
              <a:gd name="connsiteX43" fmla="*/ 2496256 w 5741575"/>
              <a:gd name="connsiteY43" fmla="*/ 452396 h 955271"/>
              <a:gd name="connsiteX44" fmla="*/ 2535387 w 5741575"/>
              <a:gd name="connsiteY44" fmla="*/ 436645 h 955271"/>
              <a:gd name="connsiteX45" fmla="*/ 2601109 w 5741575"/>
              <a:gd name="connsiteY45" fmla="*/ 410678 h 955271"/>
              <a:gd name="connsiteX46" fmla="*/ 2643855 w 5741575"/>
              <a:gd name="connsiteY46" fmla="*/ 374482 h 955271"/>
              <a:gd name="connsiteX47" fmla="*/ 2657726 w 5741575"/>
              <a:gd name="connsiteY47" fmla="*/ 365841 h 955271"/>
              <a:gd name="connsiteX48" fmla="*/ 2687125 w 5741575"/>
              <a:gd name="connsiteY48" fmla="*/ 366820 h 955271"/>
              <a:gd name="connsiteX49" fmla="*/ 2697479 w 5741575"/>
              <a:gd name="connsiteY49" fmla="*/ 361430 h 955271"/>
              <a:gd name="connsiteX50" fmla="*/ 2701547 w 5741575"/>
              <a:gd name="connsiteY50" fmla="*/ 361545 h 955271"/>
              <a:gd name="connsiteX51" fmla="*/ 2711054 w 5741575"/>
              <a:gd name="connsiteY51" fmla="*/ 360597 h 955271"/>
              <a:gd name="connsiteX52" fmla="*/ 2710438 w 5741575"/>
              <a:gd name="connsiteY52" fmla="*/ 366958 h 955271"/>
              <a:gd name="connsiteX53" fmla="*/ 2722936 w 5741575"/>
              <a:gd name="connsiteY53" fmla="*/ 377633 h 955271"/>
              <a:gd name="connsiteX54" fmla="*/ 2777227 w 5741575"/>
              <a:gd name="connsiteY54" fmla="*/ 368972 h 955271"/>
              <a:gd name="connsiteX55" fmla="*/ 2779510 w 5741575"/>
              <a:gd name="connsiteY55" fmla="*/ 361652 h 955271"/>
              <a:gd name="connsiteX56" fmla="*/ 2786278 w 5741575"/>
              <a:gd name="connsiteY56" fmla="*/ 359869 h 955271"/>
              <a:gd name="connsiteX57" fmla="*/ 2792101 w 5741575"/>
              <a:gd name="connsiteY57" fmla="*/ 365927 h 955271"/>
              <a:gd name="connsiteX58" fmla="*/ 2885545 w 5741575"/>
              <a:gd name="connsiteY58" fmla="*/ 372818 h 955271"/>
              <a:gd name="connsiteX59" fmla="*/ 3009558 w 5741575"/>
              <a:gd name="connsiteY59" fmla="*/ 370573 h 955271"/>
              <a:gd name="connsiteX60" fmla="*/ 3095010 w 5741575"/>
              <a:gd name="connsiteY60" fmla="*/ 332454 h 955271"/>
              <a:gd name="connsiteX61" fmla="*/ 3103742 w 5741575"/>
              <a:gd name="connsiteY61" fmla="*/ 337974 h 955271"/>
              <a:gd name="connsiteX62" fmla="*/ 3165093 w 5741575"/>
              <a:gd name="connsiteY62" fmla="*/ 329459 h 955271"/>
              <a:gd name="connsiteX63" fmla="*/ 3373785 w 5741575"/>
              <a:gd name="connsiteY63" fmla="*/ 255680 h 955271"/>
              <a:gd name="connsiteX64" fmla="*/ 3493851 w 5741575"/>
              <a:gd name="connsiteY64" fmla="*/ 240255 h 955271"/>
              <a:gd name="connsiteX65" fmla="*/ 3537470 w 5741575"/>
              <a:gd name="connsiteY65" fmla="*/ 241867 h 955271"/>
              <a:gd name="connsiteX66" fmla="*/ 3610489 w 5741575"/>
              <a:gd name="connsiteY66" fmla="*/ 244128 h 955271"/>
              <a:gd name="connsiteX67" fmla="*/ 3667539 w 5741575"/>
              <a:gd name="connsiteY67" fmla="*/ 263271 h 955271"/>
              <a:gd name="connsiteX68" fmla="*/ 3727614 w 5741575"/>
              <a:gd name="connsiteY68" fmla="*/ 258245 h 955271"/>
              <a:gd name="connsiteX69" fmla="*/ 3738369 w 5741575"/>
              <a:gd name="connsiteY69" fmla="*/ 234506 h 955271"/>
              <a:gd name="connsiteX70" fmla="*/ 3803670 w 5741575"/>
              <a:gd name="connsiteY70" fmla="*/ 236457 h 955271"/>
              <a:gd name="connsiteX71" fmla="*/ 3903080 w 5741575"/>
              <a:gd name="connsiteY71" fmla="*/ 241890 h 955271"/>
              <a:gd name="connsiteX72" fmla="*/ 4114838 w 5741575"/>
              <a:gd name="connsiteY72" fmla="*/ 238165 h 955271"/>
              <a:gd name="connsiteX73" fmla="*/ 4271023 w 5741575"/>
              <a:gd name="connsiteY73" fmla="*/ 241959 h 955271"/>
              <a:gd name="connsiteX74" fmla="*/ 4367397 w 5741575"/>
              <a:gd name="connsiteY74" fmla="*/ 271442 h 955271"/>
              <a:gd name="connsiteX75" fmla="*/ 4495366 w 5741575"/>
              <a:gd name="connsiteY75" fmla="*/ 271618 h 955271"/>
              <a:gd name="connsiteX76" fmla="*/ 4517347 w 5741575"/>
              <a:gd name="connsiteY76" fmla="*/ 275639 h 955271"/>
              <a:gd name="connsiteX77" fmla="*/ 4546116 w 5741575"/>
              <a:gd name="connsiteY77" fmla="*/ 268568 h 955271"/>
              <a:gd name="connsiteX78" fmla="*/ 4661259 w 5741575"/>
              <a:gd name="connsiteY78" fmla="*/ 238966 h 955271"/>
              <a:gd name="connsiteX79" fmla="*/ 4750403 w 5741575"/>
              <a:gd name="connsiteY79" fmla="*/ 204364 h 955271"/>
              <a:gd name="connsiteX80" fmla="*/ 4867614 w 5741575"/>
              <a:gd name="connsiteY80" fmla="*/ 208668 h 955271"/>
              <a:gd name="connsiteX81" fmla="*/ 4937036 w 5741575"/>
              <a:gd name="connsiteY81" fmla="*/ 195446 h 955271"/>
              <a:gd name="connsiteX82" fmla="*/ 5047626 w 5741575"/>
              <a:gd name="connsiteY82" fmla="*/ 149604 h 955271"/>
              <a:gd name="connsiteX83" fmla="*/ 5200247 w 5741575"/>
              <a:gd name="connsiteY83" fmla="*/ 142695 h 955271"/>
              <a:gd name="connsiteX84" fmla="*/ 5235691 w 5741575"/>
              <a:gd name="connsiteY84" fmla="*/ 173330 h 955271"/>
              <a:gd name="connsiteX85" fmla="*/ 5280133 w 5741575"/>
              <a:gd name="connsiteY85" fmla="*/ 189342 h 955271"/>
              <a:gd name="connsiteX86" fmla="*/ 5291963 w 5741575"/>
              <a:gd name="connsiteY86" fmla="*/ 139446 h 955271"/>
              <a:gd name="connsiteX87" fmla="*/ 5418472 w 5741575"/>
              <a:gd name="connsiteY87" fmla="*/ 89163 h 955271"/>
              <a:gd name="connsiteX88" fmla="*/ 5482354 w 5741575"/>
              <a:gd name="connsiteY88" fmla="*/ 69470 h 955271"/>
              <a:gd name="connsiteX89" fmla="*/ 5583280 w 5741575"/>
              <a:gd name="connsiteY89" fmla="*/ 49787 h 955271"/>
              <a:gd name="connsiteX90" fmla="*/ 5613766 w 5741575"/>
              <a:gd name="connsiteY90" fmla="*/ 41855 h 955271"/>
              <a:gd name="connsiteX91" fmla="*/ 5684952 w 5741575"/>
              <a:gd name="connsiteY91" fmla="*/ 26088 h 955271"/>
              <a:gd name="connsiteX92" fmla="*/ 5741575 w 5741575"/>
              <a:gd name="connsiteY92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898586 w 5741575"/>
              <a:gd name="connsiteY23" fmla="*/ 808502 h 955271"/>
              <a:gd name="connsiteX24" fmla="*/ 924063 w 5741575"/>
              <a:gd name="connsiteY24" fmla="*/ 770210 h 955271"/>
              <a:gd name="connsiteX25" fmla="*/ 1212574 w 5741575"/>
              <a:gd name="connsiteY25" fmla="*/ 724238 h 955271"/>
              <a:gd name="connsiteX26" fmla="*/ 1280768 w 5741575"/>
              <a:gd name="connsiteY26" fmla="*/ 699122 h 955271"/>
              <a:gd name="connsiteX27" fmla="*/ 1352027 w 5741575"/>
              <a:gd name="connsiteY27" fmla="*/ 704323 h 955271"/>
              <a:gd name="connsiteX28" fmla="*/ 1374314 w 5741575"/>
              <a:gd name="connsiteY28" fmla="*/ 688815 h 955271"/>
              <a:gd name="connsiteX29" fmla="*/ 1378034 w 5741575"/>
              <a:gd name="connsiteY29" fmla="*/ 685842 h 955271"/>
              <a:gd name="connsiteX30" fmla="*/ 1395604 w 5741575"/>
              <a:gd name="connsiteY30" fmla="*/ 680460 h 955271"/>
              <a:gd name="connsiteX31" fmla="*/ 1397206 w 5741575"/>
              <a:gd name="connsiteY31" fmla="*/ 670793 h 955271"/>
              <a:gd name="connsiteX32" fmla="*/ 1421250 w 5741575"/>
              <a:gd name="connsiteY32" fmla="*/ 656855 h 955271"/>
              <a:gd name="connsiteX33" fmla="*/ 1454524 w 5741575"/>
              <a:gd name="connsiteY33" fmla="*/ 649224 h 955271"/>
              <a:gd name="connsiteX34" fmla="*/ 1616217 w 5741575"/>
              <a:gd name="connsiteY34" fmla="*/ 622107 h 955271"/>
              <a:gd name="connsiteX35" fmla="*/ 1710928 w 5741575"/>
              <a:gd name="connsiteY35" fmla="*/ 600666 h 955271"/>
              <a:gd name="connsiteX36" fmla="*/ 1743718 w 5741575"/>
              <a:gd name="connsiteY36" fmla="*/ 584327 h 955271"/>
              <a:gd name="connsiteX37" fmla="*/ 1873778 w 5741575"/>
              <a:gd name="connsiteY37" fmla="*/ 530130 h 955271"/>
              <a:gd name="connsiteX38" fmla="*/ 1988411 w 5741575"/>
              <a:gd name="connsiteY38" fmla="*/ 491599 h 955271"/>
              <a:gd name="connsiteX39" fmla="*/ 2085507 w 5741575"/>
              <a:gd name="connsiteY39" fmla="*/ 498527 h 955271"/>
              <a:gd name="connsiteX40" fmla="*/ 2090767 w 5741575"/>
              <a:gd name="connsiteY40" fmla="*/ 490616 h 955271"/>
              <a:gd name="connsiteX41" fmla="*/ 2151143 w 5741575"/>
              <a:gd name="connsiteY41" fmla="*/ 478332 h 955271"/>
              <a:gd name="connsiteX42" fmla="*/ 2378710 w 5741575"/>
              <a:gd name="connsiteY42" fmla="*/ 477570 h 955271"/>
              <a:gd name="connsiteX43" fmla="*/ 2496256 w 5741575"/>
              <a:gd name="connsiteY43" fmla="*/ 452396 h 955271"/>
              <a:gd name="connsiteX44" fmla="*/ 2535387 w 5741575"/>
              <a:gd name="connsiteY44" fmla="*/ 436645 h 955271"/>
              <a:gd name="connsiteX45" fmla="*/ 2601109 w 5741575"/>
              <a:gd name="connsiteY45" fmla="*/ 410678 h 955271"/>
              <a:gd name="connsiteX46" fmla="*/ 2643855 w 5741575"/>
              <a:gd name="connsiteY46" fmla="*/ 374482 h 955271"/>
              <a:gd name="connsiteX47" fmla="*/ 2657726 w 5741575"/>
              <a:gd name="connsiteY47" fmla="*/ 365841 h 955271"/>
              <a:gd name="connsiteX48" fmla="*/ 2687125 w 5741575"/>
              <a:gd name="connsiteY48" fmla="*/ 366820 h 955271"/>
              <a:gd name="connsiteX49" fmla="*/ 2697479 w 5741575"/>
              <a:gd name="connsiteY49" fmla="*/ 361430 h 955271"/>
              <a:gd name="connsiteX50" fmla="*/ 2701547 w 5741575"/>
              <a:gd name="connsiteY50" fmla="*/ 361545 h 955271"/>
              <a:gd name="connsiteX51" fmla="*/ 2711054 w 5741575"/>
              <a:gd name="connsiteY51" fmla="*/ 360597 h 955271"/>
              <a:gd name="connsiteX52" fmla="*/ 2710438 w 5741575"/>
              <a:gd name="connsiteY52" fmla="*/ 366958 h 955271"/>
              <a:gd name="connsiteX53" fmla="*/ 2722936 w 5741575"/>
              <a:gd name="connsiteY53" fmla="*/ 377633 h 955271"/>
              <a:gd name="connsiteX54" fmla="*/ 2777227 w 5741575"/>
              <a:gd name="connsiteY54" fmla="*/ 368972 h 955271"/>
              <a:gd name="connsiteX55" fmla="*/ 2779510 w 5741575"/>
              <a:gd name="connsiteY55" fmla="*/ 361652 h 955271"/>
              <a:gd name="connsiteX56" fmla="*/ 2786278 w 5741575"/>
              <a:gd name="connsiteY56" fmla="*/ 359869 h 955271"/>
              <a:gd name="connsiteX57" fmla="*/ 2792101 w 5741575"/>
              <a:gd name="connsiteY57" fmla="*/ 365927 h 955271"/>
              <a:gd name="connsiteX58" fmla="*/ 2885545 w 5741575"/>
              <a:gd name="connsiteY58" fmla="*/ 372818 h 955271"/>
              <a:gd name="connsiteX59" fmla="*/ 3009558 w 5741575"/>
              <a:gd name="connsiteY59" fmla="*/ 370573 h 955271"/>
              <a:gd name="connsiteX60" fmla="*/ 3095010 w 5741575"/>
              <a:gd name="connsiteY60" fmla="*/ 332454 h 955271"/>
              <a:gd name="connsiteX61" fmla="*/ 3103742 w 5741575"/>
              <a:gd name="connsiteY61" fmla="*/ 337974 h 955271"/>
              <a:gd name="connsiteX62" fmla="*/ 3165093 w 5741575"/>
              <a:gd name="connsiteY62" fmla="*/ 329459 h 955271"/>
              <a:gd name="connsiteX63" fmla="*/ 3373785 w 5741575"/>
              <a:gd name="connsiteY63" fmla="*/ 255680 h 955271"/>
              <a:gd name="connsiteX64" fmla="*/ 3493851 w 5741575"/>
              <a:gd name="connsiteY64" fmla="*/ 240255 h 955271"/>
              <a:gd name="connsiteX65" fmla="*/ 3537470 w 5741575"/>
              <a:gd name="connsiteY65" fmla="*/ 241867 h 955271"/>
              <a:gd name="connsiteX66" fmla="*/ 3610489 w 5741575"/>
              <a:gd name="connsiteY66" fmla="*/ 244128 h 955271"/>
              <a:gd name="connsiteX67" fmla="*/ 3667539 w 5741575"/>
              <a:gd name="connsiteY67" fmla="*/ 263271 h 955271"/>
              <a:gd name="connsiteX68" fmla="*/ 3727614 w 5741575"/>
              <a:gd name="connsiteY68" fmla="*/ 258245 h 955271"/>
              <a:gd name="connsiteX69" fmla="*/ 3738369 w 5741575"/>
              <a:gd name="connsiteY69" fmla="*/ 234506 h 955271"/>
              <a:gd name="connsiteX70" fmla="*/ 3803670 w 5741575"/>
              <a:gd name="connsiteY70" fmla="*/ 236457 h 955271"/>
              <a:gd name="connsiteX71" fmla="*/ 3903080 w 5741575"/>
              <a:gd name="connsiteY71" fmla="*/ 241890 h 955271"/>
              <a:gd name="connsiteX72" fmla="*/ 4114838 w 5741575"/>
              <a:gd name="connsiteY72" fmla="*/ 238165 h 955271"/>
              <a:gd name="connsiteX73" fmla="*/ 4271023 w 5741575"/>
              <a:gd name="connsiteY73" fmla="*/ 241959 h 955271"/>
              <a:gd name="connsiteX74" fmla="*/ 4367397 w 5741575"/>
              <a:gd name="connsiteY74" fmla="*/ 271442 h 955271"/>
              <a:gd name="connsiteX75" fmla="*/ 4495366 w 5741575"/>
              <a:gd name="connsiteY75" fmla="*/ 271618 h 955271"/>
              <a:gd name="connsiteX76" fmla="*/ 4517347 w 5741575"/>
              <a:gd name="connsiteY76" fmla="*/ 275639 h 955271"/>
              <a:gd name="connsiteX77" fmla="*/ 4546116 w 5741575"/>
              <a:gd name="connsiteY77" fmla="*/ 268568 h 955271"/>
              <a:gd name="connsiteX78" fmla="*/ 4661259 w 5741575"/>
              <a:gd name="connsiteY78" fmla="*/ 238966 h 955271"/>
              <a:gd name="connsiteX79" fmla="*/ 4750403 w 5741575"/>
              <a:gd name="connsiteY79" fmla="*/ 204364 h 955271"/>
              <a:gd name="connsiteX80" fmla="*/ 4867614 w 5741575"/>
              <a:gd name="connsiteY80" fmla="*/ 208668 h 955271"/>
              <a:gd name="connsiteX81" fmla="*/ 4937036 w 5741575"/>
              <a:gd name="connsiteY81" fmla="*/ 195446 h 955271"/>
              <a:gd name="connsiteX82" fmla="*/ 5047626 w 5741575"/>
              <a:gd name="connsiteY82" fmla="*/ 149604 h 955271"/>
              <a:gd name="connsiteX83" fmla="*/ 5200247 w 5741575"/>
              <a:gd name="connsiteY83" fmla="*/ 142695 h 955271"/>
              <a:gd name="connsiteX84" fmla="*/ 5235691 w 5741575"/>
              <a:gd name="connsiteY84" fmla="*/ 173330 h 955271"/>
              <a:gd name="connsiteX85" fmla="*/ 5280133 w 5741575"/>
              <a:gd name="connsiteY85" fmla="*/ 189342 h 955271"/>
              <a:gd name="connsiteX86" fmla="*/ 5291963 w 5741575"/>
              <a:gd name="connsiteY86" fmla="*/ 139446 h 955271"/>
              <a:gd name="connsiteX87" fmla="*/ 5418472 w 5741575"/>
              <a:gd name="connsiteY87" fmla="*/ 89163 h 955271"/>
              <a:gd name="connsiteX88" fmla="*/ 5482354 w 5741575"/>
              <a:gd name="connsiteY88" fmla="*/ 69470 h 955271"/>
              <a:gd name="connsiteX89" fmla="*/ 5583280 w 5741575"/>
              <a:gd name="connsiteY89" fmla="*/ 49787 h 955271"/>
              <a:gd name="connsiteX90" fmla="*/ 5613766 w 5741575"/>
              <a:gd name="connsiteY90" fmla="*/ 41855 h 955271"/>
              <a:gd name="connsiteX91" fmla="*/ 5684952 w 5741575"/>
              <a:gd name="connsiteY91" fmla="*/ 26088 h 955271"/>
              <a:gd name="connsiteX92" fmla="*/ 5741575 w 5741575"/>
              <a:gd name="connsiteY92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898586 w 5741575"/>
              <a:gd name="connsiteY23" fmla="*/ 808502 h 955271"/>
              <a:gd name="connsiteX24" fmla="*/ 1212574 w 5741575"/>
              <a:gd name="connsiteY24" fmla="*/ 724238 h 955271"/>
              <a:gd name="connsiteX25" fmla="*/ 1280768 w 5741575"/>
              <a:gd name="connsiteY25" fmla="*/ 699122 h 955271"/>
              <a:gd name="connsiteX26" fmla="*/ 1352027 w 5741575"/>
              <a:gd name="connsiteY26" fmla="*/ 704323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212574 w 5741575"/>
              <a:gd name="connsiteY24" fmla="*/ 724238 h 955271"/>
              <a:gd name="connsiteX25" fmla="*/ 1280768 w 5741575"/>
              <a:gd name="connsiteY25" fmla="*/ 699122 h 955271"/>
              <a:gd name="connsiteX26" fmla="*/ 1352027 w 5741575"/>
              <a:gd name="connsiteY26" fmla="*/ 704323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212574 w 5741575"/>
              <a:gd name="connsiteY24" fmla="*/ 724238 h 955271"/>
              <a:gd name="connsiteX25" fmla="*/ 1280768 w 5741575"/>
              <a:gd name="connsiteY25" fmla="*/ 699122 h 955271"/>
              <a:gd name="connsiteX26" fmla="*/ 1352027 w 5741575"/>
              <a:gd name="connsiteY26" fmla="*/ 704323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212574 w 5741575"/>
              <a:gd name="connsiteY24" fmla="*/ 724238 h 955271"/>
              <a:gd name="connsiteX25" fmla="*/ 1280768 w 5741575"/>
              <a:gd name="connsiteY25" fmla="*/ 699122 h 955271"/>
              <a:gd name="connsiteX26" fmla="*/ 1352027 w 5741575"/>
              <a:gd name="connsiteY26" fmla="*/ 704323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127089 w 5741575"/>
              <a:gd name="connsiteY24" fmla="*/ 746926 h 955271"/>
              <a:gd name="connsiteX25" fmla="*/ 1280768 w 5741575"/>
              <a:gd name="connsiteY25" fmla="*/ 699122 h 955271"/>
              <a:gd name="connsiteX26" fmla="*/ 1352027 w 5741575"/>
              <a:gd name="connsiteY26" fmla="*/ 704323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127089 w 5741575"/>
              <a:gd name="connsiteY24" fmla="*/ 746926 h 955271"/>
              <a:gd name="connsiteX25" fmla="*/ 1220426 w 5741575"/>
              <a:gd name="connsiteY25" fmla="*/ 721810 h 955271"/>
              <a:gd name="connsiteX26" fmla="*/ 1352027 w 5741575"/>
              <a:gd name="connsiteY26" fmla="*/ 704323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127089 w 5741575"/>
              <a:gd name="connsiteY24" fmla="*/ 746926 h 955271"/>
              <a:gd name="connsiteX25" fmla="*/ 1220426 w 5741575"/>
              <a:gd name="connsiteY25" fmla="*/ 721810 h 955271"/>
              <a:gd name="connsiteX26" fmla="*/ 1306771 w 5741575"/>
              <a:gd name="connsiteY26" fmla="*/ 717936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127089 w 5741575"/>
              <a:gd name="connsiteY24" fmla="*/ 746926 h 955271"/>
              <a:gd name="connsiteX25" fmla="*/ 1220426 w 5741575"/>
              <a:gd name="connsiteY25" fmla="*/ 721810 h 955271"/>
              <a:gd name="connsiteX26" fmla="*/ 1306771 w 5741575"/>
              <a:gd name="connsiteY26" fmla="*/ 717936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477637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127089 w 5741575"/>
              <a:gd name="connsiteY24" fmla="*/ 746926 h 955271"/>
              <a:gd name="connsiteX25" fmla="*/ 1220426 w 5741575"/>
              <a:gd name="connsiteY25" fmla="*/ 721810 h 955271"/>
              <a:gd name="connsiteX26" fmla="*/ 1306771 w 5741575"/>
              <a:gd name="connsiteY26" fmla="*/ 717936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84157 w 5741575"/>
              <a:gd name="connsiteY19" fmla="*/ 867971 h 955271"/>
              <a:gd name="connsiteX20" fmla="*/ 477637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127089 w 5741575"/>
              <a:gd name="connsiteY24" fmla="*/ 746926 h 955271"/>
              <a:gd name="connsiteX25" fmla="*/ 1220426 w 5741575"/>
              <a:gd name="connsiteY25" fmla="*/ 721810 h 955271"/>
              <a:gd name="connsiteX26" fmla="*/ 1306771 w 5741575"/>
              <a:gd name="connsiteY26" fmla="*/ 717936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306299 w 5741575"/>
              <a:gd name="connsiteY16" fmla="*/ 873609 h 955271"/>
              <a:gd name="connsiteX17" fmla="*/ 331571 w 5741575"/>
              <a:gd name="connsiteY17" fmla="*/ 869866 h 955271"/>
              <a:gd name="connsiteX18" fmla="*/ 384157 w 5741575"/>
              <a:gd name="connsiteY18" fmla="*/ 867971 h 955271"/>
              <a:gd name="connsiteX19" fmla="*/ 477637 w 5741575"/>
              <a:gd name="connsiteY19" fmla="*/ 870334 h 955271"/>
              <a:gd name="connsiteX20" fmla="*/ 570239 w 5741575"/>
              <a:gd name="connsiteY20" fmla="*/ 829596 h 955271"/>
              <a:gd name="connsiteX21" fmla="*/ 787156 w 5741575"/>
              <a:gd name="connsiteY21" fmla="*/ 838447 h 955271"/>
              <a:gd name="connsiteX22" fmla="*/ 948872 w 5741575"/>
              <a:gd name="connsiteY22" fmla="*/ 772201 h 955271"/>
              <a:gd name="connsiteX23" fmla="*/ 1127089 w 5741575"/>
              <a:gd name="connsiteY23" fmla="*/ 746926 h 955271"/>
              <a:gd name="connsiteX24" fmla="*/ 1220426 w 5741575"/>
              <a:gd name="connsiteY24" fmla="*/ 721810 h 955271"/>
              <a:gd name="connsiteX25" fmla="*/ 1306771 w 5741575"/>
              <a:gd name="connsiteY25" fmla="*/ 717936 h 955271"/>
              <a:gd name="connsiteX26" fmla="*/ 1374314 w 5741575"/>
              <a:gd name="connsiteY26" fmla="*/ 688815 h 955271"/>
              <a:gd name="connsiteX27" fmla="*/ 1378034 w 5741575"/>
              <a:gd name="connsiteY27" fmla="*/ 685842 h 955271"/>
              <a:gd name="connsiteX28" fmla="*/ 1395604 w 5741575"/>
              <a:gd name="connsiteY28" fmla="*/ 680460 h 955271"/>
              <a:gd name="connsiteX29" fmla="*/ 1397206 w 5741575"/>
              <a:gd name="connsiteY29" fmla="*/ 670793 h 955271"/>
              <a:gd name="connsiteX30" fmla="*/ 1421250 w 5741575"/>
              <a:gd name="connsiteY30" fmla="*/ 656855 h 955271"/>
              <a:gd name="connsiteX31" fmla="*/ 1454524 w 5741575"/>
              <a:gd name="connsiteY31" fmla="*/ 649224 h 955271"/>
              <a:gd name="connsiteX32" fmla="*/ 1616217 w 5741575"/>
              <a:gd name="connsiteY32" fmla="*/ 622107 h 955271"/>
              <a:gd name="connsiteX33" fmla="*/ 1710928 w 5741575"/>
              <a:gd name="connsiteY33" fmla="*/ 600666 h 955271"/>
              <a:gd name="connsiteX34" fmla="*/ 1743718 w 5741575"/>
              <a:gd name="connsiteY34" fmla="*/ 584327 h 955271"/>
              <a:gd name="connsiteX35" fmla="*/ 1873778 w 5741575"/>
              <a:gd name="connsiteY35" fmla="*/ 530130 h 955271"/>
              <a:gd name="connsiteX36" fmla="*/ 1988411 w 5741575"/>
              <a:gd name="connsiteY36" fmla="*/ 491599 h 955271"/>
              <a:gd name="connsiteX37" fmla="*/ 2085507 w 5741575"/>
              <a:gd name="connsiteY37" fmla="*/ 498527 h 955271"/>
              <a:gd name="connsiteX38" fmla="*/ 2090767 w 5741575"/>
              <a:gd name="connsiteY38" fmla="*/ 490616 h 955271"/>
              <a:gd name="connsiteX39" fmla="*/ 2151143 w 5741575"/>
              <a:gd name="connsiteY39" fmla="*/ 478332 h 955271"/>
              <a:gd name="connsiteX40" fmla="*/ 2378710 w 5741575"/>
              <a:gd name="connsiteY40" fmla="*/ 477570 h 955271"/>
              <a:gd name="connsiteX41" fmla="*/ 2496256 w 5741575"/>
              <a:gd name="connsiteY41" fmla="*/ 452396 h 955271"/>
              <a:gd name="connsiteX42" fmla="*/ 2535387 w 5741575"/>
              <a:gd name="connsiteY42" fmla="*/ 436645 h 955271"/>
              <a:gd name="connsiteX43" fmla="*/ 2601109 w 5741575"/>
              <a:gd name="connsiteY43" fmla="*/ 410678 h 955271"/>
              <a:gd name="connsiteX44" fmla="*/ 2643855 w 5741575"/>
              <a:gd name="connsiteY44" fmla="*/ 374482 h 955271"/>
              <a:gd name="connsiteX45" fmla="*/ 2657726 w 5741575"/>
              <a:gd name="connsiteY45" fmla="*/ 365841 h 955271"/>
              <a:gd name="connsiteX46" fmla="*/ 2687125 w 5741575"/>
              <a:gd name="connsiteY46" fmla="*/ 366820 h 955271"/>
              <a:gd name="connsiteX47" fmla="*/ 2697479 w 5741575"/>
              <a:gd name="connsiteY47" fmla="*/ 361430 h 955271"/>
              <a:gd name="connsiteX48" fmla="*/ 2701547 w 5741575"/>
              <a:gd name="connsiteY48" fmla="*/ 361545 h 955271"/>
              <a:gd name="connsiteX49" fmla="*/ 2711054 w 5741575"/>
              <a:gd name="connsiteY49" fmla="*/ 360597 h 955271"/>
              <a:gd name="connsiteX50" fmla="*/ 2710438 w 5741575"/>
              <a:gd name="connsiteY50" fmla="*/ 366958 h 955271"/>
              <a:gd name="connsiteX51" fmla="*/ 2722936 w 5741575"/>
              <a:gd name="connsiteY51" fmla="*/ 377633 h 955271"/>
              <a:gd name="connsiteX52" fmla="*/ 2777227 w 5741575"/>
              <a:gd name="connsiteY52" fmla="*/ 368972 h 955271"/>
              <a:gd name="connsiteX53" fmla="*/ 2779510 w 5741575"/>
              <a:gd name="connsiteY53" fmla="*/ 361652 h 955271"/>
              <a:gd name="connsiteX54" fmla="*/ 2786278 w 5741575"/>
              <a:gd name="connsiteY54" fmla="*/ 359869 h 955271"/>
              <a:gd name="connsiteX55" fmla="*/ 2792101 w 5741575"/>
              <a:gd name="connsiteY55" fmla="*/ 365927 h 955271"/>
              <a:gd name="connsiteX56" fmla="*/ 2885545 w 5741575"/>
              <a:gd name="connsiteY56" fmla="*/ 372818 h 955271"/>
              <a:gd name="connsiteX57" fmla="*/ 3009558 w 5741575"/>
              <a:gd name="connsiteY57" fmla="*/ 370573 h 955271"/>
              <a:gd name="connsiteX58" fmla="*/ 3095010 w 5741575"/>
              <a:gd name="connsiteY58" fmla="*/ 332454 h 955271"/>
              <a:gd name="connsiteX59" fmla="*/ 3103742 w 5741575"/>
              <a:gd name="connsiteY59" fmla="*/ 337974 h 955271"/>
              <a:gd name="connsiteX60" fmla="*/ 3165093 w 5741575"/>
              <a:gd name="connsiteY60" fmla="*/ 329459 h 955271"/>
              <a:gd name="connsiteX61" fmla="*/ 3373785 w 5741575"/>
              <a:gd name="connsiteY61" fmla="*/ 255680 h 955271"/>
              <a:gd name="connsiteX62" fmla="*/ 3493851 w 5741575"/>
              <a:gd name="connsiteY62" fmla="*/ 240255 h 955271"/>
              <a:gd name="connsiteX63" fmla="*/ 3537470 w 5741575"/>
              <a:gd name="connsiteY63" fmla="*/ 241867 h 955271"/>
              <a:gd name="connsiteX64" fmla="*/ 3610489 w 5741575"/>
              <a:gd name="connsiteY64" fmla="*/ 244128 h 955271"/>
              <a:gd name="connsiteX65" fmla="*/ 3667539 w 5741575"/>
              <a:gd name="connsiteY65" fmla="*/ 263271 h 955271"/>
              <a:gd name="connsiteX66" fmla="*/ 3727614 w 5741575"/>
              <a:gd name="connsiteY66" fmla="*/ 258245 h 955271"/>
              <a:gd name="connsiteX67" fmla="*/ 3738369 w 5741575"/>
              <a:gd name="connsiteY67" fmla="*/ 234506 h 955271"/>
              <a:gd name="connsiteX68" fmla="*/ 3803670 w 5741575"/>
              <a:gd name="connsiteY68" fmla="*/ 236457 h 955271"/>
              <a:gd name="connsiteX69" fmla="*/ 3903080 w 5741575"/>
              <a:gd name="connsiteY69" fmla="*/ 241890 h 955271"/>
              <a:gd name="connsiteX70" fmla="*/ 4114838 w 5741575"/>
              <a:gd name="connsiteY70" fmla="*/ 238165 h 955271"/>
              <a:gd name="connsiteX71" fmla="*/ 4271023 w 5741575"/>
              <a:gd name="connsiteY71" fmla="*/ 241959 h 955271"/>
              <a:gd name="connsiteX72" fmla="*/ 4367397 w 5741575"/>
              <a:gd name="connsiteY72" fmla="*/ 271442 h 955271"/>
              <a:gd name="connsiteX73" fmla="*/ 4495366 w 5741575"/>
              <a:gd name="connsiteY73" fmla="*/ 271618 h 955271"/>
              <a:gd name="connsiteX74" fmla="*/ 4517347 w 5741575"/>
              <a:gd name="connsiteY74" fmla="*/ 275639 h 955271"/>
              <a:gd name="connsiteX75" fmla="*/ 4546116 w 5741575"/>
              <a:gd name="connsiteY75" fmla="*/ 268568 h 955271"/>
              <a:gd name="connsiteX76" fmla="*/ 4661259 w 5741575"/>
              <a:gd name="connsiteY76" fmla="*/ 238966 h 955271"/>
              <a:gd name="connsiteX77" fmla="*/ 4750403 w 5741575"/>
              <a:gd name="connsiteY77" fmla="*/ 204364 h 955271"/>
              <a:gd name="connsiteX78" fmla="*/ 4867614 w 5741575"/>
              <a:gd name="connsiteY78" fmla="*/ 208668 h 955271"/>
              <a:gd name="connsiteX79" fmla="*/ 4937036 w 5741575"/>
              <a:gd name="connsiteY79" fmla="*/ 195446 h 955271"/>
              <a:gd name="connsiteX80" fmla="*/ 5047626 w 5741575"/>
              <a:gd name="connsiteY80" fmla="*/ 149604 h 955271"/>
              <a:gd name="connsiteX81" fmla="*/ 5200247 w 5741575"/>
              <a:gd name="connsiteY81" fmla="*/ 142695 h 955271"/>
              <a:gd name="connsiteX82" fmla="*/ 5235691 w 5741575"/>
              <a:gd name="connsiteY82" fmla="*/ 173330 h 955271"/>
              <a:gd name="connsiteX83" fmla="*/ 5280133 w 5741575"/>
              <a:gd name="connsiteY83" fmla="*/ 189342 h 955271"/>
              <a:gd name="connsiteX84" fmla="*/ 5291963 w 5741575"/>
              <a:gd name="connsiteY84" fmla="*/ 139446 h 955271"/>
              <a:gd name="connsiteX85" fmla="*/ 5418472 w 5741575"/>
              <a:gd name="connsiteY85" fmla="*/ 89163 h 955271"/>
              <a:gd name="connsiteX86" fmla="*/ 5482354 w 5741575"/>
              <a:gd name="connsiteY86" fmla="*/ 69470 h 955271"/>
              <a:gd name="connsiteX87" fmla="*/ 5583280 w 5741575"/>
              <a:gd name="connsiteY87" fmla="*/ 49787 h 955271"/>
              <a:gd name="connsiteX88" fmla="*/ 5613766 w 5741575"/>
              <a:gd name="connsiteY88" fmla="*/ 41855 h 955271"/>
              <a:gd name="connsiteX89" fmla="*/ 5684952 w 5741575"/>
              <a:gd name="connsiteY89" fmla="*/ 26088 h 955271"/>
              <a:gd name="connsiteX90" fmla="*/ 5741575 w 5741575"/>
              <a:gd name="connsiteY90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306299 w 5741575"/>
              <a:gd name="connsiteY15" fmla="*/ 873609 h 955271"/>
              <a:gd name="connsiteX16" fmla="*/ 331571 w 5741575"/>
              <a:gd name="connsiteY16" fmla="*/ 869866 h 955271"/>
              <a:gd name="connsiteX17" fmla="*/ 384157 w 5741575"/>
              <a:gd name="connsiteY17" fmla="*/ 867971 h 955271"/>
              <a:gd name="connsiteX18" fmla="*/ 477637 w 5741575"/>
              <a:gd name="connsiteY18" fmla="*/ 870334 h 955271"/>
              <a:gd name="connsiteX19" fmla="*/ 570239 w 5741575"/>
              <a:gd name="connsiteY19" fmla="*/ 829596 h 955271"/>
              <a:gd name="connsiteX20" fmla="*/ 787156 w 5741575"/>
              <a:gd name="connsiteY20" fmla="*/ 838447 h 955271"/>
              <a:gd name="connsiteX21" fmla="*/ 948872 w 5741575"/>
              <a:gd name="connsiteY21" fmla="*/ 772201 h 955271"/>
              <a:gd name="connsiteX22" fmla="*/ 1127089 w 5741575"/>
              <a:gd name="connsiteY22" fmla="*/ 746926 h 955271"/>
              <a:gd name="connsiteX23" fmla="*/ 1220426 w 5741575"/>
              <a:gd name="connsiteY23" fmla="*/ 721810 h 955271"/>
              <a:gd name="connsiteX24" fmla="*/ 1306771 w 5741575"/>
              <a:gd name="connsiteY24" fmla="*/ 717936 h 955271"/>
              <a:gd name="connsiteX25" fmla="*/ 1374314 w 5741575"/>
              <a:gd name="connsiteY25" fmla="*/ 688815 h 955271"/>
              <a:gd name="connsiteX26" fmla="*/ 1378034 w 5741575"/>
              <a:gd name="connsiteY26" fmla="*/ 685842 h 955271"/>
              <a:gd name="connsiteX27" fmla="*/ 1395604 w 5741575"/>
              <a:gd name="connsiteY27" fmla="*/ 680460 h 955271"/>
              <a:gd name="connsiteX28" fmla="*/ 1397206 w 5741575"/>
              <a:gd name="connsiteY28" fmla="*/ 670793 h 955271"/>
              <a:gd name="connsiteX29" fmla="*/ 1421250 w 5741575"/>
              <a:gd name="connsiteY29" fmla="*/ 656855 h 955271"/>
              <a:gd name="connsiteX30" fmla="*/ 1454524 w 5741575"/>
              <a:gd name="connsiteY30" fmla="*/ 649224 h 955271"/>
              <a:gd name="connsiteX31" fmla="*/ 1616217 w 5741575"/>
              <a:gd name="connsiteY31" fmla="*/ 622107 h 955271"/>
              <a:gd name="connsiteX32" fmla="*/ 1710928 w 5741575"/>
              <a:gd name="connsiteY32" fmla="*/ 600666 h 955271"/>
              <a:gd name="connsiteX33" fmla="*/ 1743718 w 5741575"/>
              <a:gd name="connsiteY33" fmla="*/ 584327 h 955271"/>
              <a:gd name="connsiteX34" fmla="*/ 1873778 w 5741575"/>
              <a:gd name="connsiteY34" fmla="*/ 530130 h 955271"/>
              <a:gd name="connsiteX35" fmla="*/ 1988411 w 5741575"/>
              <a:gd name="connsiteY35" fmla="*/ 491599 h 955271"/>
              <a:gd name="connsiteX36" fmla="*/ 2085507 w 5741575"/>
              <a:gd name="connsiteY36" fmla="*/ 498527 h 955271"/>
              <a:gd name="connsiteX37" fmla="*/ 2090767 w 5741575"/>
              <a:gd name="connsiteY37" fmla="*/ 490616 h 955271"/>
              <a:gd name="connsiteX38" fmla="*/ 2151143 w 5741575"/>
              <a:gd name="connsiteY38" fmla="*/ 478332 h 955271"/>
              <a:gd name="connsiteX39" fmla="*/ 2378710 w 5741575"/>
              <a:gd name="connsiteY39" fmla="*/ 477570 h 955271"/>
              <a:gd name="connsiteX40" fmla="*/ 2496256 w 5741575"/>
              <a:gd name="connsiteY40" fmla="*/ 452396 h 955271"/>
              <a:gd name="connsiteX41" fmla="*/ 2535387 w 5741575"/>
              <a:gd name="connsiteY41" fmla="*/ 436645 h 955271"/>
              <a:gd name="connsiteX42" fmla="*/ 2601109 w 5741575"/>
              <a:gd name="connsiteY42" fmla="*/ 410678 h 955271"/>
              <a:gd name="connsiteX43" fmla="*/ 2643855 w 5741575"/>
              <a:gd name="connsiteY43" fmla="*/ 374482 h 955271"/>
              <a:gd name="connsiteX44" fmla="*/ 2657726 w 5741575"/>
              <a:gd name="connsiteY44" fmla="*/ 365841 h 955271"/>
              <a:gd name="connsiteX45" fmla="*/ 2687125 w 5741575"/>
              <a:gd name="connsiteY45" fmla="*/ 366820 h 955271"/>
              <a:gd name="connsiteX46" fmla="*/ 2697479 w 5741575"/>
              <a:gd name="connsiteY46" fmla="*/ 361430 h 955271"/>
              <a:gd name="connsiteX47" fmla="*/ 2701547 w 5741575"/>
              <a:gd name="connsiteY47" fmla="*/ 361545 h 955271"/>
              <a:gd name="connsiteX48" fmla="*/ 2711054 w 5741575"/>
              <a:gd name="connsiteY48" fmla="*/ 360597 h 955271"/>
              <a:gd name="connsiteX49" fmla="*/ 2710438 w 5741575"/>
              <a:gd name="connsiteY49" fmla="*/ 366958 h 955271"/>
              <a:gd name="connsiteX50" fmla="*/ 2722936 w 5741575"/>
              <a:gd name="connsiteY50" fmla="*/ 377633 h 955271"/>
              <a:gd name="connsiteX51" fmla="*/ 2777227 w 5741575"/>
              <a:gd name="connsiteY51" fmla="*/ 368972 h 955271"/>
              <a:gd name="connsiteX52" fmla="*/ 2779510 w 5741575"/>
              <a:gd name="connsiteY52" fmla="*/ 361652 h 955271"/>
              <a:gd name="connsiteX53" fmla="*/ 2786278 w 5741575"/>
              <a:gd name="connsiteY53" fmla="*/ 359869 h 955271"/>
              <a:gd name="connsiteX54" fmla="*/ 2792101 w 5741575"/>
              <a:gd name="connsiteY54" fmla="*/ 365927 h 955271"/>
              <a:gd name="connsiteX55" fmla="*/ 2885545 w 5741575"/>
              <a:gd name="connsiteY55" fmla="*/ 372818 h 955271"/>
              <a:gd name="connsiteX56" fmla="*/ 3009558 w 5741575"/>
              <a:gd name="connsiteY56" fmla="*/ 370573 h 955271"/>
              <a:gd name="connsiteX57" fmla="*/ 3095010 w 5741575"/>
              <a:gd name="connsiteY57" fmla="*/ 332454 h 955271"/>
              <a:gd name="connsiteX58" fmla="*/ 3103742 w 5741575"/>
              <a:gd name="connsiteY58" fmla="*/ 337974 h 955271"/>
              <a:gd name="connsiteX59" fmla="*/ 3165093 w 5741575"/>
              <a:gd name="connsiteY59" fmla="*/ 329459 h 955271"/>
              <a:gd name="connsiteX60" fmla="*/ 3373785 w 5741575"/>
              <a:gd name="connsiteY60" fmla="*/ 255680 h 955271"/>
              <a:gd name="connsiteX61" fmla="*/ 3493851 w 5741575"/>
              <a:gd name="connsiteY61" fmla="*/ 240255 h 955271"/>
              <a:gd name="connsiteX62" fmla="*/ 3537470 w 5741575"/>
              <a:gd name="connsiteY62" fmla="*/ 241867 h 955271"/>
              <a:gd name="connsiteX63" fmla="*/ 3610489 w 5741575"/>
              <a:gd name="connsiteY63" fmla="*/ 244128 h 955271"/>
              <a:gd name="connsiteX64" fmla="*/ 3667539 w 5741575"/>
              <a:gd name="connsiteY64" fmla="*/ 263271 h 955271"/>
              <a:gd name="connsiteX65" fmla="*/ 3727614 w 5741575"/>
              <a:gd name="connsiteY65" fmla="*/ 258245 h 955271"/>
              <a:gd name="connsiteX66" fmla="*/ 3738369 w 5741575"/>
              <a:gd name="connsiteY66" fmla="*/ 234506 h 955271"/>
              <a:gd name="connsiteX67" fmla="*/ 3803670 w 5741575"/>
              <a:gd name="connsiteY67" fmla="*/ 236457 h 955271"/>
              <a:gd name="connsiteX68" fmla="*/ 3903080 w 5741575"/>
              <a:gd name="connsiteY68" fmla="*/ 241890 h 955271"/>
              <a:gd name="connsiteX69" fmla="*/ 4114838 w 5741575"/>
              <a:gd name="connsiteY69" fmla="*/ 238165 h 955271"/>
              <a:gd name="connsiteX70" fmla="*/ 4271023 w 5741575"/>
              <a:gd name="connsiteY70" fmla="*/ 241959 h 955271"/>
              <a:gd name="connsiteX71" fmla="*/ 4367397 w 5741575"/>
              <a:gd name="connsiteY71" fmla="*/ 271442 h 955271"/>
              <a:gd name="connsiteX72" fmla="*/ 4495366 w 5741575"/>
              <a:gd name="connsiteY72" fmla="*/ 271618 h 955271"/>
              <a:gd name="connsiteX73" fmla="*/ 4517347 w 5741575"/>
              <a:gd name="connsiteY73" fmla="*/ 275639 h 955271"/>
              <a:gd name="connsiteX74" fmla="*/ 4546116 w 5741575"/>
              <a:gd name="connsiteY74" fmla="*/ 268568 h 955271"/>
              <a:gd name="connsiteX75" fmla="*/ 4661259 w 5741575"/>
              <a:gd name="connsiteY75" fmla="*/ 238966 h 955271"/>
              <a:gd name="connsiteX76" fmla="*/ 4750403 w 5741575"/>
              <a:gd name="connsiteY76" fmla="*/ 204364 h 955271"/>
              <a:gd name="connsiteX77" fmla="*/ 4867614 w 5741575"/>
              <a:gd name="connsiteY77" fmla="*/ 208668 h 955271"/>
              <a:gd name="connsiteX78" fmla="*/ 4937036 w 5741575"/>
              <a:gd name="connsiteY78" fmla="*/ 195446 h 955271"/>
              <a:gd name="connsiteX79" fmla="*/ 5047626 w 5741575"/>
              <a:gd name="connsiteY79" fmla="*/ 149604 h 955271"/>
              <a:gd name="connsiteX80" fmla="*/ 5200247 w 5741575"/>
              <a:gd name="connsiteY80" fmla="*/ 142695 h 955271"/>
              <a:gd name="connsiteX81" fmla="*/ 5235691 w 5741575"/>
              <a:gd name="connsiteY81" fmla="*/ 173330 h 955271"/>
              <a:gd name="connsiteX82" fmla="*/ 5280133 w 5741575"/>
              <a:gd name="connsiteY82" fmla="*/ 189342 h 955271"/>
              <a:gd name="connsiteX83" fmla="*/ 5291963 w 5741575"/>
              <a:gd name="connsiteY83" fmla="*/ 139446 h 955271"/>
              <a:gd name="connsiteX84" fmla="*/ 5418472 w 5741575"/>
              <a:gd name="connsiteY84" fmla="*/ 89163 h 955271"/>
              <a:gd name="connsiteX85" fmla="*/ 5482354 w 5741575"/>
              <a:gd name="connsiteY85" fmla="*/ 69470 h 955271"/>
              <a:gd name="connsiteX86" fmla="*/ 5583280 w 5741575"/>
              <a:gd name="connsiteY86" fmla="*/ 49787 h 955271"/>
              <a:gd name="connsiteX87" fmla="*/ 5613766 w 5741575"/>
              <a:gd name="connsiteY87" fmla="*/ 41855 h 955271"/>
              <a:gd name="connsiteX88" fmla="*/ 5684952 w 5741575"/>
              <a:gd name="connsiteY88" fmla="*/ 26088 h 955271"/>
              <a:gd name="connsiteX89" fmla="*/ 5741575 w 5741575"/>
              <a:gd name="connsiteY8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22923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306299 w 5741575"/>
              <a:gd name="connsiteY15" fmla="*/ 873609 h 955271"/>
              <a:gd name="connsiteX16" fmla="*/ 331571 w 5741575"/>
              <a:gd name="connsiteY16" fmla="*/ 869866 h 955271"/>
              <a:gd name="connsiteX17" fmla="*/ 384157 w 5741575"/>
              <a:gd name="connsiteY17" fmla="*/ 867971 h 955271"/>
              <a:gd name="connsiteX18" fmla="*/ 477637 w 5741575"/>
              <a:gd name="connsiteY18" fmla="*/ 870334 h 955271"/>
              <a:gd name="connsiteX19" fmla="*/ 570239 w 5741575"/>
              <a:gd name="connsiteY19" fmla="*/ 829596 h 955271"/>
              <a:gd name="connsiteX20" fmla="*/ 787156 w 5741575"/>
              <a:gd name="connsiteY20" fmla="*/ 838447 h 955271"/>
              <a:gd name="connsiteX21" fmla="*/ 948872 w 5741575"/>
              <a:gd name="connsiteY21" fmla="*/ 772201 h 955271"/>
              <a:gd name="connsiteX22" fmla="*/ 1127089 w 5741575"/>
              <a:gd name="connsiteY22" fmla="*/ 746926 h 955271"/>
              <a:gd name="connsiteX23" fmla="*/ 1220426 w 5741575"/>
              <a:gd name="connsiteY23" fmla="*/ 721810 h 955271"/>
              <a:gd name="connsiteX24" fmla="*/ 1306771 w 5741575"/>
              <a:gd name="connsiteY24" fmla="*/ 717936 h 955271"/>
              <a:gd name="connsiteX25" fmla="*/ 1374314 w 5741575"/>
              <a:gd name="connsiteY25" fmla="*/ 688815 h 955271"/>
              <a:gd name="connsiteX26" fmla="*/ 1378034 w 5741575"/>
              <a:gd name="connsiteY26" fmla="*/ 685842 h 955271"/>
              <a:gd name="connsiteX27" fmla="*/ 1395604 w 5741575"/>
              <a:gd name="connsiteY27" fmla="*/ 680460 h 955271"/>
              <a:gd name="connsiteX28" fmla="*/ 1397206 w 5741575"/>
              <a:gd name="connsiteY28" fmla="*/ 670793 h 955271"/>
              <a:gd name="connsiteX29" fmla="*/ 1421250 w 5741575"/>
              <a:gd name="connsiteY29" fmla="*/ 656855 h 955271"/>
              <a:gd name="connsiteX30" fmla="*/ 1454524 w 5741575"/>
              <a:gd name="connsiteY30" fmla="*/ 649224 h 955271"/>
              <a:gd name="connsiteX31" fmla="*/ 1616217 w 5741575"/>
              <a:gd name="connsiteY31" fmla="*/ 622107 h 955271"/>
              <a:gd name="connsiteX32" fmla="*/ 1710928 w 5741575"/>
              <a:gd name="connsiteY32" fmla="*/ 600666 h 955271"/>
              <a:gd name="connsiteX33" fmla="*/ 1743718 w 5741575"/>
              <a:gd name="connsiteY33" fmla="*/ 584327 h 955271"/>
              <a:gd name="connsiteX34" fmla="*/ 1873778 w 5741575"/>
              <a:gd name="connsiteY34" fmla="*/ 530130 h 955271"/>
              <a:gd name="connsiteX35" fmla="*/ 1988411 w 5741575"/>
              <a:gd name="connsiteY35" fmla="*/ 491599 h 955271"/>
              <a:gd name="connsiteX36" fmla="*/ 2085507 w 5741575"/>
              <a:gd name="connsiteY36" fmla="*/ 498527 h 955271"/>
              <a:gd name="connsiteX37" fmla="*/ 2090767 w 5741575"/>
              <a:gd name="connsiteY37" fmla="*/ 490616 h 955271"/>
              <a:gd name="connsiteX38" fmla="*/ 2151143 w 5741575"/>
              <a:gd name="connsiteY38" fmla="*/ 478332 h 955271"/>
              <a:gd name="connsiteX39" fmla="*/ 2378710 w 5741575"/>
              <a:gd name="connsiteY39" fmla="*/ 477570 h 955271"/>
              <a:gd name="connsiteX40" fmla="*/ 2496256 w 5741575"/>
              <a:gd name="connsiteY40" fmla="*/ 452396 h 955271"/>
              <a:gd name="connsiteX41" fmla="*/ 2535387 w 5741575"/>
              <a:gd name="connsiteY41" fmla="*/ 436645 h 955271"/>
              <a:gd name="connsiteX42" fmla="*/ 2601109 w 5741575"/>
              <a:gd name="connsiteY42" fmla="*/ 410678 h 955271"/>
              <a:gd name="connsiteX43" fmla="*/ 2643855 w 5741575"/>
              <a:gd name="connsiteY43" fmla="*/ 374482 h 955271"/>
              <a:gd name="connsiteX44" fmla="*/ 2657726 w 5741575"/>
              <a:gd name="connsiteY44" fmla="*/ 365841 h 955271"/>
              <a:gd name="connsiteX45" fmla="*/ 2687125 w 5741575"/>
              <a:gd name="connsiteY45" fmla="*/ 366820 h 955271"/>
              <a:gd name="connsiteX46" fmla="*/ 2697479 w 5741575"/>
              <a:gd name="connsiteY46" fmla="*/ 361430 h 955271"/>
              <a:gd name="connsiteX47" fmla="*/ 2701547 w 5741575"/>
              <a:gd name="connsiteY47" fmla="*/ 361545 h 955271"/>
              <a:gd name="connsiteX48" fmla="*/ 2711054 w 5741575"/>
              <a:gd name="connsiteY48" fmla="*/ 360597 h 955271"/>
              <a:gd name="connsiteX49" fmla="*/ 2710438 w 5741575"/>
              <a:gd name="connsiteY49" fmla="*/ 366958 h 955271"/>
              <a:gd name="connsiteX50" fmla="*/ 2722936 w 5741575"/>
              <a:gd name="connsiteY50" fmla="*/ 377633 h 955271"/>
              <a:gd name="connsiteX51" fmla="*/ 2777227 w 5741575"/>
              <a:gd name="connsiteY51" fmla="*/ 368972 h 955271"/>
              <a:gd name="connsiteX52" fmla="*/ 2779510 w 5741575"/>
              <a:gd name="connsiteY52" fmla="*/ 361652 h 955271"/>
              <a:gd name="connsiteX53" fmla="*/ 2786278 w 5741575"/>
              <a:gd name="connsiteY53" fmla="*/ 359869 h 955271"/>
              <a:gd name="connsiteX54" fmla="*/ 2792101 w 5741575"/>
              <a:gd name="connsiteY54" fmla="*/ 365927 h 955271"/>
              <a:gd name="connsiteX55" fmla="*/ 2885545 w 5741575"/>
              <a:gd name="connsiteY55" fmla="*/ 372818 h 955271"/>
              <a:gd name="connsiteX56" fmla="*/ 3009558 w 5741575"/>
              <a:gd name="connsiteY56" fmla="*/ 370573 h 955271"/>
              <a:gd name="connsiteX57" fmla="*/ 3095010 w 5741575"/>
              <a:gd name="connsiteY57" fmla="*/ 332454 h 955271"/>
              <a:gd name="connsiteX58" fmla="*/ 3103742 w 5741575"/>
              <a:gd name="connsiteY58" fmla="*/ 337974 h 955271"/>
              <a:gd name="connsiteX59" fmla="*/ 3165093 w 5741575"/>
              <a:gd name="connsiteY59" fmla="*/ 329459 h 955271"/>
              <a:gd name="connsiteX60" fmla="*/ 3373785 w 5741575"/>
              <a:gd name="connsiteY60" fmla="*/ 255680 h 955271"/>
              <a:gd name="connsiteX61" fmla="*/ 3493851 w 5741575"/>
              <a:gd name="connsiteY61" fmla="*/ 240255 h 955271"/>
              <a:gd name="connsiteX62" fmla="*/ 3537470 w 5741575"/>
              <a:gd name="connsiteY62" fmla="*/ 241867 h 955271"/>
              <a:gd name="connsiteX63" fmla="*/ 3610489 w 5741575"/>
              <a:gd name="connsiteY63" fmla="*/ 244128 h 955271"/>
              <a:gd name="connsiteX64" fmla="*/ 3667539 w 5741575"/>
              <a:gd name="connsiteY64" fmla="*/ 263271 h 955271"/>
              <a:gd name="connsiteX65" fmla="*/ 3727614 w 5741575"/>
              <a:gd name="connsiteY65" fmla="*/ 258245 h 955271"/>
              <a:gd name="connsiteX66" fmla="*/ 3738369 w 5741575"/>
              <a:gd name="connsiteY66" fmla="*/ 234506 h 955271"/>
              <a:gd name="connsiteX67" fmla="*/ 3803670 w 5741575"/>
              <a:gd name="connsiteY67" fmla="*/ 236457 h 955271"/>
              <a:gd name="connsiteX68" fmla="*/ 3903080 w 5741575"/>
              <a:gd name="connsiteY68" fmla="*/ 241890 h 955271"/>
              <a:gd name="connsiteX69" fmla="*/ 4114838 w 5741575"/>
              <a:gd name="connsiteY69" fmla="*/ 238165 h 955271"/>
              <a:gd name="connsiteX70" fmla="*/ 4271023 w 5741575"/>
              <a:gd name="connsiteY70" fmla="*/ 241959 h 955271"/>
              <a:gd name="connsiteX71" fmla="*/ 4367397 w 5741575"/>
              <a:gd name="connsiteY71" fmla="*/ 271442 h 955271"/>
              <a:gd name="connsiteX72" fmla="*/ 4495366 w 5741575"/>
              <a:gd name="connsiteY72" fmla="*/ 271618 h 955271"/>
              <a:gd name="connsiteX73" fmla="*/ 4517347 w 5741575"/>
              <a:gd name="connsiteY73" fmla="*/ 275639 h 955271"/>
              <a:gd name="connsiteX74" fmla="*/ 4546116 w 5741575"/>
              <a:gd name="connsiteY74" fmla="*/ 268568 h 955271"/>
              <a:gd name="connsiteX75" fmla="*/ 4661259 w 5741575"/>
              <a:gd name="connsiteY75" fmla="*/ 238966 h 955271"/>
              <a:gd name="connsiteX76" fmla="*/ 4750403 w 5741575"/>
              <a:gd name="connsiteY76" fmla="*/ 204364 h 955271"/>
              <a:gd name="connsiteX77" fmla="*/ 4867614 w 5741575"/>
              <a:gd name="connsiteY77" fmla="*/ 208668 h 955271"/>
              <a:gd name="connsiteX78" fmla="*/ 4937036 w 5741575"/>
              <a:gd name="connsiteY78" fmla="*/ 195446 h 955271"/>
              <a:gd name="connsiteX79" fmla="*/ 5047626 w 5741575"/>
              <a:gd name="connsiteY79" fmla="*/ 149604 h 955271"/>
              <a:gd name="connsiteX80" fmla="*/ 5200247 w 5741575"/>
              <a:gd name="connsiteY80" fmla="*/ 142695 h 955271"/>
              <a:gd name="connsiteX81" fmla="*/ 5235691 w 5741575"/>
              <a:gd name="connsiteY81" fmla="*/ 173330 h 955271"/>
              <a:gd name="connsiteX82" fmla="*/ 5280133 w 5741575"/>
              <a:gd name="connsiteY82" fmla="*/ 189342 h 955271"/>
              <a:gd name="connsiteX83" fmla="*/ 5291963 w 5741575"/>
              <a:gd name="connsiteY83" fmla="*/ 139446 h 955271"/>
              <a:gd name="connsiteX84" fmla="*/ 5418472 w 5741575"/>
              <a:gd name="connsiteY84" fmla="*/ 89163 h 955271"/>
              <a:gd name="connsiteX85" fmla="*/ 5482354 w 5741575"/>
              <a:gd name="connsiteY85" fmla="*/ 69470 h 955271"/>
              <a:gd name="connsiteX86" fmla="*/ 5583280 w 5741575"/>
              <a:gd name="connsiteY86" fmla="*/ 49787 h 955271"/>
              <a:gd name="connsiteX87" fmla="*/ 5613766 w 5741575"/>
              <a:gd name="connsiteY87" fmla="*/ 41855 h 955271"/>
              <a:gd name="connsiteX88" fmla="*/ 5684952 w 5741575"/>
              <a:gd name="connsiteY88" fmla="*/ 26088 h 955271"/>
              <a:gd name="connsiteX89" fmla="*/ 5741575 w 5741575"/>
              <a:gd name="connsiteY8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87156 w 5741575"/>
              <a:gd name="connsiteY19" fmla="*/ 838447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21250 w 5741575"/>
              <a:gd name="connsiteY28" fmla="*/ 656855 h 955271"/>
              <a:gd name="connsiteX29" fmla="*/ 1454524 w 5741575"/>
              <a:gd name="connsiteY29" fmla="*/ 649224 h 955271"/>
              <a:gd name="connsiteX30" fmla="*/ 1616217 w 5741575"/>
              <a:gd name="connsiteY30" fmla="*/ 622107 h 955271"/>
              <a:gd name="connsiteX31" fmla="*/ 1710928 w 5741575"/>
              <a:gd name="connsiteY31" fmla="*/ 600666 h 955271"/>
              <a:gd name="connsiteX32" fmla="*/ 1743718 w 5741575"/>
              <a:gd name="connsiteY32" fmla="*/ 584327 h 955271"/>
              <a:gd name="connsiteX33" fmla="*/ 1873778 w 5741575"/>
              <a:gd name="connsiteY33" fmla="*/ 530130 h 955271"/>
              <a:gd name="connsiteX34" fmla="*/ 1988411 w 5741575"/>
              <a:gd name="connsiteY34" fmla="*/ 491599 h 955271"/>
              <a:gd name="connsiteX35" fmla="*/ 2085507 w 5741575"/>
              <a:gd name="connsiteY35" fmla="*/ 498527 h 955271"/>
              <a:gd name="connsiteX36" fmla="*/ 2090767 w 5741575"/>
              <a:gd name="connsiteY36" fmla="*/ 490616 h 955271"/>
              <a:gd name="connsiteX37" fmla="*/ 2151143 w 5741575"/>
              <a:gd name="connsiteY37" fmla="*/ 478332 h 955271"/>
              <a:gd name="connsiteX38" fmla="*/ 2378710 w 5741575"/>
              <a:gd name="connsiteY38" fmla="*/ 477570 h 955271"/>
              <a:gd name="connsiteX39" fmla="*/ 2496256 w 5741575"/>
              <a:gd name="connsiteY39" fmla="*/ 452396 h 955271"/>
              <a:gd name="connsiteX40" fmla="*/ 2535387 w 5741575"/>
              <a:gd name="connsiteY40" fmla="*/ 436645 h 955271"/>
              <a:gd name="connsiteX41" fmla="*/ 2601109 w 5741575"/>
              <a:gd name="connsiteY41" fmla="*/ 410678 h 955271"/>
              <a:gd name="connsiteX42" fmla="*/ 2643855 w 5741575"/>
              <a:gd name="connsiteY42" fmla="*/ 374482 h 955271"/>
              <a:gd name="connsiteX43" fmla="*/ 2657726 w 5741575"/>
              <a:gd name="connsiteY43" fmla="*/ 365841 h 955271"/>
              <a:gd name="connsiteX44" fmla="*/ 2687125 w 5741575"/>
              <a:gd name="connsiteY44" fmla="*/ 366820 h 955271"/>
              <a:gd name="connsiteX45" fmla="*/ 2697479 w 5741575"/>
              <a:gd name="connsiteY45" fmla="*/ 361430 h 955271"/>
              <a:gd name="connsiteX46" fmla="*/ 2701547 w 5741575"/>
              <a:gd name="connsiteY46" fmla="*/ 361545 h 955271"/>
              <a:gd name="connsiteX47" fmla="*/ 2711054 w 5741575"/>
              <a:gd name="connsiteY47" fmla="*/ 360597 h 955271"/>
              <a:gd name="connsiteX48" fmla="*/ 2710438 w 5741575"/>
              <a:gd name="connsiteY48" fmla="*/ 366958 h 955271"/>
              <a:gd name="connsiteX49" fmla="*/ 2722936 w 5741575"/>
              <a:gd name="connsiteY49" fmla="*/ 377633 h 955271"/>
              <a:gd name="connsiteX50" fmla="*/ 2777227 w 5741575"/>
              <a:gd name="connsiteY50" fmla="*/ 368972 h 955271"/>
              <a:gd name="connsiteX51" fmla="*/ 2779510 w 5741575"/>
              <a:gd name="connsiteY51" fmla="*/ 361652 h 955271"/>
              <a:gd name="connsiteX52" fmla="*/ 2786278 w 5741575"/>
              <a:gd name="connsiteY52" fmla="*/ 359869 h 955271"/>
              <a:gd name="connsiteX53" fmla="*/ 2792101 w 5741575"/>
              <a:gd name="connsiteY53" fmla="*/ 365927 h 955271"/>
              <a:gd name="connsiteX54" fmla="*/ 2885545 w 5741575"/>
              <a:gd name="connsiteY54" fmla="*/ 372818 h 955271"/>
              <a:gd name="connsiteX55" fmla="*/ 3009558 w 5741575"/>
              <a:gd name="connsiteY55" fmla="*/ 370573 h 955271"/>
              <a:gd name="connsiteX56" fmla="*/ 3095010 w 5741575"/>
              <a:gd name="connsiteY56" fmla="*/ 332454 h 955271"/>
              <a:gd name="connsiteX57" fmla="*/ 3103742 w 5741575"/>
              <a:gd name="connsiteY57" fmla="*/ 337974 h 955271"/>
              <a:gd name="connsiteX58" fmla="*/ 3165093 w 5741575"/>
              <a:gd name="connsiteY58" fmla="*/ 329459 h 955271"/>
              <a:gd name="connsiteX59" fmla="*/ 3373785 w 5741575"/>
              <a:gd name="connsiteY59" fmla="*/ 255680 h 955271"/>
              <a:gd name="connsiteX60" fmla="*/ 3493851 w 5741575"/>
              <a:gd name="connsiteY60" fmla="*/ 240255 h 955271"/>
              <a:gd name="connsiteX61" fmla="*/ 3537470 w 5741575"/>
              <a:gd name="connsiteY61" fmla="*/ 241867 h 955271"/>
              <a:gd name="connsiteX62" fmla="*/ 3610489 w 5741575"/>
              <a:gd name="connsiteY62" fmla="*/ 244128 h 955271"/>
              <a:gd name="connsiteX63" fmla="*/ 3667539 w 5741575"/>
              <a:gd name="connsiteY63" fmla="*/ 263271 h 955271"/>
              <a:gd name="connsiteX64" fmla="*/ 3727614 w 5741575"/>
              <a:gd name="connsiteY64" fmla="*/ 258245 h 955271"/>
              <a:gd name="connsiteX65" fmla="*/ 3738369 w 5741575"/>
              <a:gd name="connsiteY65" fmla="*/ 234506 h 955271"/>
              <a:gd name="connsiteX66" fmla="*/ 3803670 w 5741575"/>
              <a:gd name="connsiteY66" fmla="*/ 236457 h 955271"/>
              <a:gd name="connsiteX67" fmla="*/ 3903080 w 5741575"/>
              <a:gd name="connsiteY67" fmla="*/ 241890 h 955271"/>
              <a:gd name="connsiteX68" fmla="*/ 4114838 w 5741575"/>
              <a:gd name="connsiteY68" fmla="*/ 238165 h 955271"/>
              <a:gd name="connsiteX69" fmla="*/ 4271023 w 5741575"/>
              <a:gd name="connsiteY69" fmla="*/ 241959 h 955271"/>
              <a:gd name="connsiteX70" fmla="*/ 4367397 w 5741575"/>
              <a:gd name="connsiteY70" fmla="*/ 271442 h 955271"/>
              <a:gd name="connsiteX71" fmla="*/ 4495366 w 5741575"/>
              <a:gd name="connsiteY71" fmla="*/ 271618 h 955271"/>
              <a:gd name="connsiteX72" fmla="*/ 4517347 w 5741575"/>
              <a:gd name="connsiteY72" fmla="*/ 275639 h 955271"/>
              <a:gd name="connsiteX73" fmla="*/ 4546116 w 5741575"/>
              <a:gd name="connsiteY73" fmla="*/ 268568 h 955271"/>
              <a:gd name="connsiteX74" fmla="*/ 4661259 w 5741575"/>
              <a:gd name="connsiteY74" fmla="*/ 238966 h 955271"/>
              <a:gd name="connsiteX75" fmla="*/ 4750403 w 5741575"/>
              <a:gd name="connsiteY75" fmla="*/ 204364 h 955271"/>
              <a:gd name="connsiteX76" fmla="*/ 4867614 w 5741575"/>
              <a:gd name="connsiteY76" fmla="*/ 208668 h 955271"/>
              <a:gd name="connsiteX77" fmla="*/ 4937036 w 5741575"/>
              <a:gd name="connsiteY77" fmla="*/ 195446 h 955271"/>
              <a:gd name="connsiteX78" fmla="*/ 5047626 w 5741575"/>
              <a:gd name="connsiteY78" fmla="*/ 149604 h 955271"/>
              <a:gd name="connsiteX79" fmla="*/ 5200247 w 5741575"/>
              <a:gd name="connsiteY79" fmla="*/ 142695 h 955271"/>
              <a:gd name="connsiteX80" fmla="*/ 5235691 w 5741575"/>
              <a:gd name="connsiteY80" fmla="*/ 173330 h 955271"/>
              <a:gd name="connsiteX81" fmla="*/ 5280133 w 5741575"/>
              <a:gd name="connsiteY81" fmla="*/ 189342 h 955271"/>
              <a:gd name="connsiteX82" fmla="*/ 5291963 w 5741575"/>
              <a:gd name="connsiteY82" fmla="*/ 139446 h 955271"/>
              <a:gd name="connsiteX83" fmla="*/ 5418472 w 5741575"/>
              <a:gd name="connsiteY83" fmla="*/ 89163 h 955271"/>
              <a:gd name="connsiteX84" fmla="*/ 5482354 w 5741575"/>
              <a:gd name="connsiteY84" fmla="*/ 69470 h 955271"/>
              <a:gd name="connsiteX85" fmla="*/ 5583280 w 5741575"/>
              <a:gd name="connsiteY85" fmla="*/ 49787 h 955271"/>
              <a:gd name="connsiteX86" fmla="*/ 5613766 w 5741575"/>
              <a:gd name="connsiteY86" fmla="*/ 41855 h 955271"/>
              <a:gd name="connsiteX87" fmla="*/ 5684952 w 5741575"/>
              <a:gd name="connsiteY87" fmla="*/ 26088 h 955271"/>
              <a:gd name="connsiteX88" fmla="*/ 5741575 w 5741575"/>
              <a:gd name="connsiteY8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87156 w 5741575"/>
              <a:gd name="connsiteY19" fmla="*/ 838447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21250 w 5741575"/>
              <a:gd name="connsiteY28" fmla="*/ 656855 h 955271"/>
              <a:gd name="connsiteX29" fmla="*/ 1454524 w 5741575"/>
              <a:gd name="connsiteY29" fmla="*/ 649224 h 955271"/>
              <a:gd name="connsiteX30" fmla="*/ 1616217 w 5741575"/>
              <a:gd name="connsiteY30" fmla="*/ 622107 h 955271"/>
              <a:gd name="connsiteX31" fmla="*/ 1710928 w 5741575"/>
              <a:gd name="connsiteY31" fmla="*/ 600666 h 955271"/>
              <a:gd name="connsiteX32" fmla="*/ 1743718 w 5741575"/>
              <a:gd name="connsiteY32" fmla="*/ 584327 h 955271"/>
              <a:gd name="connsiteX33" fmla="*/ 1873778 w 5741575"/>
              <a:gd name="connsiteY33" fmla="*/ 530130 h 955271"/>
              <a:gd name="connsiteX34" fmla="*/ 1988411 w 5741575"/>
              <a:gd name="connsiteY34" fmla="*/ 491599 h 955271"/>
              <a:gd name="connsiteX35" fmla="*/ 2085507 w 5741575"/>
              <a:gd name="connsiteY35" fmla="*/ 498527 h 955271"/>
              <a:gd name="connsiteX36" fmla="*/ 2090767 w 5741575"/>
              <a:gd name="connsiteY36" fmla="*/ 490616 h 955271"/>
              <a:gd name="connsiteX37" fmla="*/ 2151143 w 5741575"/>
              <a:gd name="connsiteY37" fmla="*/ 478332 h 955271"/>
              <a:gd name="connsiteX38" fmla="*/ 2378710 w 5741575"/>
              <a:gd name="connsiteY38" fmla="*/ 477570 h 955271"/>
              <a:gd name="connsiteX39" fmla="*/ 2496256 w 5741575"/>
              <a:gd name="connsiteY39" fmla="*/ 452396 h 955271"/>
              <a:gd name="connsiteX40" fmla="*/ 2535387 w 5741575"/>
              <a:gd name="connsiteY40" fmla="*/ 436645 h 955271"/>
              <a:gd name="connsiteX41" fmla="*/ 2601109 w 5741575"/>
              <a:gd name="connsiteY41" fmla="*/ 410678 h 955271"/>
              <a:gd name="connsiteX42" fmla="*/ 2643855 w 5741575"/>
              <a:gd name="connsiteY42" fmla="*/ 374482 h 955271"/>
              <a:gd name="connsiteX43" fmla="*/ 2657726 w 5741575"/>
              <a:gd name="connsiteY43" fmla="*/ 365841 h 955271"/>
              <a:gd name="connsiteX44" fmla="*/ 2687125 w 5741575"/>
              <a:gd name="connsiteY44" fmla="*/ 366820 h 955271"/>
              <a:gd name="connsiteX45" fmla="*/ 2697479 w 5741575"/>
              <a:gd name="connsiteY45" fmla="*/ 361430 h 955271"/>
              <a:gd name="connsiteX46" fmla="*/ 2701547 w 5741575"/>
              <a:gd name="connsiteY46" fmla="*/ 361545 h 955271"/>
              <a:gd name="connsiteX47" fmla="*/ 2711054 w 5741575"/>
              <a:gd name="connsiteY47" fmla="*/ 360597 h 955271"/>
              <a:gd name="connsiteX48" fmla="*/ 2710438 w 5741575"/>
              <a:gd name="connsiteY48" fmla="*/ 366958 h 955271"/>
              <a:gd name="connsiteX49" fmla="*/ 2722936 w 5741575"/>
              <a:gd name="connsiteY49" fmla="*/ 377633 h 955271"/>
              <a:gd name="connsiteX50" fmla="*/ 2777227 w 5741575"/>
              <a:gd name="connsiteY50" fmla="*/ 368972 h 955271"/>
              <a:gd name="connsiteX51" fmla="*/ 2779510 w 5741575"/>
              <a:gd name="connsiteY51" fmla="*/ 361652 h 955271"/>
              <a:gd name="connsiteX52" fmla="*/ 2786278 w 5741575"/>
              <a:gd name="connsiteY52" fmla="*/ 359869 h 955271"/>
              <a:gd name="connsiteX53" fmla="*/ 2792101 w 5741575"/>
              <a:gd name="connsiteY53" fmla="*/ 365927 h 955271"/>
              <a:gd name="connsiteX54" fmla="*/ 2885545 w 5741575"/>
              <a:gd name="connsiteY54" fmla="*/ 372818 h 955271"/>
              <a:gd name="connsiteX55" fmla="*/ 3009558 w 5741575"/>
              <a:gd name="connsiteY55" fmla="*/ 370573 h 955271"/>
              <a:gd name="connsiteX56" fmla="*/ 3095010 w 5741575"/>
              <a:gd name="connsiteY56" fmla="*/ 332454 h 955271"/>
              <a:gd name="connsiteX57" fmla="*/ 3103742 w 5741575"/>
              <a:gd name="connsiteY57" fmla="*/ 337974 h 955271"/>
              <a:gd name="connsiteX58" fmla="*/ 3165093 w 5741575"/>
              <a:gd name="connsiteY58" fmla="*/ 329459 h 955271"/>
              <a:gd name="connsiteX59" fmla="*/ 3373785 w 5741575"/>
              <a:gd name="connsiteY59" fmla="*/ 255680 h 955271"/>
              <a:gd name="connsiteX60" fmla="*/ 3493851 w 5741575"/>
              <a:gd name="connsiteY60" fmla="*/ 240255 h 955271"/>
              <a:gd name="connsiteX61" fmla="*/ 3537470 w 5741575"/>
              <a:gd name="connsiteY61" fmla="*/ 241867 h 955271"/>
              <a:gd name="connsiteX62" fmla="*/ 3610489 w 5741575"/>
              <a:gd name="connsiteY62" fmla="*/ 244128 h 955271"/>
              <a:gd name="connsiteX63" fmla="*/ 3667539 w 5741575"/>
              <a:gd name="connsiteY63" fmla="*/ 263271 h 955271"/>
              <a:gd name="connsiteX64" fmla="*/ 3727614 w 5741575"/>
              <a:gd name="connsiteY64" fmla="*/ 258245 h 955271"/>
              <a:gd name="connsiteX65" fmla="*/ 3738369 w 5741575"/>
              <a:gd name="connsiteY65" fmla="*/ 234506 h 955271"/>
              <a:gd name="connsiteX66" fmla="*/ 3803670 w 5741575"/>
              <a:gd name="connsiteY66" fmla="*/ 236457 h 955271"/>
              <a:gd name="connsiteX67" fmla="*/ 3903080 w 5741575"/>
              <a:gd name="connsiteY67" fmla="*/ 241890 h 955271"/>
              <a:gd name="connsiteX68" fmla="*/ 4114838 w 5741575"/>
              <a:gd name="connsiteY68" fmla="*/ 238165 h 955271"/>
              <a:gd name="connsiteX69" fmla="*/ 4271023 w 5741575"/>
              <a:gd name="connsiteY69" fmla="*/ 241959 h 955271"/>
              <a:gd name="connsiteX70" fmla="*/ 4367397 w 5741575"/>
              <a:gd name="connsiteY70" fmla="*/ 271442 h 955271"/>
              <a:gd name="connsiteX71" fmla="*/ 4495366 w 5741575"/>
              <a:gd name="connsiteY71" fmla="*/ 271618 h 955271"/>
              <a:gd name="connsiteX72" fmla="*/ 4517347 w 5741575"/>
              <a:gd name="connsiteY72" fmla="*/ 275639 h 955271"/>
              <a:gd name="connsiteX73" fmla="*/ 4546116 w 5741575"/>
              <a:gd name="connsiteY73" fmla="*/ 268568 h 955271"/>
              <a:gd name="connsiteX74" fmla="*/ 4661259 w 5741575"/>
              <a:gd name="connsiteY74" fmla="*/ 238966 h 955271"/>
              <a:gd name="connsiteX75" fmla="*/ 4750403 w 5741575"/>
              <a:gd name="connsiteY75" fmla="*/ 204364 h 955271"/>
              <a:gd name="connsiteX76" fmla="*/ 4867614 w 5741575"/>
              <a:gd name="connsiteY76" fmla="*/ 208668 h 955271"/>
              <a:gd name="connsiteX77" fmla="*/ 4937036 w 5741575"/>
              <a:gd name="connsiteY77" fmla="*/ 195446 h 955271"/>
              <a:gd name="connsiteX78" fmla="*/ 5047626 w 5741575"/>
              <a:gd name="connsiteY78" fmla="*/ 149604 h 955271"/>
              <a:gd name="connsiteX79" fmla="*/ 5200247 w 5741575"/>
              <a:gd name="connsiteY79" fmla="*/ 142695 h 955271"/>
              <a:gd name="connsiteX80" fmla="*/ 5235691 w 5741575"/>
              <a:gd name="connsiteY80" fmla="*/ 173330 h 955271"/>
              <a:gd name="connsiteX81" fmla="*/ 5280133 w 5741575"/>
              <a:gd name="connsiteY81" fmla="*/ 189342 h 955271"/>
              <a:gd name="connsiteX82" fmla="*/ 5291963 w 5741575"/>
              <a:gd name="connsiteY82" fmla="*/ 139446 h 955271"/>
              <a:gd name="connsiteX83" fmla="*/ 5418472 w 5741575"/>
              <a:gd name="connsiteY83" fmla="*/ 89163 h 955271"/>
              <a:gd name="connsiteX84" fmla="*/ 5482354 w 5741575"/>
              <a:gd name="connsiteY84" fmla="*/ 69470 h 955271"/>
              <a:gd name="connsiteX85" fmla="*/ 5583280 w 5741575"/>
              <a:gd name="connsiteY85" fmla="*/ 49787 h 955271"/>
              <a:gd name="connsiteX86" fmla="*/ 5613766 w 5741575"/>
              <a:gd name="connsiteY86" fmla="*/ 41855 h 955271"/>
              <a:gd name="connsiteX87" fmla="*/ 5684952 w 5741575"/>
              <a:gd name="connsiteY87" fmla="*/ 26088 h 955271"/>
              <a:gd name="connsiteX88" fmla="*/ 5741575 w 5741575"/>
              <a:gd name="connsiteY8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21250 w 5741575"/>
              <a:gd name="connsiteY28" fmla="*/ 656855 h 955271"/>
              <a:gd name="connsiteX29" fmla="*/ 1454524 w 5741575"/>
              <a:gd name="connsiteY29" fmla="*/ 649224 h 955271"/>
              <a:gd name="connsiteX30" fmla="*/ 1616217 w 5741575"/>
              <a:gd name="connsiteY30" fmla="*/ 622107 h 955271"/>
              <a:gd name="connsiteX31" fmla="*/ 1710928 w 5741575"/>
              <a:gd name="connsiteY31" fmla="*/ 600666 h 955271"/>
              <a:gd name="connsiteX32" fmla="*/ 1743718 w 5741575"/>
              <a:gd name="connsiteY32" fmla="*/ 584327 h 955271"/>
              <a:gd name="connsiteX33" fmla="*/ 1873778 w 5741575"/>
              <a:gd name="connsiteY33" fmla="*/ 530130 h 955271"/>
              <a:gd name="connsiteX34" fmla="*/ 1988411 w 5741575"/>
              <a:gd name="connsiteY34" fmla="*/ 491599 h 955271"/>
              <a:gd name="connsiteX35" fmla="*/ 2085507 w 5741575"/>
              <a:gd name="connsiteY35" fmla="*/ 498527 h 955271"/>
              <a:gd name="connsiteX36" fmla="*/ 2090767 w 5741575"/>
              <a:gd name="connsiteY36" fmla="*/ 490616 h 955271"/>
              <a:gd name="connsiteX37" fmla="*/ 2151143 w 5741575"/>
              <a:gd name="connsiteY37" fmla="*/ 478332 h 955271"/>
              <a:gd name="connsiteX38" fmla="*/ 2378710 w 5741575"/>
              <a:gd name="connsiteY38" fmla="*/ 477570 h 955271"/>
              <a:gd name="connsiteX39" fmla="*/ 2496256 w 5741575"/>
              <a:gd name="connsiteY39" fmla="*/ 452396 h 955271"/>
              <a:gd name="connsiteX40" fmla="*/ 2535387 w 5741575"/>
              <a:gd name="connsiteY40" fmla="*/ 436645 h 955271"/>
              <a:gd name="connsiteX41" fmla="*/ 2601109 w 5741575"/>
              <a:gd name="connsiteY41" fmla="*/ 410678 h 955271"/>
              <a:gd name="connsiteX42" fmla="*/ 2643855 w 5741575"/>
              <a:gd name="connsiteY42" fmla="*/ 374482 h 955271"/>
              <a:gd name="connsiteX43" fmla="*/ 2657726 w 5741575"/>
              <a:gd name="connsiteY43" fmla="*/ 365841 h 955271"/>
              <a:gd name="connsiteX44" fmla="*/ 2687125 w 5741575"/>
              <a:gd name="connsiteY44" fmla="*/ 366820 h 955271"/>
              <a:gd name="connsiteX45" fmla="*/ 2697479 w 5741575"/>
              <a:gd name="connsiteY45" fmla="*/ 361430 h 955271"/>
              <a:gd name="connsiteX46" fmla="*/ 2701547 w 5741575"/>
              <a:gd name="connsiteY46" fmla="*/ 361545 h 955271"/>
              <a:gd name="connsiteX47" fmla="*/ 2711054 w 5741575"/>
              <a:gd name="connsiteY47" fmla="*/ 360597 h 955271"/>
              <a:gd name="connsiteX48" fmla="*/ 2710438 w 5741575"/>
              <a:gd name="connsiteY48" fmla="*/ 366958 h 955271"/>
              <a:gd name="connsiteX49" fmla="*/ 2722936 w 5741575"/>
              <a:gd name="connsiteY49" fmla="*/ 377633 h 955271"/>
              <a:gd name="connsiteX50" fmla="*/ 2777227 w 5741575"/>
              <a:gd name="connsiteY50" fmla="*/ 368972 h 955271"/>
              <a:gd name="connsiteX51" fmla="*/ 2779510 w 5741575"/>
              <a:gd name="connsiteY51" fmla="*/ 361652 h 955271"/>
              <a:gd name="connsiteX52" fmla="*/ 2786278 w 5741575"/>
              <a:gd name="connsiteY52" fmla="*/ 359869 h 955271"/>
              <a:gd name="connsiteX53" fmla="*/ 2792101 w 5741575"/>
              <a:gd name="connsiteY53" fmla="*/ 365927 h 955271"/>
              <a:gd name="connsiteX54" fmla="*/ 2885545 w 5741575"/>
              <a:gd name="connsiteY54" fmla="*/ 372818 h 955271"/>
              <a:gd name="connsiteX55" fmla="*/ 3009558 w 5741575"/>
              <a:gd name="connsiteY55" fmla="*/ 370573 h 955271"/>
              <a:gd name="connsiteX56" fmla="*/ 3095010 w 5741575"/>
              <a:gd name="connsiteY56" fmla="*/ 332454 h 955271"/>
              <a:gd name="connsiteX57" fmla="*/ 3103742 w 5741575"/>
              <a:gd name="connsiteY57" fmla="*/ 337974 h 955271"/>
              <a:gd name="connsiteX58" fmla="*/ 3165093 w 5741575"/>
              <a:gd name="connsiteY58" fmla="*/ 329459 h 955271"/>
              <a:gd name="connsiteX59" fmla="*/ 3373785 w 5741575"/>
              <a:gd name="connsiteY59" fmla="*/ 255680 h 955271"/>
              <a:gd name="connsiteX60" fmla="*/ 3493851 w 5741575"/>
              <a:gd name="connsiteY60" fmla="*/ 240255 h 955271"/>
              <a:gd name="connsiteX61" fmla="*/ 3537470 w 5741575"/>
              <a:gd name="connsiteY61" fmla="*/ 241867 h 955271"/>
              <a:gd name="connsiteX62" fmla="*/ 3610489 w 5741575"/>
              <a:gd name="connsiteY62" fmla="*/ 244128 h 955271"/>
              <a:gd name="connsiteX63" fmla="*/ 3667539 w 5741575"/>
              <a:gd name="connsiteY63" fmla="*/ 263271 h 955271"/>
              <a:gd name="connsiteX64" fmla="*/ 3727614 w 5741575"/>
              <a:gd name="connsiteY64" fmla="*/ 258245 h 955271"/>
              <a:gd name="connsiteX65" fmla="*/ 3738369 w 5741575"/>
              <a:gd name="connsiteY65" fmla="*/ 234506 h 955271"/>
              <a:gd name="connsiteX66" fmla="*/ 3803670 w 5741575"/>
              <a:gd name="connsiteY66" fmla="*/ 236457 h 955271"/>
              <a:gd name="connsiteX67" fmla="*/ 3903080 w 5741575"/>
              <a:gd name="connsiteY67" fmla="*/ 241890 h 955271"/>
              <a:gd name="connsiteX68" fmla="*/ 4114838 w 5741575"/>
              <a:gd name="connsiteY68" fmla="*/ 238165 h 955271"/>
              <a:gd name="connsiteX69" fmla="*/ 4271023 w 5741575"/>
              <a:gd name="connsiteY69" fmla="*/ 241959 h 955271"/>
              <a:gd name="connsiteX70" fmla="*/ 4367397 w 5741575"/>
              <a:gd name="connsiteY70" fmla="*/ 271442 h 955271"/>
              <a:gd name="connsiteX71" fmla="*/ 4495366 w 5741575"/>
              <a:gd name="connsiteY71" fmla="*/ 271618 h 955271"/>
              <a:gd name="connsiteX72" fmla="*/ 4517347 w 5741575"/>
              <a:gd name="connsiteY72" fmla="*/ 275639 h 955271"/>
              <a:gd name="connsiteX73" fmla="*/ 4546116 w 5741575"/>
              <a:gd name="connsiteY73" fmla="*/ 268568 h 955271"/>
              <a:gd name="connsiteX74" fmla="*/ 4661259 w 5741575"/>
              <a:gd name="connsiteY74" fmla="*/ 238966 h 955271"/>
              <a:gd name="connsiteX75" fmla="*/ 4750403 w 5741575"/>
              <a:gd name="connsiteY75" fmla="*/ 204364 h 955271"/>
              <a:gd name="connsiteX76" fmla="*/ 4867614 w 5741575"/>
              <a:gd name="connsiteY76" fmla="*/ 208668 h 955271"/>
              <a:gd name="connsiteX77" fmla="*/ 4937036 w 5741575"/>
              <a:gd name="connsiteY77" fmla="*/ 195446 h 955271"/>
              <a:gd name="connsiteX78" fmla="*/ 5047626 w 5741575"/>
              <a:gd name="connsiteY78" fmla="*/ 149604 h 955271"/>
              <a:gd name="connsiteX79" fmla="*/ 5200247 w 5741575"/>
              <a:gd name="connsiteY79" fmla="*/ 142695 h 955271"/>
              <a:gd name="connsiteX80" fmla="*/ 5235691 w 5741575"/>
              <a:gd name="connsiteY80" fmla="*/ 173330 h 955271"/>
              <a:gd name="connsiteX81" fmla="*/ 5280133 w 5741575"/>
              <a:gd name="connsiteY81" fmla="*/ 189342 h 955271"/>
              <a:gd name="connsiteX82" fmla="*/ 5291963 w 5741575"/>
              <a:gd name="connsiteY82" fmla="*/ 139446 h 955271"/>
              <a:gd name="connsiteX83" fmla="*/ 5418472 w 5741575"/>
              <a:gd name="connsiteY83" fmla="*/ 89163 h 955271"/>
              <a:gd name="connsiteX84" fmla="*/ 5482354 w 5741575"/>
              <a:gd name="connsiteY84" fmla="*/ 69470 h 955271"/>
              <a:gd name="connsiteX85" fmla="*/ 5583280 w 5741575"/>
              <a:gd name="connsiteY85" fmla="*/ 49787 h 955271"/>
              <a:gd name="connsiteX86" fmla="*/ 5613766 w 5741575"/>
              <a:gd name="connsiteY86" fmla="*/ 41855 h 955271"/>
              <a:gd name="connsiteX87" fmla="*/ 5684952 w 5741575"/>
              <a:gd name="connsiteY87" fmla="*/ 26088 h 955271"/>
              <a:gd name="connsiteX88" fmla="*/ 5741575 w 5741575"/>
              <a:gd name="connsiteY8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21250 w 5741575"/>
              <a:gd name="connsiteY28" fmla="*/ 656855 h 955271"/>
              <a:gd name="connsiteX29" fmla="*/ 1454524 w 5741575"/>
              <a:gd name="connsiteY29" fmla="*/ 649224 h 955271"/>
              <a:gd name="connsiteX30" fmla="*/ 1616217 w 5741575"/>
              <a:gd name="connsiteY30" fmla="*/ 622107 h 955271"/>
              <a:gd name="connsiteX31" fmla="*/ 1710928 w 5741575"/>
              <a:gd name="connsiteY31" fmla="*/ 600666 h 955271"/>
              <a:gd name="connsiteX32" fmla="*/ 1743718 w 5741575"/>
              <a:gd name="connsiteY32" fmla="*/ 584327 h 955271"/>
              <a:gd name="connsiteX33" fmla="*/ 1873778 w 5741575"/>
              <a:gd name="connsiteY33" fmla="*/ 530130 h 955271"/>
              <a:gd name="connsiteX34" fmla="*/ 1988411 w 5741575"/>
              <a:gd name="connsiteY34" fmla="*/ 491599 h 955271"/>
              <a:gd name="connsiteX35" fmla="*/ 2085507 w 5741575"/>
              <a:gd name="connsiteY35" fmla="*/ 498527 h 955271"/>
              <a:gd name="connsiteX36" fmla="*/ 2090767 w 5741575"/>
              <a:gd name="connsiteY36" fmla="*/ 490616 h 955271"/>
              <a:gd name="connsiteX37" fmla="*/ 2151143 w 5741575"/>
              <a:gd name="connsiteY37" fmla="*/ 478332 h 955271"/>
              <a:gd name="connsiteX38" fmla="*/ 2378710 w 5741575"/>
              <a:gd name="connsiteY38" fmla="*/ 477570 h 955271"/>
              <a:gd name="connsiteX39" fmla="*/ 2496256 w 5741575"/>
              <a:gd name="connsiteY39" fmla="*/ 452396 h 955271"/>
              <a:gd name="connsiteX40" fmla="*/ 2535387 w 5741575"/>
              <a:gd name="connsiteY40" fmla="*/ 436645 h 955271"/>
              <a:gd name="connsiteX41" fmla="*/ 2601109 w 5741575"/>
              <a:gd name="connsiteY41" fmla="*/ 410678 h 955271"/>
              <a:gd name="connsiteX42" fmla="*/ 2643855 w 5741575"/>
              <a:gd name="connsiteY42" fmla="*/ 374482 h 955271"/>
              <a:gd name="connsiteX43" fmla="*/ 2657726 w 5741575"/>
              <a:gd name="connsiteY43" fmla="*/ 365841 h 955271"/>
              <a:gd name="connsiteX44" fmla="*/ 2687125 w 5741575"/>
              <a:gd name="connsiteY44" fmla="*/ 366820 h 955271"/>
              <a:gd name="connsiteX45" fmla="*/ 2697479 w 5741575"/>
              <a:gd name="connsiteY45" fmla="*/ 361430 h 955271"/>
              <a:gd name="connsiteX46" fmla="*/ 2701547 w 5741575"/>
              <a:gd name="connsiteY46" fmla="*/ 361545 h 955271"/>
              <a:gd name="connsiteX47" fmla="*/ 2711054 w 5741575"/>
              <a:gd name="connsiteY47" fmla="*/ 360597 h 955271"/>
              <a:gd name="connsiteX48" fmla="*/ 2710438 w 5741575"/>
              <a:gd name="connsiteY48" fmla="*/ 366958 h 955271"/>
              <a:gd name="connsiteX49" fmla="*/ 2722936 w 5741575"/>
              <a:gd name="connsiteY49" fmla="*/ 377633 h 955271"/>
              <a:gd name="connsiteX50" fmla="*/ 2777227 w 5741575"/>
              <a:gd name="connsiteY50" fmla="*/ 368972 h 955271"/>
              <a:gd name="connsiteX51" fmla="*/ 2779510 w 5741575"/>
              <a:gd name="connsiteY51" fmla="*/ 361652 h 955271"/>
              <a:gd name="connsiteX52" fmla="*/ 2786278 w 5741575"/>
              <a:gd name="connsiteY52" fmla="*/ 359869 h 955271"/>
              <a:gd name="connsiteX53" fmla="*/ 2792101 w 5741575"/>
              <a:gd name="connsiteY53" fmla="*/ 365927 h 955271"/>
              <a:gd name="connsiteX54" fmla="*/ 2885545 w 5741575"/>
              <a:gd name="connsiteY54" fmla="*/ 372818 h 955271"/>
              <a:gd name="connsiteX55" fmla="*/ 3009558 w 5741575"/>
              <a:gd name="connsiteY55" fmla="*/ 370573 h 955271"/>
              <a:gd name="connsiteX56" fmla="*/ 3095010 w 5741575"/>
              <a:gd name="connsiteY56" fmla="*/ 332454 h 955271"/>
              <a:gd name="connsiteX57" fmla="*/ 3103742 w 5741575"/>
              <a:gd name="connsiteY57" fmla="*/ 337974 h 955271"/>
              <a:gd name="connsiteX58" fmla="*/ 3165093 w 5741575"/>
              <a:gd name="connsiteY58" fmla="*/ 329459 h 955271"/>
              <a:gd name="connsiteX59" fmla="*/ 3373785 w 5741575"/>
              <a:gd name="connsiteY59" fmla="*/ 255680 h 955271"/>
              <a:gd name="connsiteX60" fmla="*/ 3493851 w 5741575"/>
              <a:gd name="connsiteY60" fmla="*/ 240255 h 955271"/>
              <a:gd name="connsiteX61" fmla="*/ 3537470 w 5741575"/>
              <a:gd name="connsiteY61" fmla="*/ 241867 h 955271"/>
              <a:gd name="connsiteX62" fmla="*/ 3610489 w 5741575"/>
              <a:gd name="connsiteY62" fmla="*/ 244128 h 955271"/>
              <a:gd name="connsiteX63" fmla="*/ 3667539 w 5741575"/>
              <a:gd name="connsiteY63" fmla="*/ 263271 h 955271"/>
              <a:gd name="connsiteX64" fmla="*/ 3727614 w 5741575"/>
              <a:gd name="connsiteY64" fmla="*/ 258245 h 955271"/>
              <a:gd name="connsiteX65" fmla="*/ 3738369 w 5741575"/>
              <a:gd name="connsiteY65" fmla="*/ 234506 h 955271"/>
              <a:gd name="connsiteX66" fmla="*/ 3803670 w 5741575"/>
              <a:gd name="connsiteY66" fmla="*/ 236457 h 955271"/>
              <a:gd name="connsiteX67" fmla="*/ 3903080 w 5741575"/>
              <a:gd name="connsiteY67" fmla="*/ 241890 h 955271"/>
              <a:gd name="connsiteX68" fmla="*/ 4114838 w 5741575"/>
              <a:gd name="connsiteY68" fmla="*/ 238165 h 955271"/>
              <a:gd name="connsiteX69" fmla="*/ 4271023 w 5741575"/>
              <a:gd name="connsiteY69" fmla="*/ 241959 h 955271"/>
              <a:gd name="connsiteX70" fmla="*/ 4367397 w 5741575"/>
              <a:gd name="connsiteY70" fmla="*/ 271442 h 955271"/>
              <a:gd name="connsiteX71" fmla="*/ 4495366 w 5741575"/>
              <a:gd name="connsiteY71" fmla="*/ 271618 h 955271"/>
              <a:gd name="connsiteX72" fmla="*/ 4517347 w 5741575"/>
              <a:gd name="connsiteY72" fmla="*/ 275639 h 955271"/>
              <a:gd name="connsiteX73" fmla="*/ 4546116 w 5741575"/>
              <a:gd name="connsiteY73" fmla="*/ 268568 h 955271"/>
              <a:gd name="connsiteX74" fmla="*/ 4661259 w 5741575"/>
              <a:gd name="connsiteY74" fmla="*/ 238966 h 955271"/>
              <a:gd name="connsiteX75" fmla="*/ 4750403 w 5741575"/>
              <a:gd name="connsiteY75" fmla="*/ 204364 h 955271"/>
              <a:gd name="connsiteX76" fmla="*/ 4867614 w 5741575"/>
              <a:gd name="connsiteY76" fmla="*/ 208668 h 955271"/>
              <a:gd name="connsiteX77" fmla="*/ 4937036 w 5741575"/>
              <a:gd name="connsiteY77" fmla="*/ 195446 h 955271"/>
              <a:gd name="connsiteX78" fmla="*/ 5047626 w 5741575"/>
              <a:gd name="connsiteY78" fmla="*/ 149604 h 955271"/>
              <a:gd name="connsiteX79" fmla="*/ 5200247 w 5741575"/>
              <a:gd name="connsiteY79" fmla="*/ 142695 h 955271"/>
              <a:gd name="connsiteX80" fmla="*/ 5235691 w 5741575"/>
              <a:gd name="connsiteY80" fmla="*/ 173330 h 955271"/>
              <a:gd name="connsiteX81" fmla="*/ 5280133 w 5741575"/>
              <a:gd name="connsiteY81" fmla="*/ 189342 h 955271"/>
              <a:gd name="connsiteX82" fmla="*/ 5291963 w 5741575"/>
              <a:gd name="connsiteY82" fmla="*/ 139446 h 955271"/>
              <a:gd name="connsiteX83" fmla="*/ 5418472 w 5741575"/>
              <a:gd name="connsiteY83" fmla="*/ 89163 h 955271"/>
              <a:gd name="connsiteX84" fmla="*/ 5482354 w 5741575"/>
              <a:gd name="connsiteY84" fmla="*/ 69470 h 955271"/>
              <a:gd name="connsiteX85" fmla="*/ 5583280 w 5741575"/>
              <a:gd name="connsiteY85" fmla="*/ 49787 h 955271"/>
              <a:gd name="connsiteX86" fmla="*/ 5613766 w 5741575"/>
              <a:gd name="connsiteY86" fmla="*/ 41855 h 955271"/>
              <a:gd name="connsiteX87" fmla="*/ 5684952 w 5741575"/>
              <a:gd name="connsiteY87" fmla="*/ 26088 h 955271"/>
              <a:gd name="connsiteX88" fmla="*/ 5741575 w 5741575"/>
              <a:gd name="connsiteY8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21250 w 5741575"/>
              <a:gd name="connsiteY28" fmla="*/ 656855 h 955271"/>
              <a:gd name="connsiteX29" fmla="*/ 1494753 w 5741575"/>
              <a:gd name="connsiteY29" fmla="*/ 644686 h 955271"/>
              <a:gd name="connsiteX30" fmla="*/ 1616217 w 5741575"/>
              <a:gd name="connsiteY30" fmla="*/ 622107 h 955271"/>
              <a:gd name="connsiteX31" fmla="*/ 1710928 w 5741575"/>
              <a:gd name="connsiteY31" fmla="*/ 600666 h 955271"/>
              <a:gd name="connsiteX32" fmla="*/ 1743718 w 5741575"/>
              <a:gd name="connsiteY32" fmla="*/ 584327 h 955271"/>
              <a:gd name="connsiteX33" fmla="*/ 1873778 w 5741575"/>
              <a:gd name="connsiteY33" fmla="*/ 530130 h 955271"/>
              <a:gd name="connsiteX34" fmla="*/ 1988411 w 5741575"/>
              <a:gd name="connsiteY34" fmla="*/ 491599 h 955271"/>
              <a:gd name="connsiteX35" fmla="*/ 2085507 w 5741575"/>
              <a:gd name="connsiteY35" fmla="*/ 498527 h 955271"/>
              <a:gd name="connsiteX36" fmla="*/ 2090767 w 5741575"/>
              <a:gd name="connsiteY36" fmla="*/ 490616 h 955271"/>
              <a:gd name="connsiteX37" fmla="*/ 2151143 w 5741575"/>
              <a:gd name="connsiteY37" fmla="*/ 478332 h 955271"/>
              <a:gd name="connsiteX38" fmla="*/ 2378710 w 5741575"/>
              <a:gd name="connsiteY38" fmla="*/ 477570 h 955271"/>
              <a:gd name="connsiteX39" fmla="*/ 2496256 w 5741575"/>
              <a:gd name="connsiteY39" fmla="*/ 452396 h 955271"/>
              <a:gd name="connsiteX40" fmla="*/ 2535387 w 5741575"/>
              <a:gd name="connsiteY40" fmla="*/ 436645 h 955271"/>
              <a:gd name="connsiteX41" fmla="*/ 2601109 w 5741575"/>
              <a:gd name="connsiteY41" fmla="*/ 410678 h 955271"/>
              <a:gd name="connsiteX42" fmla="*/ 2643855 w 5741575"/>
              <a:gd name="connsiteY42" fmla="*/ 374482 h 955271"/>
              <a:gd name="connsiteX43" fmla="*/ 2657726 w 5741575"/>
              <a:gd name="connsiteY43" fmla="*/ 365841 h 955271"/>
              <a:gd name="connsiteX44" fmla="*/ 2687125 w 5741575"/>
              <a:gd name="connsiteY44" fmla="*/ 366820 h 955271"/>
              <a:gd name="connsiteX45" fmla="*/ 2697479 w 5741575"/>
              <a:gd name="connsiteY45" fmla="*/ 361430 h 955271"/>
              <a:gd name="connsiteX46" fmla="*/ 2701547 w 5741575"/>
              <a:gd name="connsiteY46" fmla="*/ 361545 h 955271"/>
              <a:gd name="connsiteX47" fmla="*/ 2711054 w 5741575"/>
              <a:gd name="connsiteY47" fmla="*/ 360597 h 955271"/>
              <a:gd name="connsiteX48" fmla="*/ 2710438 w 5741575"/>
              <a:gd name="connsiteY48" fmla="*/ 366958 h 955271"/>
              <a:gd name="connsiteX49" fmla="*/ 2722936 w 5741575"/>
              <a:gd name="connsiteY49" fmla="*/ 377633 h 955271"/>
              <a:gd name="connsiteX50" fmla="*/ 2777227 w 5741575"/>
              <a:gd name="connsiteY50" fmla="*/ 368972 h 955271"/>
              <a:gd name="connsiteX51" fmla="*/ 2779510 w 5741575"/>
              <a:gd name="connsiteY51" fmla="*/ 361652 h 955271"/>
              <a:gd name="connsiteX52" fmla="*/ 2786278 w 5741575"/>
              <a:gd name="connsiteY52" fmla="*/ 359869 h 955271"/>
              <a:gd name="connsiteX53" fmla="*/ 2792101 w 5741575"/>
              <a:gd name="connsiteY53" fmla="*/ 365927 h 955271"/>
              <a:gd name="connsiteX54" fmla="*/ 2885545 w 5741575"/>
              <a:gd name="connsiteY54" fmla="*/ 372818 h 955271"/>
              <a:gd name="connsiteX55" fmla="*/ 3009558 w 5741575"/>
              <a:gd name="connsiteY55" fmla="*/ 370573 h 955271"/>
              <a:gd name="connsiteX56" fmla="*/ 3095010 w 5741575"/>
              <a:gd name="connsiteY56" fmla="*/ 332454 h 955271"/>
              <a:gd name="connsiteX57" fmla="*/ 3103742 w 5741575"/>
              <a:gd name="connsiteY57" fmla="*/ 337974 h 955271"/>
              <a:gd name="connsiteX58" fmla="*/ 3165093 w 5741575"/>
              <a:gd name="connsiteY58" fmla="*/ 329459 h 955271"/>
              <a:gd name="connsiteX59" fmla="*/ 3373785 w 5741575"/>
              <a:gd name="connsiteY59" fmla="*/ 255680 h 955271"/>
              <a:gd name="connsiteX60" fmla="*/ 3493851 w 5741575"/>
              <a:gd name="connsiteY60" fmla="*/ 240255 h 955271"/>
              <a:gd name="connsiteX61" fmla="*/ 3537470 w 5741575"/>
              <a:gd name="connsiteY61" fmla="*/ 241867 h 955271"/>
              <a:gd name="connsiteX62" fmla="*/ 3610489 w 5741575"/>
              <a:gd name="connsiteY62" fmla="*/ 244128 h 955271"/>
              <a:gd name="connsiteX63" fmla="*/ 3667539 w 5741575"/>
              <a:gd name="connsiteY63" fmla="*/ 263271 h 955271"/>
              <a:gd name="connsiteX64" fmla="*/ 3727614 w 5741575"/>
              <a:gd name="connsiteY64" fmla="*/ 258245 h 955271"/>
              <a:gd name="connsiteX65" fmla="*/ 3738369 w 5741575"/>
              <a:gd name="connsiteY65" fmla="*/ 234506 h 955271"/>
              <a:gd name="connsiteX66" fmla="*/ 3803670 w 5741575"/>
              <a:gd name="connsiteY66" fmla="*/ 236457 h 955271"/>
              <a:gd name="connsiteX67" fmla="*/ 3903080 w 5741575"/>
              <a:gd name="connsiteY67" fmla="*/ 241890 h 955271"/>
              <a:gd name="connsiteX68" fmla="*/ 4114838 w 5741575"/>
              <a:gd name="connsiteY68" fmla="*/ 238165 h 955271"/>
              <a:gd name="connsiteX69" fmla="*/ 4271023 w 5741575"/>
              <a:gd name="connsiteY69" fmla="*/ 241959 h 955271"/>
              <a:gd name="connsiteX70" fmla="*/ 4367397 w 5741575"/>
              <a:gd name="connsiteY70" fmla="*/ 271442 h 955271"/>
              <a:gd name="connsiteX71" fmla="*/ 4495366 w 5741575"/>
              <a:gd name="connsiteY71" fmla="*/ 271618 h 955271"/>
              <a:gd name="connsiteX72" fmla="*/ 4517347 w 5741575"/>
              <a:gd name="connsiteY72" fmla="*/ 275639 h 955271"/>
              <a:gd name="connsiteX73" fmla="*/ 4546116 w 5741575"/>
              <a:gd name="connsiteY73" fmla="*/ 268568 h 955271"/>
              <a:gd name="connsiteX74" fmla="*/ 4661259 w 5741575"/>
              <a:gd name="connsiteY74" fmla="*/ 238966 h 955271"/>
              <a:gd name="connsiteX75" fmla="*/ 4750403 w 5741575"/>
              <a:gd name="connsiteY75" fmla="*/ 204364 h 955271"/>
              <a:gd name="connsiteX76" fmla="*/ 4867614 w 5741575"/>
              <a:gd name="connsiteY76" fmla="*/ 208668 h 955271"/>
              <a:gd name="connsiteX77" fmla="*/ 4937036 w 5741575"/>
              <a:gd name="connsiteY77" fmla="*/ 195446 h 955271"/>
              <a:gd name="connsiteX78" fmla="*/ 5047626 w 5741575"/>
              <a:gd name="connsiteY78" fmla="*/ 149604 h 955271"/>
              <a:gd name="connsiteX79" fmla="*/ 5200247 w 5741575"/>
              <a:gd name="connsiteY79" fmla="*/ 142695 h 955271"/>
              <a:gd name="connsiteX80" fmla="*/ 5235691 w 5741575"/>
              <a:gd name="connsiteY80" fmla="*/ 173330 h 955271"/>
              <a:gd name="connsiteX81" fmla="*/ 5280133 w 5741575"/>
              <a:gd name="connsiteY81" fmla="*/ 189342 h 955271"/>
              <a:gd name="connsiteX82" fmla="*/ 5291963 w 5741575"/>
              <a:gd name="connsiteY82" fmla="*/ 139446 h 955271"/>
              <a:gd name="connsiteX83" fmla="*/ 5418472 w 5741575"/>
              <a:gd name="connsiteY83" fmla="*/ 89163 h 955271"/>
              <a:gd name="connsiteX84" fmla="*/ 5482354 w 5741575"/>
              <a:gd name="connsiteY84" fmla="*/ 69470 h 955271"/>
              <a:gd name="connsiteX85" fmla="*/ 5583280 w 5741575"/>
              <a:gd name="connsiteY85" fmla="*/ 49787 h 955271"/>
              <a:gd name="connsiteX86" fmla="*/ 5613766 w 5741575"/>
              <a:gd name="connsiteY86" fmla="*/ 41855 h 955271"/>
              <a:gd name="connsiteX87" fmla="*/ 5684952 w 5741575"/>
              <a:gd name="connsiteY87" fmla="*/ 26088 h 955271"/>
              <a:gd name="connsiteX88" fmla="*/ 5741575 w 5741575"/>
              <a:gd name="connsiteY8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41364 w 5741575"/>
              <a:gd name="connsiteY28" fmla="*/ 661393 h 955271"/>
              <a:gd name="connsiteX29" fmla="*/ 1494753 w 5741575"/>
              <a:gd name="connsiteY29" fmla="*/ 644686 h 955271"/>
              <a:gd name="connsiteX30" fmla="*/ 1616217 w 5741575"/>
              <a:gd name="connsiteY30" fmla="*/ 622107 h 955271"/>
              <a:gd name="connsiteX31" fmla="*/ 1710928 w 5741575"/>
              <a:gd name="connsiteY31" fmla="*/ 600666 h 955271"/>
              <a:gd name="connsiteX32" fmla="*/ 1743718 w 5741575"/>
              <a:gd name="connsiteY32" fmla="*/ 584327 h 955271"/>
              <a:gd name="connsiteX33" fmla="*/ 1873778 w 5741575"/>
              <a:gd name="connsiteY33" fmla="*/ 530130 h 955271"/>
              <a:gd name="connsiteX34" fmla="*/ 1988411 w 5741575"/>
              <a:gd name="connsiteY34" fmla="*/ 491599 h 955271"/>
              <a:gd name="connsiteX35" fmla="*/ 2085507 w 5741575"/>
              <a:gd name="connsiteY35" fmla="*/ 498527 h 955271"/>
              <a:gd name="connsiteX36" fmla="*/ 2090767 w 5741575"/>
              <a:gd name="connsiteY36" fmla="*/ 490616 h 955271"/>
              <a:gd name="connsiteX37" fmla="*/ 2151143 w 5741575"/>
              <a:gd name="connsiteY37" fmla="*/ 478332 h 955271"/>
              <a:gd name="connsiteX38" fmla="*/ 2378710 w 5741575"/>
              <a:gd name="connsiteY38" fmla="*/ 477570 h 955271"/>
              <a:gd name="connsiteX39" fmla="*/ 2496256 w 5741575"/>
              <a:gd name="connsiteY39" fmla="*/ 452396 h 955271"/>
              <a:gd name="connsiteX40" fmla="*/ 2535387 w 5741575"/>
              <a:gd name="connsiteY40" fmla="*/ 436645 h 955271"/>
              <a:gd name="connsiteX41" fmla="*/ 2601109 w 5741575"/>
              <a:gd name="connsiteY41" fmla="*/ 410678 h 955271"/>
              <a:gd name="connsiteX42" fmla="*/ 2643855 w 5741575"/>
              <a:gd name="connsiteY42" fmla="*/ 374482 h 955271"/>
              <a:gd name="connsiteX43" fmla="*/ 2657726 w 5741575"/>
              <a:gd name="connsiteY43" fmla="*/ 365841 h 955271"/>
              <a:gd name="connsiteX44" fmla="*/ 2687125 w 5741575"/>
              <a:gd name="connsiteY44" fmla="*/ 366820 h 955271"/>
              <a:gd name="connsiteX45" fmla="*/ 2697479 w 5741575"/>
              <a:gd name="connsiteY45" fmla="*/ 361430 h 955271"/>
              <a:gd name="connsiteX46" fmla="*/ 2701547 w 5741575"/>
              <a:gd name="connsiteY46" fmla="*/ 361545 h 955271"/>
              <a:gd name="connsiteX47" fmla="*/ 2711054 w 5741575"/>
              <a:gd name="connsiteY47" fmla="*/ 360597 h 955271"/>
              <a:gd name="connsiteX48" fmla="*/ 2710438 w 5741575"/>
              <a:gd name="connsiteY48" fmla="*/ 366958 h 955271"/>
              <a:gd name="connsiteX49" fmla="*/ 2722936 w 5741575"/>
              <a:gd name="connsiteY49" fmla="*/ 377633 h 955271"/>
              <a:gd name="connsiteX50" fmla="*/ 2777227 w 5741575"/>
              <a:gd name="connsiteY50" fmla="*/ 368972 h 955271"/>
              <a:gd name="connsiteX51" fmla="*/ 2779510 w 5741575"/>
              <a:gd name="connsiteY51" fmla="*/ 361652 h 955271"/>
              <a:gd name="connsiteX52" fmla="*/ 2786278 w 5741575"/>
              <a:gd name="connsiteY52" fmla="*/ 359869 h 955271"/>
              <a:gd name="connsiteX53" fmla="*/ 2792101 w 5741575"/>
              <a:gd name="connsiteY53" fmla="*/ 365927 h 955271"/>
              <a:gd name="connsiteX54" fmla="*/ 2885545 w 5741575"/>
              <a:gd name="connsiteY54" fmla="*/ 372818 h 955271"/>
              <a:gd name="connsiteX55" fmla="*/ 3009558 w 5741575"/>
              <a:gd name="connsiteY55" fmla="*/ 370573 h 955271"/>
              <a:gd name="connsiteX56" fmla="*/ 3095010 w 5741575"/>
              <a:gd name="connsiteY56" fmla="*/ 332454 h 955271"/>
              <a:gd name="connsiteX57" fmla="*/ 3103742 w 5741575"/>
              <a:gd name="connsiteY57" fmla="*/ 337974 h 955271"/>
              <a:gd name="connsiteX58" fmla="*/ 3165093 w 5741575"/>
              <a:gd name="connsiteY58" fmla="*/ 329459 h 955271"/>
              <a:gd name="connsiteX59" fmla="*/ 3373785 w 5741575"/>
              <a:gd name="connsiteY59" fmla="*/ 255680 h 955271"/>
              <a:gd name="connsiteX60" fmla="*/ 3493851 w 5741575"/>
              <a:gd name="connsiteY60" fmla="*/ 240255 h 955271"/>
              <a:gd name="connsiteX61" fmla="*/ 3537470 w 5741575"/>
              <a:gd name="connsiteY61" fmla="*/ 241867 h 955271"/>
              <a:gd name="connsiteX62" fmla="*/ 3610489 w 5741575"/>
              <a:gd name="connsiteY62" fmla="*/ 244128 h 955271"/>
              <a:gd name="connsiteX63" fmla="*/ 3667539 w 5741575"/>
              <a:gd name="connsiteY63" fmla="*/ 263271 h 955271"/>
              <a:gd name="connsiteX64" fmla="*/ 3727614 w 5741575"/>
              <a:gd name="connsiteY64" fmla="*/ 258245 h 955271"/>
              <a:gd name="connsiteX65" fmla="*/ 3738369 w 5741575"/>
              <a:gd name="connsiteY65" fmla="*/ 234506 h 955271"/>
              <a:gd name="connsiteX66" fmla="*/ 3803670 w 5741575"/>
              <a:gd name="connsiteY66" fmla="*/ 236457 h 955271"/>
              <a:gd name="connsiteX67" fmla="*/ 3903080 w 5741575"/>
              <a:gd name="connsiteY67" fmla="*/ 241890 h 955271"/>
              <a:gd name="connsiteX68" fmla="*/ 4114838 w 5741575"/>
              <a:gd name="connsiteY68" fmla="*/ 238165 h 955271"/>
              <a:gd name="connsiteX69" fmla="*/ 4271023 w 5741575"/>
              <a:gd name="connsiteY69" fmla="*/ 241959 h 955271"/>
              <a:gd name="connsiteX70" fmla="*/ 4367397 w 5741575"/>
              <a:gd name="connsiteY70" fmla="*/ 271442 h 955271"/>
              <a:gd name="connsiteX71" fmla="*/ 4495366 w 5741575"/>
              <a:gd name="connsiteY71" fmla="*/ 271618 h 955271"/>
              <a:gd name="connsiteX72" fmla="*/ 4517347 w 5741575"/>
              <a:gd name="connsiteY72" fmla="*/ 275639 h 955271"/>
              <a:gd name="connsiteX73" fmla="*/ 4546116 w 5741575"/>
              <a:gd name="connsiteY73" fmla="*/ 268568 h 955271"/>
              <a:gd name="connsiteX74" fmla="*/ 4661259 w 5741575"/>
              <a:gd name="connsiteY74" fmla="*/ 238966 h 955271"/>
              <a:gd name="connsiteX75" fmla="*/ 4750403 w 5741575"/>
              <a:gd name="connsiteY75" fmla="*/ 204364 h 955271"/>
              <a:gd name="connsiteX76" fmla="*/ 4867614 w 5741575"/>
              <a:gd name="connsiteY76" fmla="*/ 208668 h 955271"/>
              <a:gd name="connsiteX77" fmla="*/ 4937036 w 5741575"/>
              <a:gd name="connsiteY77" fmla="*/ 195446 h 955271"/>
              <a:gd name="connsiteX78" fmla="*/ 5047626 w 5741575"/>
              <a:gd name="connsiteY78" fmla="*/ 149604 h 955271"/>
              <a:gd name="connsiteX79" fmla="*/ 5200247 w 5741575"/>
              <a:gd name="connsiteY79" fmla="*/ 142695 h 955271"/>
              <a:gd name="connsiteX80" fmla="*/ 5235691 w 5741575"/>
              <a:gd name="connsiteY80" fmla="*/ 173330 h 955271"/>
              <a:gd name="connsiteX81" fmla="*/ 5280133 w 5741575"/>
              <a:gd name="connsiteY81" fmla="*/ 189342 h 955271"/>
              <a:gd name="connsiteX82" fmla="*/ 5291963 w 5741575"/>
              <a:gd name="connsiteY82" fmla="*/ 139446 h 955271"/>
              <a:gd name="connsiteX83" fmla="*/ 5418472 w 5741575"/>
              <a:gd name="connsiteY83" fmla="*/ 89163 h 955271"/>
              <a:gd name="connsiteX84" fmla="*/ 5482354 w 5741575"/>
              <a:gd name="connsiteY84" fmla="*/ 69470 h 955271"/>
              <a:gd name="connsiteX85" fmla="*/ 5583280 w 5741575"/>
              <a:gd name="connsiteY85" fmla="*/ 49787 h 955271"/>
              <a:gd name="connsiteX86" fmla="*/ 5613766 w 5741575"/>
              <a:gd name="connsiteY86" fmla="*/ 41855 h 955271"/>
              <a:gd name="connsiteX87" fmla="*/ 5684952 w 5741575"/>
              <a:gd name="connsiteY87" fmla="*/ 26088 h 955271"/>
              <a:gd name="connsiteX88" fmla="*/ 5741575 w 5741575"/>
              <a:gd name="connsiteY8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94753 w 5741575"/>
              <a:gd name="connsiteY28" fmla="*/ 644686 h 955271"/>
              <a:gd name="connsiteX29" fmla="*/ 1616217 w 5741575"/>
              <a:gd name="connsiteY29" fmla="*/ 622107 h 955271"/>
              <a:gd name="connsiteX30" fmla="*/ 1710928 w 5741575"/>
              <a:gd name="connsiteY30" fmla="*/ 600666 h 955271"/>
              <a:gd name="connsiteX31" fmla="*/ 1743718 w 5741575"/>
              <a:gd name="connsiteY31" fmla="*/ 584327 h 955271"/>
              <a:gd name="connsiteX32" fmla="*/ 1873778 w 5741575"/>
              <a:gd name="connsiteY32" fmla="*/ 530130 h 955271"/>
              <a:gd name="connsiteX33" fmla="*/ 1988411 w 5741575"/>
              <a:gd name="connsiteY33" fmla="*/ 491599 h 955271"/>
              <a:gd name="connsiteX34" fmla="*/ 2085507 w 5741575"/>
              <a:gd name="connsiteY34" fmla="*/ 498527 h 955271"/>
              <a:gd name="connsiteX35" fmla="*/ 2090767 w 5741575"/>
              <a:gd name="connsiteY35" fmla="*/ 490616 h 955271"/>
              <a:gd name="connsiteX36" fmla="*/ 2151143 w 5741575"/>
              <a:gd name="connsiteY36" fmla="*/ 478332 h 955271"/>
              <a:gd name="connsiteX37" fmla="*/ 2378710 w 5741575"/>
              <a:gd name="connsiteY37" fmla="*/ 477570 h 955271"/>
              <a:gd name="connsiteX38" fmla="*/ 2496256 w 5741575"/>
              <a:gd name="connsiteY38" fmla="*/ 452396 h 955271"/>
              <a:gd name="connsiteX39" fmla="*/ 2535387 w 5741575"/>
              <a:gd name="connsiteY39" fmla="*/ 436645 h 955271"/>
              <a:gd name="connsiteX40" fmla="*/ 2601109 w 5741575"/>
              <a:gd name="connsiteY40" fmla="*/ 410678 h 955271"/>
              <a:gd name="connsiteX41" fmla="*/ 2643855 w 5741575"/>
              <a:gd name="connsiteY41" fmla="*/ 374482 h 955271"/>
              <a:gd name="connsiteX42" fmla="*/ 2657726 w 5741575"/>
              <a:gd name="connsiteY42" fmla="*/ 365841 h 955271"/>
              <a:gd name="connsiteX43" fmla="*/ 2687125 w 5741575"/>
              <a:gd name="connsiteY43" fmla="*/ 366820 h 955271"/>
              <a:gd name="connsiteX44" fmla="*/ 2697479 w 5741575"/>
              <a:gd name="connsiteY44" fmla="*/ 361430 h 955271"/>
              <a:gd name="connsiteX45" fmla="*/ 2701547 w 5741575"/>
              <a:gd name="connsiteY45" fmla="*/ 361545 h 955271"/>
              <a:gd name="connsiteX46" fmla="*/ 2711054 w 5741575"/>
              <a:gd name="connsiteY46" fmla="*/ 360597 h 955271"/>
              <a:gd name="connsiteX47" fmla="*/ 2710438 w 5741575"/>
              <a:gd name="connsiteY47" fmla="*/ 366958 h 955271"/>
              <a:gd name="connsiteX48" fmla="*/ 2722936 w 5741575"/>
              <a:gd name="connsiteY48" fmla="*/ 377633 h 955271"/>
              <a:gd name="connsiteX49" fmla="*/ 2777227 w 5741575"/>
              <a:gd name="connsiteY49" fmla="*/ 368972 h 955271"/>
              <a:gd name="connsiteX50" fmla="*/ 2779510 w 5741575"/>
              <a:gd name="connsiteY50" fmla="*/ 361652 h 955271"/>
              <a:gd name="connsiteX51" fmla="*/ 2786278 w 5741575"/>
              <a:gd name="connsiteY51" fmla="*/ 359869 h 955271"/>
              <a:gd name="connsiteX52" fmla="*/ 2792101 w 5741575"/>
              <a:gd name="connsiteY52" fmla="*/ 365927 h 955271"/>
              <a:gd name="connsiteX53" fmla="*/ 2885545 w 5741575"/>
              <a:gd name="connsiteY53" fmla="*/ 372818 h 955271"/>
              <a:gd name="connsiteX54" fmla="*/ 3009558 w 5741575"/>
              <a:gd name="connsiteY54" fmla="*/ 370573 h 955271"/>
              <a:gd name="connsiteX55" fmla="*/ 3095010 w 5741575"/>
              <a:gd name="connsiteY55" fmla="*/ 332454 h 955271"/>
              <a:gd name="connsiteX56" fmla="*/ 3103742 w 5741575"/>
              <a:gd name="connsiteY56" fmla="*/ 337974 h 955271"/>
              <a:gd name="connsiteX57" fmla="*/ 3165093 w 5741575"/>
              <a:gd name="connsiteY57" fmla="*/ 329459 h 955271"/>
              <a:gd name="connsiteX58" fmla="*/ 3373785 w 5741575"/>
              <a:gd name="connsiteY58" fmla="*/ 255680 h 955271"/>
              <a:gd name="connsiteX59" fmla="*/ 3493851 w 5741575"/>
              <a:gd name="connsiteY59" fmla="*/ 240255 h 955271"/>
              <a:gd name="connsiteX60" fmla="*/ 3537470 w 5741575"/>
              <a:gd name="connsiteY60" fmla="*/ 241867 h 955271"/>
              <a:gd name="connsiteX61" fmla="*/ 3610489 w 5741575"/>
              <a:gd name="connsiteY61" fmla="*/ 244128 h 955271"/>
              <a:gd name="connsiteX62" fmla="*/ 3667539 w 5741575"/>
              <a:gd name="connsiteY62" fmla="*/ 263271 h 955271"/>
              <a:gd name="connsiteX63" fmla="*/ 3727614 w 5741575"/>
              <a:gd name="connsiteY63" fmla="*/ 258245 h 955271"/>
              <a:gd name="connsiteX64" fmla="*/ 3738369 w 5741575"/>
              <a:gd name="connsiteY64" fmla="*/ 234506 h 955271"/>
              <a:gd name="connsiteX65" fmla="*/ 3803670 w 5741575"/>
              <a:gd name="connsiteY65" fmla="*/ 236457 h 955271"/>
              <a:gd name="connsiteX66" fmla="*/ 3903080 w 5741575"/>
              <a:gd name="connsiteY66" fmla="*/ 241890 h 955271"/>
              <a:gd name="connsiteX67" fmla="*/ 4114838 w 5741575"/>
              <a:gd name="connsiteY67" fmla="*/ 238165 h 955271"/>
              <a:gd name="connsiteX68" fmla="*/ 4271023 w 5741575"/>
              <a:gd name="connsiteY68" fmla="*/ 241959 h 955271"/>
              <a:gd name="connsiteX69" fmla="*/ 4367397 w 5741575"/>
              <a:gd name="connsiteY69" fmla="*/ 271442 h 955271"/>
              <a:gd name="connsiteX70" fmla="*/ 4495366 w 5741575"/>
              <a:gd name="connsiteY70" fmla="*/ 271618 h 955271"/>
              <a:gd name="connsiteX71" fmla="*/ 4517347 w 5741575"/>
              <a:gd name="connsiteY71" fmla="*/ 275639 h 955271"/>
              <a:gd name="connsiteX72" fmla="*/ 4546116 w 5741575"/>
              <a:gd name="connsiteY72" fmla="*/ 268568 h 955271"/>
              <a:gd name="connsiteX73" fmla="*/ 4661259 w 5741575"/>
              <a:gd name="connsiteY73" fmla="*/ 238966 h 955271"/>
              <a:gd name="connsiteX74" fmla="*/ 4750403 w 5741575"/>
              <a:gd name="connsiteY74" fmla="*/ 204364 h 955271"/>
              <a:gd name="connsiteX75" fmla="*/ 4867614 w 5741575"/>
              <a:gd name="connsiteY75" fmla="*/ 208668 h 955271"/>
              <a:gd name="connsiteX76" fmla="*/ 4937036 w 5741575"/>
              <a:gd name="connsiteY76" fmla="*/ 195446 h 955271"/>
              <a:gd name="connsiteX77" fmla="*/ 5047626 w 5741575"/>
              <a:gd name="connsiteY77" fmla="*/ 149604 h 955271"/>
              <a:gd name="connsiteX78" fmla="*/ 5200247 w 5741575"/>
              <a:gd name="connsiteY78" fmla="*/ 142695 h 955271"/>
              <a:gd name="connsiteX79" fmla="*/ 5235691 w 5741575"/>
              <a:gd name="connsiteY79" fmla="*/ 173330 h 955271"/>
              <a:gd name="connsiteX80" fmla="*/ 5280133 w 5741575"/>
              <a:gd name="connsiteY80" fmla="*/ 189342 h 955271"/>
              <a:gd name="connsiteX81" fmla="*/ 5291963 w 5741575"/>
              <a:gd name="connsiteY81" fmla="*/ 139446 h 955271"/>
              <a:gd name="connsiteX82" fmla="*/ 5418472 w 5741575"/>
              <a:gd name="connsiteY82" fmla="*/ 89163 h 955271"/>
              <a:gd name="connsiteX83" fmla="*/ 5482354 w 5741575"/>
              <a:gd name="connsiteY83" fmla="*/ 69470 h 955271"/>
              <a:gd name="connsiteX84" fmla="*/ 5583280 w 5741575"/>
              <a:gd name="connsiteY84" fmla="*/ 49787 h 955271"/>
              <a:gd name="connsiteX85" fmla="*/ 5613766 w 5741575"/>
              <a:gd name="connsiteY85" fmla="*/ 41855 h 955271"/>
              <a:gd name="connsiteX86" fmla="*/ 5684952 w 5741575"/>
              <a:gd name="connsiteY86" fmla="*/ 26088 h 955271"/>
              <a:gd name="connsiteX87" fmla="*/ 5741575 w 5741575"/>
              <a:gd name="connsiteY8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306771 w 5741575"/>
              <a:gd name="connsiteY22" fmla="*/ 717936 h 955271"/>
              <a:gd name="connsiteX23" fmla="*/ 1374314 w 5741575"/>
              <a:gd name="connsiteY23" fmla="*/ 688815 h 955271"/>
              <a:gd name="connsiteX24" fmla="*/ 1378034 w 5741575"/>
              <a:gd name="connsiteY24" fmla="*/ 685842 h 955271"/>
              <a:gd name="connsiteX25" fmla="*/ 1395604 w 5741575"/>
              <a:gd name="connsiteY25" fmla="*/ 680460 h 955271"/>
              <a:gd name="connsiteX26" fmla="*/ 1397206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374314 w 5741575"/>
              <a:gd name="connsiteY23" fmla="*/ 688815 h 955271"/>
              <a:gd name="connsiteX24" fmla="*/ 1378034 w 5741575"/>
              <a:gd name="connsiteY24" fmla="*/ 685842 h 955271"/>
              <a:gd name="connsiteX25" fmla="*/ 1395604 w 5741575"/>
              <a:gd name="connsiteY25" fmla="*/ 680460 h 955271"/>
              <a:gd name="connsiteX26" fmla="*/ 1397206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374314 w 5741575"/>
              <a:gd name="connsiteY23" fmla="*/ 688815 h 955271"/>
              <a:gd name="connsiteX24" fmla="*/ 1378034 w 5741575"/>
              <a:gd name="connsiteY24" fmla="*/ 685842 h 955271"/>
              <a:gd name="connsiteX25" fmla="*/ 1395604 w 5741575"/>
              <a:gd name="connsiteY25" fmla="*/ 680460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374314 w 5741575"/>
              <a:gd name="connsiteY23" fmla="*/ 688815 h 955271"/>
              <a:gd name="connsiteX24" fmla="*/ 1378034 w 5741575"/>
              <a:gd name="connsiteY24" fmla="*/ 685842 h 955271"/>
              <a:gd name="connsiteX25" fmla="*/ 1435833 w 5741575"/>
              <a:gd name="connsiteY25" fmla="*/ 857427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374314 w 5741575"/>
              <a:gd name="connsiteY23" fmla="*/ 688815 h 955271"/>
              <a:gd name="connsiteX24" fmla="*/ 1342834 w 5741575"/>
              <a:gd name="connsiteY24" fmla="*/ 753906 h 955271"/>
              <a:gd name="connsiteX25" fmla="*/ 1435833 w 5741575"/>
              <a:gd name="connsiteY25" fmla="*/ 857427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42834 w 5741575"/>
              <a:gd name="connsiteY24" fmla="*/ 753906 h 955271"/>
              <a:gd name="connsiteX25" fmla="*/ 1435833 w 5741575"/>
              <a:gd name="connsiteY25" fmla="*/ 857427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435833 w 5741575"/>
              <a:gd name="connsiteY25" fmla="*/ 857427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77227 w 5741575"/>
              <a:gd name="connsiteY47" fmla="*/ 368972 h 955271"/>
              <a:gd name="connsiteX48" fmla="*/ 2779510 w 5741575"/>
              <a:gd name="connsiteY48" fmla="*/ 361652 h 955271"/>
              <a:gd name="connsiteX49" fmla="*/ 2786278 w 5741575"/>
              <a:gd name="connsiteY49" fmla="*/ 359869 h 955271"/>
              <a:gd name="connsiteX50" fmla="*/ 2792101 w 5741575"/>
              <a:gd name="connsiteY50" fmla="*/ 365927 h 955271"/>
              <a:gd name="connsiteX51" fmla="*/ 2885545 w 5741575"/>
              <a:gd name="connsiteY51" fmla="*/ 372818 h 955271"/>
              <a:gd name="connsiteX52" fmla="*/ 3009558 w 5741575"/>
              <a:gd name="connsiteY52" fmla="*/ 370573 h 955271"/>
              <a:gd name="connsiteX53" fmla="*/ 3095010 w 5741575"/>
              <a:gd name="connsiteY53" fmla="*/ 332454 h 955271"/>
              <a:gd name="connsiteX54" fmla="*/ 3103742 w 5741575"/>
              <a:gd name="connsiteY54" fmla="*/ 337974 h 955271"/>
              <a:gd name="connsiteX55" fmla="*/ 3165093 w 5741575"/>
              <a:gd name="connsiteY55" fmla="*/ 329459 h 955271"/>
              <a:gd name="connsiteX56" fmla="*/ 3373785 w 5741575"/>
              <a:gd name="connsiteY56" fmla="*/ 255680 h 955271"/>
              <a:gd name="connsiteX57" fmla="*/ 3493851 w 5741575"/>
              <a:gd name="connsiteY57" fmla="*/ 240255 h 955271"/>
              <a:gd name="connsiteX58" fmla="*/ 3537470 w 5741575"/>
              <a:gd name="connsiteY58" fmla="*/ 241867 h 955271"/>
              <a:gd name="connsiteX59" fmla="*/ 3610489 w 5741575"/>
              <a:gd name="connsiteY59" fmla="*/ 244128 h 955271"/>
              <a:gd name="connsiteX60" fmla="*/ 3667539 w 5741575"/>
              <a:gd name="connsiteY60" fmla="*/ 263271 h 955271"/>
              <a:gd name="connsiteX61" fmla="*/ 3727614 w 5741575"/>
              <a:gd name="connsiteY61" fmla="*/ 258245 h 955271"/>
              <a:gd name="connsiteX62" fmla="*/ 3738369 w 5741575"/>
              <a:gd name="connsiteY62" fmla="*/ 234506 h 955271"/>
              <a:gd name="connsiteX63" fmla="*/ 3803670 w 5741575"/>
              <a:gd name="connsiteY63" fmla="*/ 236457 h 955271"/>
              <a:gd name="connsiteX64" fmla="*/ 3903080 w 5741575"/>
              <a:gd name="connsiteY64" fmla="*/ 241890 h 955271"/>
              <a:gd name="connsiteX65" fmla="*/ 4114838 w 5741575"/>
              <a:gd name="connsiteY65" fmla="*/ 238165 h 955271"/>
              <a:gd name="connsiteX66" fmla="*/ 4271023 w 5741575"/>
              <a:gd name="connsiteY66" fmla="*/ 241959 h 955271"/>
              <a:gd name="connsiteX67" fmla="*/ 4367397 w 5741575"/>
              <a:gd name="connsiteY67" fmla="*/ 271442 h 955271"/>
              <a:gd name="connsiteX68" fmla="*/ 4495366 w 5741575"/>
              <a:gd name="connsiteY68" fmla="*/ 271618 h 955271"/>
              <a:gd name="connsiteX69" fmla="*/ 4517347 w 5741575"/>
              <a:gd name="connsiteY69" fmla="*/ 275639 h 955271"/>
              <a:gd name="connsiteX70" fmla="*/ 4546116 w 5741575"/>
              <a:gd name="connsiteY70" fmla="*/ 268568 h 955271"/>
              <a:gd name="connsiteX71" fmla="*/ 4661259 w 5741575"/>
              <a:gd name="connsiteY71" fmla="*/ 238966 h 955271"/>
              <a:gd name="connsiteX72" fmla="*/ 4750403 w 5741575"/>
              <a:gd name="connsiteY72" fmla="*/ 204364 h 955271"/>
              <a:gd name="connsiteX73" fmla="*/ 4867614 w 5741575"/>
              <a:gd name="connsiteY73" fmla="*/ 208668 h 955271"/>
              <a:gd name="connsiteX74" fmla="*/ 4937036 w 5741575"/>
              <a:gd name="connsiteY74" fmla="*/ 195446 h 955271"/>
              <a:gd name="connsiteX75" fmla="*/ 5047626 w 5741575"/>
              <a:gd name="connsiteY75" fmla="*/ 149604 h 955271"/>
              <a:gd name="connsiteX76" fmla="*/ 5200247 w 5741575"/>
              <a:gd name="connsiteY76" fmla="*/ 142695 h 955271"/>
              <a:gd name="connsiteX77" fmla="*/ 5235691 w 5741575"/>
              <a:gd name="connsiteY77" fmla="*/ 173330 h 955271"/>
              <a:gd name="connsiteX78" fmla="*/ 5280133 w 5741575"/>
              <a:gd name="connsiteY78" fmla="*/ 189342 h 955271"/>
              <a:gd name="connsiteX79" fmla="*/ 5291963 w 5741575"/>
              <a:gd name="connsiteY79" fmla="*/ 139446 h 955271"/>
              <a:gd name="connsiteX80" fmla="*/ 5418472 w 5741575"/>
              <a:gd name="connsiteY80" fmla="*/ 89163 h 955271"/>
              <a:gd name="connsiteX81" fmla="*/ 5482354 w 5741575"/>
              <a:gd name="connsiteY81" fmla="*/ 69470 h 955271"/>
              <a:gd name="connsiteX82" fmla="*/ 5583280 w 5741575"/>
              <a:gd name="connsiteY82" fmla="*/ 49787 h 955271"/>
              <a:gd name="connsiteX83" fmla="*/ 5613766 w 5741575"/>
              <a:gd name="connsiteY83" fmla="*/ 41855 h 955271"/>
              <a:gd name="connsiteX84" fmla="*/ 5684952 w 5741575"/>
              <a:gd name="connsiteY84" fmla="*/ 26088 h 955271"/>
              <a:gd name="connsiteX85" fmla="*/ 5741575 w 5741575"/>
              <a:gd name="connsiteY85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11050 w 5741575"/>
              <a:gd name="connsiteY47" fmla="*/ 358572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77227 w 5741575"/>
              <a:gd name="connsiteY47" fmla="*/ 368972 h 955271"/>
              <a:gd name="connsiteX48" fmla="*/ 2779510 w 5741575"/>
              <a:gd name="connsiteY48" fmla="*/ 361652 h 955271"/>
              <a:gd name="connsiteX49" fmla="*/ 2786278 w 5741575"/>
              <a:gd name="connsiteY49" fmla="*/ 359869 h 955271"/>
              <a:gd name="connsiteX50" fmla="*/ 2792101 w 5741575"/>
              <a:gd name="connsiteY50" fmla="*/ 365927 h 955271"/>
              <a:gd name="connsiteX51" fmla="*/ 2885545 w 5741575"/>
              <a:gd name="connsiteY51" fmla="*/ 372818 h 955271"/>
              <a:gd name="connsiteX52" fmla="*/ 3009558 w 5741575"/>
              <a:gd name="connsiteY52" fmla="*/ 370573 h 955271"/>
              <a:gd name="connsiteX53" fmla="*/ 3095010 w 5741575"/>
              <a:gd name="connsiteY53" fmla="*/ 332454 h 955271"/>
              <a:gd name="connsiteX54" fmla="*/ 3103742 w 5741575"/>
              <a:gd name="connsiteY54" fmla="*/ 337974 h 955271"/>
              <a:gd name="connsiteX55" fmla="*/ 3165093 w 5741575"/>
              <a:gd name="connsiteY55" fmla="*/ 329459 h 955271"/>
              <a:gd name="connsiteX56" fmla="*/ 3373785 w 5741575"/>
              <a:gd name="connsiteY56" fmla="*/ 255680 h 955271"/>
              <a:gd name="connsiteX57" fmla="*/ 3493851 w 5741575"/>
              <a:gd name="connsiteY57" fmla="*/ 240255 h 955271"/>
              <a:gd name="connsiteX58" fmla="*/ 3537470 w 5741575"/>
              <a:gd name="connsiteY58" fmla="*/ 241867 h 955271"/>
              <a:gd name="connsiteX59" fmla="*/ 3610489 w 5741575"/>
              <a:gd name="connsiteY59" fmla="*/ 244128 h 955271"/>
              <a:gd name="connsiteX60" fmla="*/ 3667539 w 5741575"/>
              <a:gd name="connsiteY60" fmla="*/ 263271 h 955271"/>
              <a:gd name="connsiteX61" fmla="*/ 3727614 w 5741575"/>
              <a:gd name="connsiteY61" fmla="*/ 258245 h 955271"/>
              <a:gd name="connsiteX62" fmla="*/ 3738369 w 5741575"/>
              <a:gd name="connsiteY62" fmla="*/ 234506 h 955271"/>
              <a:gd name="connsiteX63" fmla="*/ 3803670 w 5741575"/>
              <a:gd name="connsiteY63" fmla="*/ 236457 h 955271"/>
              <a:gd name="connsiteX64" fmla="*/ 3903080 w 5741575"/>
              <a:gd name="connsiteY64" fmla="*/ 241890 h 955271"/>
              <a:gd name="connsiteX65" fmla="*/ 4114838 w 5741575"/>
              <a:gd name="connsiteY65" fmla="*/ 238165 h 955271"/>
              <a:gd name="connsiteX66" fmla="*/ 4271023 w 5741575"/>
              <a:gd name="connsiteY66" fmla="*/ 241959 h 955271"/>
              <a:gd name="connsiteX67" fmla="*/ 4367397 w 5741575"/>
              <a:gd name="connsiteY67" fmla="*/ 271442 h 955271"/>
              <a:gd name="connsiteX68" fmla="*/ 4495366 w 5741575"/>
              <a:gd name="connsiteY68" fmla="*/ 271618 h 955271"/>
              <a:gd name="connsiteX69" fmla="*/ 4517347 w 5741575"/>
              <a:gd name="connsiteY69" fmla="*/ 275639 h 955271"/>
              <a:gd name="connsiteX70" fmla="*/ 4546116 w 5741575"/>
              <a:gd name="connsiteY70" fmla="*/ 268568 h 955271"/>
              <a:gd name="connsiteX71" fmla="*/ 4661259 w 5741575"/>
              <a:gd name="connsiteY71" fmla="*/ 238966 h 955271"/>
              <a:gd name="connsiteX72" fmla="*/ 4750403 w 5741575"/>
              <a:gd name="connsiteY72" fmla="*/ 204364 h 955271"/>
              <a:gd name="connsiteX73" fmla="*/ 4867614 w 5741575"/>
              <a:gd name="connsiteY73" fmla="*/ 208668 h 955271"/>
              <a:gd name="connsiteX74" fmla="*/ 4937036 w 5741575"/>
              <a:gd name="connsiteY74" fmla="*/ 195446 h 955271"/>
              <a:gd name="connsiteX75" fmla="*/ 5047626 w 5741575"/>
              <a:gd name="connsiteY75" fmla="*/ 149604 h 955271"/>
              <a:gd name="connsiteX76" fmla="*/ 5200247 w 5741575"/>
              <a:gd name="connsiteY76" fmla="*/ 142695 h 955271"/>
              <a:gd name="connsiteX77" fmla="*/ 5235691 w 5741575"/>
              <a:gd name="connsiteY77" fmla="*/ 173330 h 955271"/>
              <a:gd name="connsiteX78" fmla="*/ 5280133 w 5741575"/>
              <a:gd name="connsiteY78" fmla="*/ 189342 h 955271"/>
              <a:gd name="connsiteX79" fmla="*/ 5291963 w 5741575"/>
              <a:gd name="connsiteY79" fmla="*/ 139446 h 955271"/>
              <a:gd name="connsiteX80" fmla="*/ 5418472 w 5741575"/>
              <a:gd name="connsiteY80" fmla="*/ 89163 h 955271"/>
              <a:gd name="connsiteX81" fmla="*/ 5482354 w 5741575"/>
              <a:gd name="connsiteY81" fmla="*/ 69470 h 955271"/>
              <a:gd name="connsiteX82" fmla="*/ 5583280 w 5741575"/>
              <a:gd name="connsiteY82" fmla="*/ 49787 h 955271"/>
              <a:gd name="connsiteX83" fmla="*/ 5613766 w 5741575"/>
              <a:gd name="connsiteY83" fmla="*/ 41855 h 955271"/>
              <a:gd name="connsiteX84" fmla="*/ 5684952 w 5741575"/>
              <a:gd name="connsiteY84" fmla="*/ 26088 h 955271"/>
              <a:gd name="connsiteX85" fmla="*/ 5741575 w 5741575"/>
              <a:gd name="connsiteY85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77227 w 5741575"/>
              <a:gd name="connsiteY46" fmla="*/ 368972 h 955271"/>
              <a:gd name="connsiteX47" fmla="*/ 2779510 w 5741575"/>
              <a:gd name="connsiteY47" fmla="*/ 361652 h 955271"/>
              <a:gd name="connsiteX48" fmla="*/ 2786278 w 5741575"/>
              <a:gd name="connsiteY48" fmla="*/ 359869 h 955271"/>
              <a:gd name="connsiteX49" fmla="*/ 2792101 w 5741575"/>
              <a:gd name="connsiteY49" fmla="*/ 365927 h 955271"/>
              <a:gd name="connsiteX50" fmla="*/ 2885545 w 5741575"/>
              <a:gd name="connsiteY50" fmla="*/ 372818 h 955271"/>
              <a:gd name="connsiteX51" fmla="*/ 3009558 w 5741575"/>
              <a:gd name="connsiteY51" fmla="*/ 370573 h 955271"/>
              <a:gd name="connsiteX52" fmla="*/ 3095010 w 5741575"/>
              <a:gd name="connsiteY52" fmla="*/ 332454 h 955271"/>
              <a:gd name="connsiteX53" fmla="*/ 3103742 w 5741575"/>
              <a:gd name="connsiteY53" fmla="*/ 337974 h 955271"/>
              <a:gd name="connsiteX54" fmla="*/ 3165093 w 5741575"/>
              <a:gd name="connsiteY54" fmla="*/ 329459 h 955271"/>
              <a:gd name="connsiteX55" fmla="*/ 3373785 w 5741575"/>
              <a:gd name="connsiteY55" fmla="*/ 255680 h 955271"/>
              <a:gd name="connsiteX56" fmla="*/ 3493851 w 5741575"/>
              <a:gd name="connsiteY56" fmla="*/ 240255 h 955271"/>
              <a:gd name="connsiteX57" fmla="*/ 3537470 w 5741575"/>
              <a:gd name="connsiteY57" fmla="*/ 241867 h 955271"/>
              <a:gd name="connsiteX58" fmla="*/ 3610489 w 5741575"/>
              <a:gd name="connsiteY58" fmla="*/ 244128 h 955271"/>
              <a:gd name="connsiteX59" fmla="*/ 3667539 w 5741575"/>
              <a:gd name="connsiteY59" fmla="*/ 263271 h 955271"/>
              <a:gd name="connsiteX60" fmla="*/ 3727614 w 5741575"/>
              <a:gd name="connsiteY60" fmla="*/ 258245 h 955271"/>
              <a:gd name="connsiteX61" fmla="*/ 3738369 w 5741575"/>
              <a:gd name="connsiteY61" fmla="*/ 234506 h 955271"/>
              <a:gd name="connsiteX62" fmla="*/ 3803670 w 5741575"/>
              <a:gd name="connsiteY62" fmla="*/ 236457 h 955271"/>
              <a:gd name="connsiteX63" fmla="*/ 3903080 w 5741575"/>
              <a:gd name="connsiteY63" fmla="*/ 241890 h 955271"/>
              <a:gd name="connsiteX64" fmla="*/ 4114838 w 5741575"/>
              <a:gd name="connsiteY64" fmla="*/ 238165 h 955271"/>
              <a:gd name="connsiteX65" fmla="*/ 4271023 w 5741575"/>
              <a:gd name="connsiteY65" fmla="*/ 241959 h 955271"/>
              <a:gd name="connsiteX66" fmla="*/ 4367397 w 5741575"/>
              <a:gd name="connsiteY66" fmla="*/ 271442 h 955271"/>
              <a:gd name="connsiteX67" fmla="*/ 4495366 w 5741575"/>
              <a:gd name="connsiteY67" fmla="*/ 271618 h 955271"/>
              <a:gd name="connsiteX68" fmla="*/ 4517347 w 5741575"/>
              <a:gd name="connsiteY68" fmla="*/ 275639 h 955271"/>
              <a:gd name="connsiteX69" fmla="*/ 4546116 w 5741575"/>
              <a:gd name="connsiteY69" fmla="*/ 268568 h 955271"/>
              <a:gd name="connsiteX70" fmla="*/ 4661259 w 5741575"/>
              <a:gd name="connsiteY70" fmla="*/ 238966 h 955271"/>
              <a:gd name="connsiteX71" fmla="*/ 4750403 w 5741575"/>
              <a:gd name="connsiteY71" fmla="*/ 204364 h 955271"/>
              <a:gd name="connsiteX72" fmla="*/ 4867614 w 5741575"/>
              <a:gd name="connsiteY72" fmla="*/ 208668 h 955271"/>
              <a:gd name="connsiteX73" fmla="*/ 4937036 w 5741575"/>
              <a:gd name="connsiteY73" fmla="*/ 195446 h 955271"/>
              <a:gd name="connsiteX74" fmla="*/ 5047626 w 5741575"/>
              <a:gd name="connsiteY74" fmla="*/ 149604 h 955271"/>
              <a:gd name="connsiteX75" fmla="*/ 5200247 w 5741575"/>
              <a:gd name="connsiteY75" fmla="*/ 142695 h 955271"/>
              <a:gd name="connsiteX76" fmla="*/ 5235691 w 5741575"/>
              <a:gd name="connsiteY76" fmla="*/ 173330 h 955271"/>
              <a:gd name="connsiteX77" fmla="*/ 5280133 w 5741575"/>
              <a:gd name="connsiteY77" fmla="*/ 189342 h 955271"/>
              <a:gd name="connsiteX78" fmla="*/ 5291963 w 5741575"/>
              <a:gd name="connsiteY78" fmla="*/ 139446 h 955271"/>
              <a:gd name="connsiteX79" fmla="*/ 5418472 w 5741575"/>
              <a:gd name="connsiteY79" fmla="*/ 89163 h 955271"/>
              <a:gd name="connsiteX80" fmla="*/ 5482354 w 5741575"/>
              <a:gd name="connsiteY80" fmla="*/ 69470 h 955271"/>
              <a:gd name="connsiteX81" fmla="*/ 5583280 w 5741575"/>
              <a:gd name="connsiteY81" fmla="*/ 49787 h 955271"/>
              <a:gd name="connsiteX82" fmla="*/ 5613766 w 5741575"/>
              <a:gd name="connsiteY82" fmla="*/ 41855 h 955271"/>
              <a:gd name="connsiteX83" fmla="*/ 5684952 w 5741575"/>
              <a:gd name="connsiteY83" fmla="*/ 26088 h 955271"/>
              <a:gd name="connsiteX84" fmla="*/ 5741575 w 5741575"/>
              <a:gd name="connsiteY84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77227 w 5741575"/>
              <a:gd name="connsiteY46" fmla="*/ 368972 h 955271"/>
              <a:gd name="connsiteX47" fmla="*/ 2779510 w 5741575"/>
              <a:gd name="connsiteY47" fmla="*/ 361652 h 955271"/>
              <a:gd name="connsiteX48" fmla="*/ 2786278 w 5741575"/>
              <a:gd name="connsiteY48" fmla="*/ 359869 h 955271"/>
              <a:gd name="connsiteX49" fmla="*/ 2885545 w 5741575"/>
              <a:gd name="connsiteY49" fmla="*/ 372818 h 955271"/>
              <a:gd name="connsiteX50" fmla="*/ 3009558 w 5741575"/>
              <a:gd name="connsiteY50" fmla="*/ 370573 h 955271"/>
              <a:gd name="connsiteX51" fmla="*/ 3095010 w 5741575"/>
              <a:gd name="connsiteY51" fmla="*/ 332454 h 955271"/>
              <a:gd name="connsiteX52" fmla="*/ 3103742 w 5741575"/>
              <a:gd name="connsiteY52" fmla="*/ 337974 h 955271"/>
              <a:gd name="connsiteX53" fmla="*/ 3165093 w 5741575"/>
              <a:gd name="connsiteY53" fmla="*/ 329459 h 955271"/>
              <a:gd name="connsiteX54" fmla="*/ 3373785 w 5741575"/>
              <a:gd name="connsiteY54" fmla="*/ 255680 h 955271"/>
              <a:gd name="connsiteX55" fmla="*/ 3493851 w 5741575"/>
              <a:gd name="connsiteY55" fmla="*/ 240255 h 955271"/>
              <a:gd name="connsiteX56" fmla="*/ 3537470 w 5741575"/>
              <a:gd name="connsiteY56" fmla="*/ 241867 h 955271"/>
              <a:gd name="connsiteX57" fmla="*/ 3610489 w 5741575"/>
              <a:gd name="connsiteY57" fmla="*/ 244128 h 955271"/>
              <a:gd name="connsiteX58" fmla="*/ 3667539 w 5741575"/>
              <a:gd name="connsiteY58" fmla="*/ 263271 h 955271"/>
              <a:gd name="connsiteX59" fmla="*/ 3727614 w 5741575"/>
              <a:gd name="connsiteY59" fmla="*/ 258245 h 955271"/>
              <a:gd name="connsiteX60" fmla="*/ 3738369 w 5741575"/>
              <a:gd name="connsiteY60" fmla="*/ 234506 h 955271"/>
              <a:gd name="connsiteX61" fmla="*/ 3803670 w 5741575"/>
              <a:gd name="connsiteY61" fmla="*/ 236457 h 955271"/>
              <a:gd name="connsiteX62" fmla="*/ 3903080 w 5741575"/>
              <a:gd name="connsiteY62" fmla="*/ 241890 h 955271"/>
              <a:gd name="connsiteX63" fmla="*/ 4114838 w 5741575"/>
              <a:gd name="connsiteY63" fmla="*/ 238165 h 955271"/>
              <a:gd name="connsiteX64" fmla="*/ 4271023 w 5741575"/>
              <a:gd name="connsiteY64" fmla="*/ 241959 h 955271"/>
              <a:gd name="connsiteX65" fmla="*/ 4367397 w 5741575"/>
              <a:gd name="connsiteY65" fmla="*/ 271442 h 955271"/>
              <a:gd name="connsiteX66" fmla="*/ 4495366 w 5741575"/>
              <a:gd name="connsiteY66" fmla="*/ 271618 h 955271"/>
              <a:gd name="connsiteX67" fmla="*/ 4517347 w 5741575"/>
              <a:gd name="connsiteY67" fmla="*/ 275639 h 955271"/>
              <a:gd name="connsiteX68" fmla="*/ 4546116 w 5741575"/>
              <a:gd name="connsiteY68" fmla="*/ 268568 h 955271"/>
              <a:gd name="connsiteX69" fmla="*/ 4661259 w 5741575"/>
              <a:gd name="connsiteY69" fmla="*/ 238966 h 955271"/>
              <a:gd name="connsiteX70" fmla="*/ 4750403 w 5741575"/>
              <a:gd name="connsiteY70" fmla="*/ 204364 h 955271"/>
              <a:gd name="connsiteX71" fmla="*/ 4867614 w 5741575"/>
              <a:gd name="connsiteY71" fmla="*/ 208668 h 955271"/>
              <a:gd name="connsiteX72" fmla="*/ 4937036 w 5741575"/>
              <a:gd name="connsiteY72" fmla="*/ 195446 h 955271"/>
              <a:gd name="connsiteX73" fmla="*/ 5047626 w 5741575"/>
              <a:gd name="connsiteY73" fmla="*/ 149604 h 955271"/>
              <a:gd name="connsiteX74" fmla="*/ 5200247 w 5741575"/>
              <a:gd name="connsiteY74" fmla="*/ 142695 h 955271"/>
              <a:gd name="connsiteX75" fmla="*/ 5235691 w 5741575"/>
              <a:gd name="connsiteY75" fmla="*/ 173330 h 955271"/>
              <a:gd name="connsiteX76" fmla="*/ 5280133 w 5741575"/>
              <a:gd name="connsiteY76" fmla="*/ 189342 h 955271"/>
              <a:gd name="connsiteX77" fmla="*/ 5291963 w 5741575"/>
              <a:gd name="connsiteY77" fmla="*/ 139446 h 955271"/>
              <a:gd name="connsiteX78" fmla="*/ 5418472 w 5741575"/>
              <a:gd name="connsiteY78" fmla="*/ 89163 h 955271"/>
              <a:gd name="connsiteX79" fmla="*/ 5482354 w 5741575"/>
              <a:gd name="connsiteY79" fmla="*/ 69470 h 955271"/>
              <a:gd name="connsiteX80" fmla="*/ 5583280 w 5741575"/>
              <a:gd name="connsiteY80" fmla="*/ 49787 h 955271"/>
              <a:gd name="connsiteX81" fmla="*/ 5613766 w 5741575"/>
              <a:gd name="connsiteY81" fmla="*/ 41855 h 955271"/>
              <a:gd name="connsiteX82" fmla="*/ 5684952 w 5741575"/>
              <a:gd name="connsiteY82" fmla="*/ 26088 h 955271"/>
              <a:gd name="connsiteX83" fmla="*/ 5741575 w 5741575"/>
              <a:gd name="connsiteY83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77227 w 5741575"/>
              <a:gd name="connsiteY46" fmla="*/ 368972 h 955271"/>
              <a:gd name="connsiteX47" fmla="*/ 2779510 w 5741575"/>
              <a:gd name="connsiteY47" fmla="*/ 361652 h 955271"/>
              <a:gd name="connsiteX48" fmla="*/ 2885545 w 5741575"/>
              <a:gd name="connsiteY48" fmla="*/ 372818 h 955271"/>
              <a:gd name="connsiteX49" fmla="*/ 3009558 w 5741575"/>
              <a:gd name="connsiteY49" fmla="*/ 370573 h 955271"/>
              <a:gd name="connsiteX50" fmla="*/ 3095010 w 5741575"/>
              <a:gd name="connsiteY50" fmla="*/ 332454 h 955271"/>
              <a:gd name="connsiteX51" fmla="*/ 3103742 w 5741575"/>
              <a:gd name="connsiteY51" fmla="*/ 337974 h 955271"/>
              <a:gd name="connsiteX52" fmla="*/ 3165093 w 5741575"/>
              <a:gd name="connsiteY52" fmla="*/ 329459 h 955271"/>
              <a:gd name="connsiteX53" fmla="*/ 3373785 w 5741575"/>
              <a:gd name="connsiteY53" fmla="*/ 255680 h 955271"/>
              <a:gd name="connsiteX54" fmla="*/ 3493851 w 5741575"/>
              <a:gd name="connsiteY54" fmla="*/ 240255 h 955271"/>
              <a:gd name="connsiteX55" fmla="*/ 3537470 w 5741575"/>
              <a:gd name="connsiteY55" fmla="*/ 241867 h 955271"/>
              <a:gd name="connsiteX56" fmla="*/ 3610489 w 5741575"/>
              <a:gd name="connsiteY56" fmla="*/ 244128 h 955271"/>
              <a:gd name="connsiteX57" fmla="*/ 3667539 w 5741575"/>
              <a:gd name="connsiteY57" fmla="*/ 263271 h 955271"/>
              <a:gd name="connsiteX58" fmla="*/ 3727614 w 5741575"/>
              <a:gd name="connsiteY58" fmla="*/ 258245 h 955271"/>
              <a:gd name="connsiteX59" fmla="*/ 3738369 w 5741575"/>
              <a:gd name="connsiteY59" fmla="*/ 234506 h 955271"/>
              <a:gd name="connsiteX60" fmla="*/ 3803670 w 5741575"/>
              <a:gd name="connsiteY60" fmla="*/ 236457 h 955271"/>
              <a:gd name="connsiteX61" fmla="*/ 3903080 w 5741575"/>
              <a:gd name="connsiteY61" fmla="*/ 241890 h 955271"/>
              <a:gd name="connsiteX62" fmla="*/ 4114838 w 5741575"/>
              <a:gd name="connsiteY62" fmla="*/ 238165 h 955271"/>
              <a:gd name="connsiteX63" fmla="*/ 4271023 w 5741575"/>
              <a:gd name="connsiteY63" fmla="*/ 241959 h 955271"/>
              <a:gd name="connsiteX64" fmla="*/ 4367397 w 5741575"/>
              <a:gd name="connsiteY64" fmla="*/ 271442 h 955271"/>
              <a:gd name="connsiteX65" fmla="*/ 4495366 w 5741575"/>
              <a:gd name="connsiteY65" fmla="*/ 271618 h 955271"/>
              <a:gd name="connsiteX66" fmla="*/ 4517347 w 5741575"/>
              <a:gd name="connsiteY66" fmla="*/ 275639 h 955271"/>
              <a:gd name="connsiteX67" fmla="*/ 4546116 w 5741575"/>
              <a:gd name="connsiteY67" fmla="*/ 268568 h 955271"/>
              <a:gd name="connsiteX68" fmla="*/ 4661259 w 5741575"/>
              <a:gd name="connsiteY68" fmla="*/ 238966 h 955271"/>
              <a:gd name="connsiteX69" fmla="*/ 4750403 w 5741575"/>
              <a:gd name="connsiteY69" fmla="*/ 204364 h 955271"/>
              <a:gd name="connsiteX70" fmla="*/ 4867614 w 5741575"/>
              <a:gd name="connsiteY70" fmla="*/ 208668 h 955271"/>
              <a:gd name="connsiteX71" fmla="*/ 4937036 w 5741575"/>
              <a:gd name="connsiteY71" fmla="*/ 195446 h 955271"/>
              <a:gd name="connsiteX72" fmla="*/ 5047626 w 5741575"/>
              <a:gd name="connsiteY72" fmla="*/ 149604 h 955271"/>
              <a:gd name="connsiteX73" fmla="*/ 5200247 w 5741575"/>
              <a:gd name="connsiteY73" fmla="*/ 142695 h 955271"/>
              <a:gd name="connsiteX74" fmla="*/ 5235691 w 5741575"/>
              <a:gd name="connsiteY74" fmla="*/ 173330 h 955271"/>
              <a:gd name="connsiteX75" fmla="*/ 5280133 w 5741575"/>
              <a:gd name="connsiteY75" fmla="*/ 189342 h 955271"/>
              <a:gd name="connsiteX76" fmla="*/ 5291963 w 5741575"/>
              <a:gd name="connsiteY76" fmla="*/ 139446 h 955271"/>
              <a:gd name="connsiteX77" fmla="*/ 5418472 w 5741575"/>
              <a:gd name="connsiteY77" fmla="*/ 89163 h 955271"/>
              <a:gd name="connsiteX78" fmla="*/ 5482354 w 5741575"/>
              <a:gd name="connsiteY78" fmla="*/ 69470 h 955271"/>
              <a:gd name="connsiteX79" fmla="*/ 5583280 w 5741575"/>
              <a:gd name="connsiteY79" fmla="*/ 49787 h 955271"/>
              <a:gd name="connsiteX80" fmla="*/ 5613766 w 5741575"/>
              <a:gd name="connsiteY80" fmla="*/ 41855 h 955271"/>
              <a:gd name="connsiteX81" fmla="*/ 5684952 w 5741575"/>
              <a:gd name="connsiteY81" fmla="*/ 26088 h 955271"/>
              <a:gd name="connsiteX82" fmla="*/ 5741575 w 5741575"/>
              <a:gd name="connsiteY82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77227 w 5741575"/>
              <a:gd name="connsiteY46" fmla="*/ 368972 h 955271"/>
              <a:gd name="connsiteX47" fmla="*/ 2824768 w 5741575"/>
              <a:gd name="connsiteY47" fmla="*/ 361652 h 955271"/>
              <a:gd name="connsiteX48" fmla="*/ 2885545 w 5741575"/>
              <a:gd name="connsiteY48" fmla="*/ 372818 h 955271"/>
              <a:gd name="connsiteX49" fmla="*/ 3009558 w 5741575"/>
              <a:gd name="connsiteY49" fmla="*/ 370573 h 955271"/>
              <a:gd name="connsiteX50" fmla="*/ 3095010 w 5741575"/>
              <a:gd name="connsiteY50" fmla="*/ 332454 h 955271"/>
              <a:gd name="connsiteX51" fmla="*/ 3103742 w 5741575"/>
              <a:gd name="connsiteY51" fmla="*/ 337974 h 955271"/>
              <a:gd name="connsiteX52" fmla="*/ 3165093 w 5741575"/>
              <a:gd name="connsiteY52" fmla="*/ 329459 h 955271"/>
              <a:gd name="connsiteX53" fmla="*/ 3373785 w 5741575"/>
              <a:gd name="connsiteY53" fmla="*/ 255680 h 955271"/>
              <a:gd name="connsiteX54" fmla="*/ 3493851 w 5741575"/>
              <a:gd name="connsiteY54" fmla="*/ 240255 h 955271"/>
              <a:gd name="connsiteX55" fmla="*/ 3537470 w 5741575"/>
              <a:gd name="connsiteY55" fmla="*/ 241867 h 955271"/>
              <a:gd name="connsiteX56" fmla="*/ 3610489 w 5741575"/>
              <a:gd name="connsiteY56" fmla="*/ 244128 h 955271"/>
              <a:gd name="connsiteX57" fmla="*/ 3667539 w 5741575"/>
              <a:gd name="connsiteY57" fmla="*/ 263271 h 955271"/>
              <a:gd name="connsiteX58" fmla="*/ 3727614 w 5741575"/>
              <a:gd name="connsiteY58" fmla="*/ 258245 h 955271"/>
              <a:gd name="connsiteX59" fmla="*/ 3738369 w 5741575"/>
              <a:gd name="connsiteY59" fmla="*/ 234506 h 955271"/>
              <a:gd name="connsiteX60" fmla="*/ 3803670 w 5741575"/>
              <a:gd name="connsiteY60" fmla="*/ 236457 h 955271"/>
              <a:gd name="connsiteX61" fmla="*/ 3903080 w 5741575"/>
              <a:gd name="connsiteY61" fmla="*/ 241890 h 955271"/>
              <a:gd name="connsiteX62" fmla="*/ 4114838 w 5741575"/>
              <a:gd name="connsiteY62" fmla="*/ 238165 h 955271"/>
              <a:gd name="connsiteX63" fmla="*/ 4271023 w 5741575"/>
              <a:gd name="connsiteY63" fmla="*/ 241959 h 955271"/>
              <a:gd name="connsiteX64" fmla="*/ 4367397 w 5741575"/>
              <a:gd name="connsiteY64" fmla="*/ 271442 h 955271"/>
              <a:gd name="connsiteX65" fmla="*/ 4495366 w 5741575"/>
              <a:gd name="connsiteY65" fmla="*/ 271618 h 955271"/>
              <a:gd name="connsiteX66" fmla="*/ 4517347 w 5741575"/>
              <a:gd name="connsiteY66" fmla="*/ 275639 h 955271"/>
              <a:gd name="connsiteX67" fmla="*/ 4546116 w 5741575"/>
              <a:gd name="connsiteY67" fmla="*/ 268568 h 955271"/>
              <a:gd name="connsiteX68" fmla="*/ 4661259 w 5741575"/>
              <a:gd name="connsiteY68" fmla="*/ 238966 h 955271"/>
              <a:gd name="connsiteX69" fmla="*/ 4750403 w 5741575"/>
              <a:gd name="connsiteY69" fmla="*/ 204364 h 955271"/>
              <a:gd name="connsiteX70" fmla="*/ 4867614 w 5741575"/>
              <a:gd name="connsiteY70" fmla="*/ 208668 h 955271"/>
              <a:gd name="connsiteX71" fmla="*/ 4937036 w 5741575"/>
              <a:gd name="connsiteY71" fmla="*/ 195446 h 955271"/>
              <a:gd name="connsiteX72" fmla="*/ 5047626 w 5741575"/>
              <a:gd name="connsiteY72" fmla="*/ 149604 h 955271"/>
              <a:gd name="connsiteX73" fmla="*/ 5200247 w 5741575"/>
              <a:gd name="connsiteY73" fmla="*/ 142695 h 955271"/>
              <a:gd name="connsiteX74" fmla="*/ 5235691 w 5741575"/>
              <a:gd name="connsiteY74" fmla="*/ 173330 h 955271"/>
              <a:gd name="connsiteX75" fmla="*/ 5280133 w 5741575"/>
              <a:gd name="connsiteY75" fmla="*/ 189342 h 955271"/>
              <a:gd name="connsiteX76" fmla="*/ 5291963 w 5741575"/>
              <a:gd name="connsiteY76" fmla="*/ 139446 h 955271"/>
              <a:gd name="connsiteX77" fmla="*/ 5418472 w 5741575"/>
              <a:gd name="connsiteY77" fmla="*/ 89163 h 955271"/>
              <a:gd name="connsiteX78" fmla="*/ 5482354 w 5741575"/>
              <a:gd name="connsiteY78" fmla="*/ 69470 h 955271"/>
              <a:gd name="connsiteX79" fmla="*/ 5583280 w 5741575"/>
              <a:gd name="connsiteY79" fmla="*/ 49787 h 955271"/>
              <a:gd name="connsiteX80" fmla="*/ 5613766 w 5741575"/>
              <a:gd name="connsiteY80" fmla="*/ 41855 h 955271"/>
              <a:gd name="connsiteX81" fmla="*/ 5684952 w 5741575"/>
              <a:gd name="connsiteY81" fmla="*/ 26088 h 955271"/>
              <a:gd name="connsiteX82" fmla="*/ 5741575 w 5741575"/>
              <a:gd name="connsiteY82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65093 w 5741575"/>
              <a:gd name="connsiteY51" fmla="*/ 329459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47626 w 5741575"/>
              <a:gd name="connsiteY71" fmla="*/ 149604 h 955271"/>
              <a:gd name="connsiteX72" fmla="*/ 5200247 w 5741575"/>
              <a:gd name="connsiteY72" fmla="*/ 142695 h 955271"/>
              <a:gd name="connsiteX73" fmla="*/ 5235691 w 5741575"/>
              <a:gd name="connsiteY73" fmla="*/ 173330 h 955271"/>
              <a:gd name="connsiteX74" fmla="*/ 5280133 w 5741575"/>
              <a:gd name="connsiteY74" fmla="*/ 189342 h 955271"/>
              <a:gd name="connsiteX75" fmla="*/ 5291963 w 5741575"/>
              <a:gd name="connsiteY75" fmla="*/ 139446 h 955271"/>
              <a:gd name="connsiteX76" fmla="*/ 5418472 w 5741575"/>
              <a:gd name="connsiteY76" fmla="*/ 89163 h 955271"/>
              <a:gd name="connsiteX77" fmla="*/ 5482354 w 5741575"/>
              <a:gd name="connsiteY77" fmla="*/ 69470 h 955271"/>
              <a:gd name="connsiteX78" fmla="*/ 5583280 w 5741575"/>
              <a:gd name="connsiteY78" fmla="*/ 49787 h 955271"/>
              <a:gd name="connsiteX79" fmla="*/ 5613766 w 5741575"/>
              <a:gd name="connsiteY79" fmla="*/ 41855 h 955271"/>
              <a:gd name="connsiteX80" fmla="*/ 5684952 w 5741575"/>
              <a:gd name="connsiteY80" fmla="*/ 26088 h 955271"/>
              <a:gd name="connsiteX81" fmla="*/ 5741575 w 5741575"/>
              <a:gd name="connsiteY8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65093 w 5741575"/>
              <a:gd name="connsiteY51" fmla="*/ 329459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47626 w 5741575"/>
              <a:gd name="connsiteY71" fmla="*/ 149604 h 955271"/>
              <a:gd name="connsiteX72" fmla="*/ 5200247 w 5741575"/>
              <a:gd name="connsiteY72" fmla="*/ 142695 h 955271"/>
              <a:gd name="connsiteX73" fmla="*/ 5235691 w 5741575"/>
              <a:gd name="connsiteY73" fmla="*/ 173330 h 955271"/>
              <a:gd name="connsiteX74" fmla="*/ 5280133 w 5741575"/>
              <a:gd name="connsiteY74" fmla="*/ 189342 h 955271"/>
              <a:gd name="connsiteX75" fmla="*/ 5291963 w 5741575"/>
              <a:gd name="connsiteY75" fmla="*/ 139446 h 955271"/>
              <a:gd name="connsiteX76" fmla="*/ 5418472 w 5741575"/>
              <a:gd name="connsiteY76" fmla="*/ 89163 h 955271"/>
              <a:gd name="connsiteX77" fmla="*/ 5482354 w 5741575"/>
              <a:gd name="connsiteY77" fmla="*/ 69470 h 955271"/>
              <a:gd name="connsiteX78" fmla="*/ 5583280 w 5741575"/>
              <a:gd name="connsiteY78" fmla="*/ 49787 h 955271"/>
              <a:gd name="connsiteX79" fmla="*/ 5613766 w 5741575"/>
              <a:gd name="connsiteY79" fmla="*/ 41855 h 955271"/>
              <a:gd name="connsiteX80" fmla="*/ 5684952 w 5741575"/>
              <a:gd name="connsiteY80" fmla="*/ 26088 h 955271"/>
              <a:gd name="connsiteX81" fmla="*/ 5741575 w 5741575"/>
              <a:gd name="connsiteY8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65093 w 5741575"/>
              <a:gd name="connsiteY51" fmla="*/ 329459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47626 w 5741575"/>
              <a:gd name="connsiteY71" fmla="*/ 149604 h 955271"/>
              <a:gd name="connsiteX72" fmla="*/ 5200247 w 5741575"/>
              <a:gd name="connsiteY72" fmla="*/ 142695 h 955271"/>
              <a:gd name="connsiteX73" fmla="*/ 5235691 w 5741575"/>
              <a:gd name="connsiteY73" fmla="*/ 173330 h 955271"/>
              <a:gd name="connsiteX74" fmla="*/ 5291963 w 5741575"/>
              <a:gd name="connsiteY74" fmla="*/ 139446 h 955271"/>
              <a:gd name="connsiteX75" fmla="*/ 5418472 w 5741575"/>
              <a:gd name="connsiteY75" fmla="*/ 89163 h 955271"/>
              <a:gd name="connsiteX76" fmla="*/ 5482354 w 5741575"/>
              <a:gd name="connsiteY76" fmla="*/ 69470 h 955271"/>
              <a:gd name="connsiteX77" fmla="*/ 5583280 w 5741575"/>
              <a:gd name="connsiteY77" fmla="*/ 49787 h 955271"/>
              <a:gd name="connsiteX78" fmla="*/ 5613766 w 5741575"/>
              <a:gd name="connsiteY78" fmla="*/ 41855 h 955271"/>
              <a:gd name="connsiteX79" fmla="*/ 5684952 w 5741575"/>
              <a:gd name="connsiteY79" fmla="*/ 26088 h 955271"/>
              <a:gd name="connsiteX80" fmla="*/ 5741575 w 5741575"/>
              <a:gd name="connsiteY80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65093 w 5741575"/>
              <a:gd name="connsiteY51" fmla="*/ 329459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47626 w 5741575"/>
              <a:gd name="connsiteY71" fmla="*/ 149604 h 955271"/>
              <a:gd name="connsiteX72" fmla="*/ 5200247 w 5741575"/>
              <a:gd name="connsiteY72" fmla="*/ 142695 h 955271"/>
              <a:gd name="connsiteX73" fmla="*/ 5291963 w 5741575"/>
              <a:gd name="connsiteY73" fmla="*/ 139446 h 955271"/>
              <a:gd name="connsiteX74" fmla="*/ 5418472 w 5741575"/>
              <a:gd name="connsiteY74" fmla="*/ 89163 h 955271"/>
              <a:gd name="connsiteX75" fmla="*/ 5482354 w 5741575"/>
              <a:gd name="connsiteY75" fmla="*/ 69470 h 955271"/>
              <a:gd name="connsiteX76" fmla="*/ 5583280 w 5741575"/>
              <a:gd name="connsiteY76" fmla="*/ 49787 h 955271"/>
              <a:gd name="connsiteX77" fmla="*/ 5613766 w 5741575"/>
              <a:gd name="connsiteY77" fmla="*/ 41855 h 955271"/>
              <a:gd name="connsiteX78" fmla="*/ 5684952 w 5741575"/>
              <a:gd name="connsiteY78" fmla="*/ 26088 h 955271"/>
              <a:gd name="connsiteX79" fmla="*/ 5741575 w 5741575"/>
              <a:gd name="connsiteY7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65093 w 5741575"/>
              <a:gd name="connsiteY51" fmla="*/ 329459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67740 w 5741575"/>
              <a:gd name="connsiteY71" fmla="*/ 172293 h 955271"/>
              <a:gd name="connsiteX72" fmla="*/ 5200247 w 5741575"/>
              <a:gd name="connsiteY72" fmla="*/ 142695 h 955271"/>
              <a:gd name="connsiteX73" fmla="*/ 5291963 w 5741575"/>
              <a:gd name="connsiteY73" fmla="*/ 139446 h 955271"/>
              <a:gd name="connsiteX74" fmla="*/ 5418472 w 5741575"/>
              <a:gd name="connsiteY74" fmla="*/ 89163 h 955271"/>
              <a:gd name="connsiteX75" fmla="*/ 5482354 w 5741575"/>
              <a:gd name="connsiteY75" fmla="*/ 69470 h 955271"/>
              <a:gd name="connsiteX76" fmla="*/ 5583280 w 5741575"/>
              <a:gd name="connsiteY76" fmla="*/ 49787 h 955271"/>
              <a:gd name="connsiteX77" fmla="*/ 5613766 w 5741575"/>
              <a:gd name="connsiteY77" fmla="*/ 41855 h 955271"/>
              <a:gd name="connsiteX78" fmla="*/ 5684952 w 5741575"/>
              <a:gd name="connsiteY78" fmla="*/ 26088 h 955271"/>
              <a:gd name="connsiteX79" fmla="*/ 5741575 w 5741575"/>
              <a:gd name="connsiteY7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65093 w 5741575"/>
              <a:gd name="connsiteY51" fmla="*/ 329459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67740 w 5741575"/>
              <a:gd name="connsiteY71" fmla="*/ 172293 h 955271"/>
              <a:gd name="connsiteX72" fmla="*/ 5200247 w 5741575"/>
              <a:gd name="connsiteY72" fmla="*/ 142695 h 955271"/>
              <a:gd name="connsiteX73" fmla="*/ 5291963 w 5741575"/>
              <a:gd name="connsiteY73" fmla="*/ 139446 h 955271"/>
              <a:gd name="connsiteX74" fmla="*/ 5418472 w 5741575"/>
              <a:gd name="connsiteY74" fmla="*/ 89163 h 955271"/>
              <a:gd name="connsiteX75" fmla="*/ 5482354 w 5741575"/>
              <a:gd name="connsiteY75" fmla="*/ 69470 h 955271"/>
              <a:gd name="connsiteX76" fmla="*/ 5583280 w 5741575"/>
              <a:gd name="connsiteY76" fmla="*/ 49787 h 955271"/>
              <a:gd name="connsiteX77" fmla="*/ 5613766 w 5741575"/>
              <a:gd name="connsiteY77" fmla="*/ 41855 h 955271"/>
              <a:gd name="connsiteX78" fmla="*/ 5684952 w 5741575"/>
              <a:gd name="connsiteY78" fmla="*/ 26088 h 955271"/>
              <a:gd name="connsiteX79" fmla="*/ 5741575 w 5741575"/>
              <a:gd name="connsiteY7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95264 w 5741575"/>
              <a:gd name="connsiteY51" fmla="*/ 293158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67740 w 5741575"/>
              <a:gd name="connsiteY71" fmla="*/ 172293 h 955271"/>
              <a:gd name="connsiteX72" fmla="*/ 5200247 w 5741575"/>
              <a:gd name="connsiteY72" fmla="*/ 142695 h 955271"/>
              <a:gd name="connsiteX73" fmla="*/ 5291963 w 5741575"/>
              <a:gd name="connsiteY73" fmla="*/ 139446 h 955271"/>
              <a:gd name="connsiteX74" fmla="*/ 5418472 w 5741575"/>
              <a:gd name="connsiteY74" fmla="*/ 89163 h 955271"/>
              <a:gd name="connsiteX75" fmla="*/ 5482354 w 5741575"/>
              <a:gd name="connsiteY75" fmla="*/ 69470 h 955271"/>
              <a:gd name="connsiteX76" fmla="*/ 5583280 w 5741575"/>
              <a:gd name="connsiteY76" fmla="*/ 49787 h 955271"/>
              <a:gd name="connsiteX77" fmla="*/ 5613766 w 5741575"/>
              <a:gd name="connsiteY77" fmla="*/ 41855 h 955271"/>
              <a:gd name="connsiteX78" fmla="*/ 5684952 w 5741575"/>
              <a:gd name="connsiteY78" fmla="*/ 26088 h 955271"/>
              <a:gd name="connsiteX79" fmla="*/ 5741575 w 5741575"/>
              <a:gd name="connsiteY7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48998 w 5741575"/>
              <a:gd name="connsiteY50" fmla="*/ 315286 h 955271"/>
              <a:gd name="connsiteX51" fmla="*/ 3195264 w 5741575"/>
              <a:gd name="connsiteY51" fmla="*/ 293158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67740 w 5741575"/>
              <a:gd name="connsiteY71" fmla="*/ 172293 h 955271"/>
              <a:gd name="connsiteX72" fmla="*/ 5200247 w 5741575"/>
              <a:gd name="connsiteY72" fmla="*/ 142695 h 955271"/>
              <a:gd name="connsiteX73" fmla="*/ 5291963 w 5741575"/>
              <a:gd name="connsiteY73" fmla="*/ 139446 h 955271"/>
              <a:gd name="connsiteX74" fmla="*/ 5418472 w 5741575"/>
              <a:gd name="connsiteY74" fmla="*/ 89163 h 955271"/>
              <a:gd name="connsiteX75" fmla="*/ 5482354 w 5741575"/>
              <a:gd name="connsiteY75" fmla="*/ 69470 h 955271"/>
              <a:gd name="connsiteX76" fmla="*/ 5583280 w 5741575"/>
              <a:gd name="connsiteY76" fmla="*/ 49787 h 955271"/>
              <a:gd name="connsiteX77" fmla="*/ 5613766 w 5741575"/>
              <a:gd name="connsiteY77" fmla="*/ 41855 h 955271"/>
              <a:gd name="connsiteX78" fmla="*/ 5684952 w 5741575"/>
              <a:gd name="connsiteY78" fmla="*/ 26088 h 955271"/>
              <a:gd name="connsiteX79" fmla="*/ 5741575 w 5741575"/>
              <a:gd name="connsiteY7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77227 w 5741575"/>
              <a:gd name="connsiteY44" fmla="*/ 368972 h 955271"/>
              <a:gd name="connsiteX45" fmla="*/ 2824768 w 5741575"/>
              <a:gd name="connsiteY45" fmla="*/ 361652 h 955271"/>
              <a:gd name="connsiteX46" fmla="*/ 2885545 w 5741575"/>
              <a:gd name="connsiteY46" fmla="*/ 372818 h 955271"/>
              <a:gd name="connsiteX47" fmla="*/ 3009558 w 5741575"/>
              <a:gd name="connsiteY47" fmla="*/ 370573 h 955271"/>
              <a:gd name="connsiteX48" fmla="*/ 3095010 w 5741575"/>
              <a:gd name="connsiteY48" fmla="*/ 332454 h 955271"/>
              <a:gd name="connsiteX49" fmla="*/ 3148998 w 5741575"/>
              <a:gd name="connsiteY49" fmla="*/ 315286 h 955271"/>
              <a:gd name="connsiteX50" fmla="*/ 3195264 w 5741575"/>
              <a:gd name="connsiteY50" fmla="*/ 293158 h 955271"/>
              <a:gd name="connsiteX51" fmla="*/ 3373785 w 5741575"/>
              <a:gd name="connsiteY51" fmla="*/ 255680 h 955271"/>
              <a:gd name="connsiteX52" fmla="*/ 3493851 w 5741575"/>
              <a:gd name="connsiteY52" fmla="*/ 240255 h 955271"/>
              <a:gd name="connsiteX53" fmla="*/ 3537470 w 5741575"/>
              <a:gd name="connsiteY53" fmla="*/ 241867 h 955271"/>
              <a:gd name="connsiteX54" fmla="*/ 3610489 w 5741575"/>
              <a:gd name="connsiteY54" fmla="*/ 244128 h 955271"/>
              <a:gd name="connsiteX55" fmla="*/ 3667539 w 5741575"/>
              <a:gd name="connsiteY55" fmla="*/ 263271 h 955271"/>
              <a:gd name="connsiteX56" fmla="*/ 3727614 w 5741575"/>
              <a:gd name="connsiteY56" fmla="*/ 258245 h 955271"/>
              <a:gd name="connsiteX57" fmla="*/ 3738369 w 5741575"/>
              <a:gd name="connsiteY57" fmla="*/ 234506 h 955271"/>
              <a:gd name="connsiteX58" fmla="*/ 3803670 w 5741575"/>
              <a:gd name="connsiteY58" fmla="*/ 236457 h 955271"/>
              <a:gd name="connsiteX59" fmla="*/ 3903080 w 5741575"/>
              <a:gd name="connsiteY59" fmla="*/ 241890 h 955271"/>
              <a:gd name="connsiteX60" fmla="*/ 4114838 w 5741575"/>
              <a:gd name="connsiteY60" fmla="*/ 238165 h 955271"/>
              <a:gd name="connsiteX61" fmla="*/ 4271023 w 5741575"/>
              <a:gd name="connsiteY61" fmla="*/ 241959 h 955271"/>
              <a:gd name="connsiteX62" fmla="*/ 4367397 w 5741575"/>
              <a:gd name="connsiteY62" fmla="*/ 271442 h 955271"/>
              <a:gd name="connsiteX63" fmla="*/ 4495366 w 5741575"/>
              <a:gd name="connsiteY63" fmla="*/ 271618 h 955271"/>
              <a:gd name="connsiteX64" fmla="*/ 4517347 w 5741575"/>
              <a:gd name="connsiteY64" fmla="*/ 275639 h 955271"/>
              <a:gd name="connsiteX65" fmla="*/ 4546116 w 5741575"/>
              <a:gd name="connsiteY65" fmla="*/ 268568 h 955271"/>
              <a:gd name="connsiteX66" fmla="*/ 4661259 w 5741575"/>
              <a:gd name="connsiteY66" fmla="*/ 238966 h 955271"/>
              <a:gd name="connsiteX67" fmla="*/ 4750403 w 5741575"/>
              <a:gd name="connsiteY67" fmla="*/ 204364 h 955271"/>
              <a:gd name="connsiteX68" fmla="*/ 4867614 w 5741575"/>
              <a:gd name="connsiteY68" fmla="*/ 208668 h 955271"/>
              <a:gd name="connsiteX69" fmla="*/ 4937036 w 5741575"/>
              <a:gd name="connsiteY69" fmla="*/ 195446 h 955271"/>
              <a:gd name="connsiteX70" fmla="*/ 5067740 w 5741575"/>
              <a:gd name="connsiteY70" fmla="*/ 172293 h 955271"/>
              <a:gd name="connsiteX71" fmla="*/ 5200247 w 5741575"/>
              <a:gd name="connsiteY71" fmla="*/ 142695 h 955271"/>
              <a:gd name="connsiteX72" fmla="*/ 5291963 w 5741575"/>
              <a:gd name="connsiteY72" fmla="*/ 139446 h 955271"/>
              <a:gd name="connsiteX73" fmla="*/ 5418472 w 5741575"/>
              <a:gd name="connsiteY73" fmla="*/ 89163 h 955271"/>
              <a:gd name="connsiteX74" fmla="*/ 5482354 w 5741575"/>
              <a:gd name="connsiteY74" fmla="*/ 69470 h 955271"/>
              <a:gd name="connsiteX75" fmla="*/ 5583280 w 5741575"/>
              <a:gd name="connsiteY75" fmla="*/ 49787 h 955271"/>
              <a:gd name="connsiteX76" fmla="*/ 5613766 w 5741575"/>
              <a:gd name="connsiteY76" fmla="*/ 41855 h 955271"/>
              <a:gd name="connsiteX77" fmla="*/ 5684952 w 5741575"/>
              <a:gd name="connsiteY77" fmla="*/ 26088 h 955271"/>
              <a:gd name="connsiteX78" fmla="*/ 5741575 w 5741575"/>
              <a:gd name="connsiteY7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91963 w 5741575"/>
              <a:gd name="connsiteY71" fmla="*/ 139446 h 955271"/>
              <a:gd name="connsiteX72" fmla="*/ 5418472 w 5741575"/>
              <a:gd name="connsiteY72" fmla="*/ 89163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717296 w 5741575"/>
              <a:gd name="connsiteY42" fmla="*/ 362282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91963 w 5741575"/>
              <a:gd name="connsiteY71" fmla="*/ 139446 h 955271"/>
              <a:gd name="connsiteX72" fmla="*/ 5418472 w 5741575"/>
              <a:gd name="connsiteY72" fmla="*/ 89163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717296 w 5741575"/>
              <a:gd name="connsiteY42" fmla="*/ 362282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76878 w 5741575"/>
              <a:gd name="connsiteY71" fmla="*/ 125833 h 955271"/>
              <a:gd name="connsiteX72" fmla="*/ 5418472 w 5741575"/>
              <a:gd name="connsiteY72" fmla="*/ 89163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717296 w 5741575"/>
              <a:gd name="connsiteY42" fmla="*/ 362282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76878 w 5741575"/>
              <a:gd name="connsiteY71" fmla="*/ 125833 h 955271"/>
              <a:gd name="connsiteX72" fmla="*/ 5418472 w 5741575"/>
              <a:gd name="connsiteY72" fmla="*/ 89163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717296 w 5741575"/>
              <a:gd name="connsiteY42" fmla="*/ 362282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76878 w 5741575"/>
              <a:gd name="connsiteY71" fmla="*/ 125833 h 955271"/>
              <a:gd name="connsiteX72" fmla="*/ 5373216 w 5741575"/>
              <a:gd name="connsiteY72" fmla="*/ 102777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717296 w 5741575"/>
              <a:gd name="connsiteY42" fmla="*/ 362282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76878 w 5741575"/>
              <a:gd name="connsiteY71" fmla="*/ 125833 h 955271"/>
              <a:gd name="connsiteX72" fmla="*/ 5373216 w 5741575"/>
              <a:gd name="connsiteY72" fmla="*/ 111851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717296 w 5741575"/>
              <a:gd name="connsiteY42" fmla="*/ 362282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76878 w 5741575"/>
              <a:gd name="connsiteY71" fmla="*/ 125833 h 955271"/>
              <a:gd name="connsiteX72" fmla="*/ 5373216 w 5741575"/>
              <a:gd name="connsiteY72" fmla="*/ 111851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5741575" h="955271">
                <a:moveTo>
                  <a:pt x="5741575" y="0"/>
                </a:moveTo>
                <a:lnTo>
                  <a:pt x="5741575" y="955271"/>
                </a:lnTo>
                <a:lnTo>
                  <a:pt x="0" y="955271"/>
                </a:lnTo>
                <a:lnTo>
                  <a:pt x="8558" y="953971"/>
                </a:lnTo>
                <a:lnTo>
                  <a:pt x="16894" y="953847"/>
                </a:lnTo>
                <a:cubicBezTo>
                  <a:pt x="22474" y="953361"/>
                  <a:pt x="25973" y="952524"/>
                  <a:pt x="28156" y="951374"/>
                </a:cubicBezTo>
                <a:cubicBezTo>
                  <a:pt x="28201" y="951240"/>
                  <a:pt x="28247" y="951105"/>
                  <a:pt x="28293" y="950971"/>
                </a:cubicBezTo>
                <a:lnTo>
                  <a:pt x="59229" y="903950"/>
                </a:lnTo>
                <a:cubicBezTo>
                  <a:pt x="79290" y="895144"/>
                  <a:pt x="126084" y="908630"/>
                  <a:pt x="148657" y="898134"/>
                </a:cubicBezTo>
                <a:cubicBezTo>
                  <a:pt x="172173" y="896348"/>
                  <a:pt x="191809" y="908449"/>
                  <a:pt x="174554" y="886351"/>
                </a:cubicBezTo>
                <a:cubicBezTo>
                  <a:pt x="182014" y="885083"/>
                  <a:pt x="185699" y="882087"/>
                  <a:pt x="187633" y="878226"/>
                </a:cubicBezTo>
                <a:cubicBezTo>
                  <a:pt x="187742" y="877663"/>
                  <a:pt x="187852" y="877101"/>
                  <a:pt x="187961" y="876538"/>
                </a:cubicBezTo>
                <a:lnTo>
                  <a:pt x="240501" y="873150"/>
                </a:lnTo>
                <a:lnTo>
                  <a:pt x="246345" y="869942"/>
                </a:lnTo>
                <a:lnTo>
                  <a:pt x="306299" y="873609"/>
                </a:lnTo>
                <a:cubicBezTo>
                  <a:pt x="312531" y="875279"/>
                  <a:pt x="320316" y="874896"/>
                  <a:pt x="331571" y="869866"/>
                </a:cubicBezTo>
                <a:lnTo>
                  <a:pt x="384157" y="867971"/>
                </a:lnTo>
                <a:lnTo>
                  <a:pt x="477637" y="870334"/>
                </a:lnTo>
                <a:cubicBezTo>
                  <a:pt x="485456" y="872042"/>
                  <a:pt x="563433" y="825458"/>
                  <a:pt x="570239" y="829596"/>
                </a:cubicBezTo>
                <a:cubicBezTo>
                  <a:pt x="641939" y="824282"/>
                  <a:pt x="685473" y="832029"/>
                  <a:pt x="772070" y="820296"/>
                </a:cubicBezTo>
                <a:cubicBezTo>
                  <a:pt x="833120" y="817018"/>
                  <a:pt x="871984" y="794388"/>
                  <a:pt x="948872" y="772201"/>
                </a:cubicBezTo>
                <a:cubicBezTo>
                  <a:pt x="1011630" y="801590"/>
                  <a:pt x="1039188" y="762914"/>
                  <a:pt x="1127089" y="746926"/>
                </a:cubicBezTo>
                <a:cubicBezTo>
                  <a:pt x="1186739" y="737882"/>
                  <a:pt x="1185110" y="732158"/>
                  <a:pt x="1226314" y="722473"/>
                </a:cubicBezTo>
                <a:cubicBezTo>
                  <a:pt x="1234331" y="718091"/>
                  <a:pt x="1271693" y="717214"/>
                  <a:pt x="1278773" y="711503"/>
                </a:cubicBezTo>
                <a:lnTo>
                  <a:pt x="1317691" y="708529"/>
                </a:lnTo>
                <a:lnTo>
                  <a:pt x="1360404" y="675922"/>
                </a:lnTo>
                <a:lnTo>
                  <a:pt x="1412292" y="670793"/>
                </a:lnTo>
                <a:lnTo>
                  <a:pt x="1494753" y="644686"/>
                </a:lnTo>
                <a:cubicBezTo>
                  <a:pt x="1542884" y="655944"/>
                  <a:pt x="1556151" y="606226"/>
                  <a:pt x="1616217" y="622107"/>
                </a:cubicBezTo>
                <a:cubicBezTo>
                  <a:pt x="1637755" y="624837"/>
                  <a:pt x="1701030" y="614257"/>
                  <a:pt x="1710928" y="600666"/>
                </a:cubicBezTo>
                <a:cubicBezTo>
                  <a:pt x="1723693" y="596072"/>
                  <a:pt x="1739861" y="597834"/>
                  <a:pt x="1743718" y="584327"/>
                </a:cubicBezTo>
                <a:cubicBezTo>
                  <a:pt x="1770860" y="572571"/>
                  <a:pt x="1832996" y="545585"/>
                  <a:pt x="1873778" y="530130"/>
                </a:cubicBezTo>
                <a:cubicBezTo>
                  <a:pt x="1902425" y="541995"/>
                  <a:pt x="1929013" y="504913"/>
                  <a:pt x="1988411" y="491599"/>
                </a:cubicBezTo>
                <a:cubicBezTo>
                  <a:pt x="2020077" y="505546"/>
                  <a:pt x="2028363" y="482381"/>
                  <a:pt x="2085507" y="498527"/>
                </a:cubicBezTo>
                <a:cubicBezTo>
                  <a:pt x="2086719" y="495769"/>
                  <a:pt x="2088490" y="493104"/>
                  <a:pt x="2090767" y="490616"/>
                </a:cubicBezTo>
                <a:cubicBezTo>
                  <a:pt x="2103992" y="476161"/>
                  <a:pt x="2131025" y="470659"/>
                  <a:pt x="2151143" y="478332"/>
                </a:cubicBezTo>
                <a:cubicBezTo>
                  <a:pt x="2240088" y="497642"/>
                  <a:pt x="2310118" y="483043"/>
                  <a:pt x="2378710" y="477570"/>
                </a:cubicBezTo>
                <a:cubicBezTo>
                  <a:pt x="2454975" y="467585"/>
                  <a:pt x="2391576" y="437831"/>
                  <a:pt x="2496256" y="452396"/>
                </a:cubicBezTo>
                <a:cubicBezTo>
                  <a:pt x="2501503" y="436899"/>
                  <a:pt x="2513119" y="433980"/>
                  <a:pt x="2535387" y="436645"/>
                </a:cubicBezTo>
                <a:cubicBezTo>
                  <a:pt x="2572084" y="430778"/>
                  <a:pt x="2557124" y="397207"/>
                  <a:pt x="2601109" y="410678"/>
                </a:cubicBezTo>
                <a:cubicBezTo>
                  <a:pt x="2588000" y="393616"/>
                  <a:pt x="2667428" y="390302"/>
                  <a:pt x="2643855" y="374482"/>
                </a:cubicBezTo>
                <a:cubicBezTo>
                  <a:pt x="2648277" y="369169"/>
                  <a:pt x="2645486" y="367874"/>
                  <a:pt x="2657726" y="365841"/>
                </a:cubicBezTo>
                <a:cubicBezTo>
                  <a:pt x="2669966" y="363808"/>
                  <a:pt x="2707566" y="363569"/>
                  <a:pt x="2717296" y="362282"/>
                </a:cubicBezTo>
                <a:lnTo>
                  <a:pt x="2777227" y="368972"/>
                </a:lnTo>
                <a:lnTo>
                  <a:pt x="2824768" y="361652"/>
                </a:lnTo>
                <a:lnTo>
                  <a:pt x="2885545" y="372818"/>
                </a:lnTo>
                <a:cubicBezTo>
                  <a:pt x="2905895" y="352581"/>
                  <a:pt x="2948591" y="377825"/>
                  <a:pt x="3009558" y="370573"/>
                </a:cubicBezTo>
                <a:cubicBezTo>
                  <a:pt x="3031640" y="347442"/>
                  <a:pt x="3050695" y="365935"/>
                  <a:pt x="3095010" y="332454"/>
                </a:cubicBezTo>
                <a:cubicBezTo>
                  <a:pt x="3097485" y="334582"/>
                  <a:pt x="3132289" y="321835"/>
                  <a:pt x="3148998" y="315286"/>
                </a:cubicBezTo>
                <a:cubicBezTo>
                  <a:pt x="3165707" y="308737"/>
                  <a:pt x="3180646" y="306766"/>
                  <a:pt x="3195264" y="293158"/>
                </a:cubicBezTo>
                <a:cubicBezTo>
                  <a:pt x="3267122" y="246372"/>
                  <a:pt x="3308286" y="273118"/>
                  <a:pt x="3373785" y="255680"/>
                </a:cubicBezTo>
                <a:cubicBezTo>
                  <a:pt x="3448540" y="239861"/>
                  <a:pt x="3405238" y="287846"/>
                  <a:pt x="3493851" y="240255"/>
                </a:cubicBezTo>
                <a:cubicBezTo>
                  <a:pt x="3506326" y="252723"/>
                  <a:pt x="3518405" y="251593"/>
                  <a:pt x="3537470" y="241867"/>
                </a:cubicBezTo>
                <a:cubicBezTo>
                  <a:pt x="3573967" y="235226"/>
                  <a:pt x="3576893" y="270855"/>
                  <a:pt x="3610489" y="244128"/>
                </a:cubicBezTo>
                <a:cubicBezTo>
                  <a:pt x="3606935" y="264036"/>
                  <a:pt x="3681284" y="241075"/>
                  <a:pt x="3667539" y="263271"/>
                </a:cubicBezTo>
                <a:cubicBezTo>
                  <a:pt x="3694251" y="276940"/>
                  <a:pt x="3701441" y="246803"/>
                  <a:pt x="3727614" y="258245"/>
                </a:cubicBezTo>
                <a:cubicBezTo>
                  <a:pt x="3754952" y="257751"/>
                  <a:pt x="3708960" y="240314"/>
                  <a:pt x="3738369" y="234506"/>
                </a:cubicBezTo>
                <a:cubicBezTo>
                  <a:pt x="3774580" y="230879"/>
                  <a:pt x="3768868" y="196201"/>
                  <a:pt x="3803670" y="236457"/>
                </a:cubicBezTo>
                <a:cubicBezTo>
                  <a:pt x="3839567" y="220301"/>
                  <a:pt x="3850064" y="239151"/>
                  <a:pt x="3903080" y="241890"/>
                </a:cubicBezTo>
                <a:cubicBezTo>
                  <a:pt x="3954941" y="242175"/>
                  <a:pt x="4053514" y="238154"/>
                  <a:pt x="4114838" y="238165"/>
                </a:cubicBezTo>
                <a:cubicBezTo>
                  <a:pt x="4173784" y="217210"/>
                  <a:pt x="4209756" y="243378"/>
                  <a:pt x="4271023" y="241959"/>
                </a:cubicBezTo>
                <a:cubicBezTo>
                  <a:pt x="4326191" y="205535"/>
                  <a:pt x="4316856" y="279258"/>
                  <a:pt x="4367397" y="271442"/>
                </a:cubicBezTo>
                <a:cubicBezTo>
                  <a:pt x="4420874" y="271391"/>
                  <a:pt x="4369000" y="295343"/>
                  <a:pt x="4495366" y="271618"/>
                </a:cubicBezTo>
                <a:cubicBezTo>
                  <a:pt x="4501905" y="266287"/>
                  <a:pt x="4518077" y="269240"/>
                  <a:pt x="4517347" y="275639"/>
                </a:cubicBezTo>
                <a:cubicBezTo>
                  <a:pt x="4525170" y="272832"/>
                  <a:pt x="4542809" y="258800"/>
                  <a:pt x="4546116" y="268568"/>
                </a:cubicBezTo>
                <a:cubicBezTo>
                  <a:pt x="4586961" y="265354"/>
                  <a:pt x="4626617" y="255160"/>
                  <a:pt x="4661259" y="238966"/>
                </a:cubicBezTo>
                <a:cubicBezTo>
                  <a:pt x="4741966" y="247639"/>
                  <a:pt x="4693066" y="205693"/>
                  <a:pt x="4750403" y="204364"/>
                </a:cubicBezTo>
                <a:cubicBezTo>
                  <a:pt x="4798501" y="219113"/>
                  <a:pt x="4813319" y="201253"/>
                  <a:pt x="4867614" y="208668"/>
                </a:cubicBezTo>
                <a:cubicBezTo>
                  <a:pt x="4881621" y="174373"/>
                  <a:pt x="4917566" y="206761"/>
                  <a:pt x="4937036" y="195446"/>
                </a:cubicBezTo>
                <a:cubicBezTo>
                  <a:pt x="4974214" y="229763"/>
                  <a:pt x="5033435" y="175163"/>
                  <a:pt x="5067740" y="172293"/>
                </a:cubicBezTo>
                <a:cubicBezTo>
                  <a:pt x="5126160" y="173265"/>
                  <a:pt x="5172786" y="183138"/>
                  <a:pt x="5200247" y="142695"/>
                </a:cubicBezTo>
                <a:cubicBezTo>
                  <a:pt x="5240970" y="141002"/>
                  <a:pt x="5240507" y="134755"/>
                  <a:pt x="5276878" y="125833"/>
                </a:cubicBezTo>
                <a:cubicBezTo>
                  <a:pt x="5316470" y="106736"/>
                  <a:pt x="5327221" y="110178"/>
                  <a:pt x="5373216" y="111851"/>
                </a:cubicBezTo>
                <a:cubicBezTo>
                  <a:pt x="5382801" y="84741"/>
                  <a:pt x="5419294" y="93078"/>
                  <a:pt x="5482354" y="69470"/>
                </a:cubicBezTo>
                <a:cubicBezTo>
                  <a:pt x="5507119" y="85574"/>
                  <a:pt x="5545363" y="52240"/>
                  <a:pt x="5583280" y="49787"/>
                </a:cubicBezTo>
                <a:cubicBezTo>
                  <a:pt x="5589344" y="36484"/>
                  <a:pt x="5598103" y="36349"/>
                  <a:pt x="5613766" y="41855"/>
                </a:cubicBezTo>
                <a:cubicBezTo>
                  <a:pt x="5636621" y="41086"/>
                  <a:pt x="5660728" y="35034"/>
                  <a:pt x="5684952" y="26088"/>
                </a:cubicBezTo>
                <a:lnTo>
                  <a:pt x="5741575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C6D2DB0-3CE3-9047-A230-FDB6BEDD7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780" y="2435765"/>
            <a:ext cx="7810901" cy="3811715"/>
          </a:xfrm>
        </p:spPr>
        <p:txBody>
          <a:bodyPr>
            <a:normAutofit/>
          </a:bodyPr>
          <a:lstStyle/>
          <a:p>
            <a:endParaRPr lang="fi-FI" sz="1700" dirty="0"/>
          </a:p>
          <a:p>
            <a:pPr marL="0" indent="0">
              <a:buNone/>
            </a:pPr>
            <a:r>
              <a:rPr lang="fi-FI" sz="3200" dirty="0"/>
              <a:t>Lue tehtävän tai kokeen ohje AINA, </a:t>
            </a:r>
          </a:p>
          <a:p>
            <a:pPr marL="0" indent="0">
              <a:buNone/>
            </a:pPr>
            <a:r>
              <a:rPr lang="fi-FI" sz="3200" dirty="0"/>
              <a:t>ennen kuin aloitat.</a:t>
            </a:r>
          </a:p>
          <a:p>
            <a:pPr marL="0" indent="0">
              <a:buNone/>
            </a:pPr>
            <a:endParaRPr lang="fi-FI" sz="3200" dirty="0"/>
          </a:p>
          <a:p>
            <a:pPr marL="0" indent="0">
              <a:buNone/>
            </a:pPr>
            <a:r>
              <a:rPr lang="fi-FI" sz="3200" dirty="0"/>
              <a:t>Älä luota, että ohje on sama kuin ennenkin. </a:t>
            </a:r>
            <a:endParaRPr lang="fi-FI" sz="1700" dirty="0"/>
          </a:p>
          <a:p>
            <a:endParaRPr lang="fi-FI" sz="1700" dirty="0"/>
          </a:p>
        </p:txBody>
      </p:sp>
      <p:sp>
        <p:nvSpPr>
          <p:cNvPr id="2061" name="Freeform: Shape 2060">
            <a:extLst>
              <a:ext uri="{FF2B5EF4-FFF2-40B4-BE49-F238E27FC236}">
                <a16:creationId xmlns:a16="http://schemas.microsoft.com/office/drawing/2014/main" id="{6BFFEA99-E831-4C3B-8D16-0EA4AB33F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5584" y="610517"/>
            <a:ext cx="4010943" cy="5636963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81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50" name="Picture 2" descr="a woman sitting at a table with a laptop">
            <a:extLst>
              <a:ext uri="{FF2B5EF4-FFF2-40B4-BE49-F238E27FC236}">
                <a16:creationId xmlns:a16="http://schemas.microsoft.com/office/drawing/2014/main" id="{F292271E-586C-8268-4F8A-638A5FE5F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30522" y="664571"/>
            <a:ext cx="3545707" cy="5311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51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2E8EBA5-2FEA-1F71-29EB-8F4DCBE4B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290" y="250031"/>
            <a:ext cx="10515600" cy="1325563"/>
          </a:xfrm>
        </p:spPr>
        <p:txBody>
          <a:bodyPr/>
          <a:lstStyle/>
          <a:p>
            <a:r>
              <a:rPr lang="fi-FI" dirty="0"/>
              <a:t>KESKITY HETKEKSI TEHTÄVÄN </a:t>
            </a:r>
            <a:br>
              <a:rPr lang="fi-FI" dirty="0"/>
            </a:br>
            <a:r>
              <a:rPr lang="fi-FI" dirty="0"/>
              <a:t>AIHEESEEN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12ADF08-05CB-AB4F-6739-F34C794B2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290" y="1825625"/>
            <a:ext cx="10515600" cy="4351338"/>
          </a:xfrm>
        </p:spPr>
        <p:txBody>
          <a:bodyPr/>
          <a:lstStyle/>
          <a:p>
            <a:pPr marL="0" indent="0" algn="l">
              <a:buNone/>
            </a:pPr>
            <a:r>
              <a:rPr lang="fi-FI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Yo-kokeessa on jokin yhtenäinen teema </a:t>
            </a:r>
          </a:p>
          <a:p>
            <a:pPr marL="0" indent="0" algn="l">
              <a:buNone/>
            </a:pPr>
            <a:r>
              <a:rPr lang="fi-FI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eli aihepiiri.</a:t>
            </a:r>
          </a:p>
          <a:p>
            <a:pPr marL="0" indent="0" algn="l">
              <a:buNone/>
            </a:pPr>
            <a:endParaRPr lang="fi-FI" b="0" i="0" u="none" strike="noStrike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Lue ensin kaikki osion kysymykset ja mieti, </a:t>
            </a:r>
          </a:p>
          <a:p>
            <a:pPr marL="0" indent="0" algn="l">
              <a:buNone/>
            </a:pPr>
            <a:r>
              <a:rPr lang="fi-FI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mikä teema voisi olla.</a:t>
            </a:r>
          </a:p>
          <a:p>
            <a:pPr marL="0" indent="0" algn="l">
              <a:buNone/>
            </a:pPr>
            <a:endParaRPr lang="fi-FI" b="0" i="0" u="none" strike="noStrike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Mieti hetki teemaa </a:t>
            </a:r>
          </a:p>
          <a:p>
            <a:pPr marL="0" indent="0" algn="l">
              <a:buNone/>
            </a:pPr>
            <a:r>
              <a:rPr lang="fi-FI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eli aktivoi siihen liittyvää sanastoa päässäsi.</a:t>
            </a:r>
          </a:p>
          <a:p>
            <a:endParaRPr lang="fi-FI" dirty="0"/>
          </a:p>
        </p:txBody>
      </p:sp>
      <p:pic>
        <p:nvPicPr>
          <p:cNvPr id="9" name="Kuva 8" descr="Paperipää ja sateenkaarivarusteet">
            <a:extLst>
              <a:ext uri="{FF2B5EF4-FFF2-40B4-BE49-F238E27FC236}">
                <a16:creationId xmlns:a16="http://schemas.microsoft.com/office/drawing/2014/main" id="{8A76CDCC-3E9E-EEAA-608C-43E165299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453" y="0"/>
            <a:ext cx="45715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66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A266FB5-0C7F-BF47-B3D0-15BFFB5C1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749" y="228600"/>
            <a:ext cx="3888526" cy="18005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4400" dirty="0">
                <a:latin typeface="+mj-lt"/>
              </a:rPr>
              <a:t>LUE TEHTÄVÄT HUOLELLISESTI!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C6D2DB0-3CE3-9047-A230-FDB6BEDD7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749" y="2029126"/>
            <a:ext cx="5006008" cy="4600274"/>
          </a:xfrm>
        </p:spPr>
        <p:txBody>
          <a:bodyPr>
            <a:normAutofit lnSpcReduction="10000"/>
          </a:bodyPr>
          <a:lstStyle/>
          <a:p>
            <a:endParaRPr lang="fi-FI" sz="2000" dirty="0"/>
          </a:p>
          <a:p>
            <a:pPr marL="0" indent="0">
              <a:buNone/>
            </a:pPr>
            <a:r>
              <a:rPr lang="fi-FI" sz="3200" dirty="0"/>
              <a:t>Lue tehtävän kysymykset ja monivalintatehtävistä myös vastausvaihtoehdot ennen kuin alat kuunnella. </a:t>
            </a:r>
          </a:p>
          <a:p>
            <a:pPr marL="0" indent="0">
              <a:buNone/>
            </a:pPr>
            <a:endParaRPr lang="fi-FI" sz="3200" dirty="0"/>
          </a:p>
          <a:p>
            <a:r>
              <a:rPr lang="fi-FI" sz="3200" dirty="0"/>
              <a:t>Lue kysymykset uudestaan, ennen kuin kuuntelet kysymyksiin liittyvän katkelman.</a:t>
            </a:r>
          </a:p>
          <a:p>
            <a:endParaRPr lang="fi-FI" sz="2000" dirty="0"/>
          </a:p>
          <a:p>
            <a:endParaRPr lang="fi-FI" sz="2000" dirty="0"/>
          </a:p>
        </p:txBody>
      </p:sp>
      <p:pic>
        <p:nvPicPr>
          <p:cNvPr id="4" name="Kuva 3" descr="Mies vuoteessa katsomassa kannettavaa tietokonetta">
            <a:extLst>
              <a:ext uri="{FF2B5EF4-FFF2-40B4-BE49-F238E27FC236}">
                <a16:creationId xmlns:a16="http://schemas.microsoft.com/office/drawing/2014/main" id="{B0532F94-3192-629B-2867-212A1FFD88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547" t="28091" r="22482" b="13133"/>
          <a:stretch/>
        </p:blipFill>
        <p:spPr>
          <a:xfrm>
            <a:off x="6800986" y="1224254"/>
            <a:ext cx="4747547" cy="4437836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D96F14DD-0791-AEBB-7264-3AC73F95A905}"/>
              </a:ext>
            </a:extLst>
          </p:cNvPr>
          <p:cNvSpPr txBox="1"/>
          <p:nvPr/>
        </p:nvSpPr>
        <p:spPr>
          <a:xfrm>
            <a:off x="7472750" y="5841286"/>
            <a:ext cx="60980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i-FI" sz="3200" dirty="0"/>
              <a:t>Keskity kysymyksiin!</a:t>
            </a:r>
          </a:p>
        </p:txBody>
      </p:sp>
    </p:spTree>
    <p:extLst>
      <p:ext uri="{BB962C8B-B14F-4D97-AF65-F5344CB8AC3E}">
        <p14:creationId xmlns:p14="http://schemas.microsoft.com/office/powerpoint/2010/main" val="292754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634</Words>
  <Application>Microsoft Office PowerPoint</Application>
  <PresentationFormat>Laajakuva</PresentationFormat>
  <Paragraphs>125</Paragraphs>
  <Slides>15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Open Sans</vt:lpstr>
      <vt:lpstr>Wingdings</vt:lpstr>
      <vt:lpstr>Office-teema</vt:lpstr>
      <vt:lpstr>Miten toimit kuuntelussa?</vt:lpstr>
      <vt:lpstr>AINEISTOT   &amp;   TEHTÄVÄTYYPIT</vt:lpstr>
      <vt:lpstr>TEHTÄVÄ: Kuuntele osa yo-tehtävästä</vt:lpstr>
      <vt:lpstr>Hyvän vastauksen piirteet</vt:lpstr>
      <vt:lpstr>Hyvän vastauksen piirteet </vt:lpstr>
      <vt:lpstr>Ohjeita yo-kokeen kuunteluun</vt:lpstr>
      <vt:lpstr>LUE OHJEET HUOLELLISESTI!</vt:lpstr>
      <vt:lpstr>KESKITY HETKEKSI TEHTÄVÄN  AIHEESEEN</vt:lpstr>
      <vt:lpstr>LUE TEHTÄVÄT HUOLELLISESTI!</vt:lpstr>
      <vt:lpstr>Mitä kysymyksistä kannattaa katsoa?</vt:lpstr>
      <vt:lpstr>PowerPoint-esitys</vt:lpstr>
      <vt:lpstr>Tekniikkaa avoimiin kysymyksiin vastaamiseen</vt:lpstr>
      <vt:lpstr>Tekniikkaa avoimiin kysymyksiin vastaamiseen</vt:lpstr>
      <vt:lpstr>Tekniikkaa avoimiin kysymyksiin vastaamiseen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Miten toimit kuunteluosiossa?</dc:title>
  <dc:creator>Minna Artimo</dc:creator>
  <cp:lastModifiedBy>Artimo Minna Annikki</cp:lastModifiedBy>
  <cp:revision>10</cp:revision>
  <dcterms:created xsi:type="dcterms:W3CDTF">2020-09-30T10:25:50Z</dcterms:created>
  <dcterms:modified xsi:type="dcterms:W3CDTF">2024-09-04T13:52:14Z</dcterms:modified>
</cp:coreProperties>
</file>