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62" r:id="rId3"/>
    <p:sldId id="268" r:id="rId4"/>
    <p:sldId id="260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2A6E51-8B10-4952-9339-899AF875172B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CADFAC96-6323-4297-B3D3-6E29079522BB}">
      <dgm:prSet phldrT="[Teksti]" custT="1"/>
      <dgm:spPr/>
      <dgm:t>
        <a:bodyPr/>
        <a:lstStyle/>
        <a:p>
          <a:endParaRPr lang="fi-FI" sz="1600" dirty="0"/>
        </a:p>
        <a:p>
          <a:endParaRPr lang="fi-FI" sz="1800" dirty="0"/>
        </a:p>
        <a:p>
          <a:r>
            <a:rPr lang="fi-FI" sz="1800" b="0" dirty="0"/>
            <a:t>Anatomiset poikkeavuudet</a:t>
          </a:r>
        </a:p>
        <a:p>
          <a:r>
            <a:rPr lang="fi-FI" sz="1800" b="0" dirty="0"/>
            <a:t>Hormonaaliset häiriöt</a:t>
          </a:r>
        </a:p>
        <a:p>
          <a:r>
            <a:rPr lang="fi-FI" sz="1800" b="0" dirty="0" err="1"/>
            <a:t>Tietyt</a:t>
          </a:r>
          <a:r>
            <a:rPr lang="fi-FI" sz="1800" b="0" dirty="0"/>
            <a:t> lääkehoidot</a:t>
          </a:r>
        </a:p>
        <a:p>
          <a:r>
            <a:rPr lang="fi-FI" sz="1800" b="0" dirty="0"/>
            <a:t>Seksitaudit ja tulehdukset</a:t>
          </a:r>
        </a:p>
        <a:p>
          <a:r>
            <a:rPr lang="fi-FI" sz="1800" b="0" dirty="0"/>
            <a:t>Ikä</a:t>
          </a:r>
        </a:p>
        <a:p>
          <a:r>
            <a:rPr lang="fi-FI" sz="1800" b="0" dirty="0"/>
            <a:t>Elintavat:</a:t>
          </a:r>
        </a:p>
        <a:p>
          <a:r>
            <a:rPr lang="fi-FI" sz="1800" dirty="0"/>
            <a:t>- Stressi</a:t>
          </a:r>
        </a:p>
        <a:p>
          <a:r>
            <a:rPr lang="fi-FI" sz="1800" dirty="0"/>
            <a:t>- Liikkumattomuus</a:t>
          </a:r>
        </a:p>
        <a:p>
          <a:r>
            <a:rPr lang="fi-FI" sz="1800" dirty="0"/>
            <a:t>- Tupakointi</a:t>
          </a:r>
        </a:p>
        <a:p>
          <a:r>
            <a:rPr lang="fi-FI" sz="1800" dirty="0"/>
            <a:t>- Päihteet</a:t>
          </a:r>
        </a:p>
        <a:p>
          <a:r>
            <a:rPr lang="fi-FI" sz="1800" dirty="0"/>
            <a:t>- Ravitsemus </a:t>
          </a:r>
          <a:r>
            <a:rPr lang="fi-FI" sz="1400" dirty="0"/>
            <a:t>(D, </a:t>
          </a:r>
          <a:r>
            <a:rPr lang="fi-FI" sz="1400" dirty="0" err="1"/>
            <a:t>foolihappo</a:t>
          </a:r>
          <a:r>
            <a:rPr lang="fi-FI" sz="1400" dirty="0"/>
            <a:t>, kasviproteiini)</a:t>
          </a:r>
        </a:p>
        <a:p>
          <a:r>
            <a:rPr lang="fi-FI" sz="1800" dirty="0"/>
            <a:t>- Paino; ali- ja ylipaino</a:t>
          </a:r>
        </a:p>
        <a:p>
          <a:endParaRPr lang="fi-FI" sz="1800" dirty="0"/>
        </a:p>
        <a:p>
          <a:endParaRPr lang="fi-FI" sz="1800" dirty="0"/>
        </a:p>
        <a:p>
          <a:endParaRPr lang="fi-FI" sz="1800" dirty="0"/>
        </a:p>
      </dgm:t>
    </dgm:pt>
    <dgm:pt modelId="{C526FDB0-CF7B-42D7-91BA-B9D79DB4710D}" type="parTrans" cxnId="{6A84AA14-2D26-49B8-B6F5-B3748CBD33FD}">
      <dgm:prSet/>
      <dgm:spPr/>
      <dgm:t>
        <a:bodyPr/>
        <a:lstStyle/>
        <a:p>
          <a:endParaRPr lang="fi-FI"/>
        </a:p>
      </dgm:t>
    </dgm:pt>
    <dgm:pt modelId="{F010FFED-6FB2-4083-BCDE-4B86C37DAE1F}" type="sibTrans" cxnId="{6A84AA14-2D26-49B8-B6F5-B3748CBD33FD}">
      <dgm:prSet/>
      <dgm:spPr/>
      <dgm:t>
        <a:bodyPr/>
        <a:lstStyle/>
        <a:p>
          <a:endParaRPr lang="fi-FI"/>
        </a:p>
      </dgm:t>
    </dgm:pt>
    <dgm:pt modelId="{674B322D-16DF-4F16-8A89-991D86B554B7}">
      <dgm:prSet phldrT="[Teksti]" custT="1"/>
      <dgm:spPr/>
      <dgm:t>
        <a:bodyPr/>
        <a:lstStyle/>
        <a:p>
          <a:r>
            <a:rPr lang="fi-FI" sz="2000" b="1" u="sng" dirty="0"/>
            <a:t>NAISILLA </a:t>
          </a:r>
        </a:p>
        <a:p>
          <a:r>
            <a:rPr lang="fi-FI" sz="1800" dirty="0"/>
            <a:t>* Ovulaatiohäiriöt</a:t>
          </a:r>
        </a:p>
        <a:p>
          <a:r>
            <a:rPr lang="fi-FI" sz="1800" dirty="0"/>
            <a:t>* Kohtuhäiriöt</a:t>
          </a:r>
        </a:p>
        <a:p>
          <a:r>
            <a:rPr lang="fi-FI" sz="1800" dirty="0"/>
            <a:t>* Endometrioosi</a:t>
          </a:r>
        </a:p>
        <a:p>
          <a:r>
            <a:rPr lang="fi-FI" sz="1800" dirty="0"/>
            <a:t>* Syömishäiriö</a:t>
          </a:r>
        </a:p>
        <a:p>
          <a:r>
            <a:rPr lang="fi-FI" sz="1800" dirty="0"/>
            <a:t>* Alipaino</a:t>
          </a:r>
        </a:p>
      </dgm:t>
    </dgm:pt>
    <dgm:pt modelId="{B9A9DE89-86BB-4313-8783-FDF15E8CF9CE}" type="parTrans" cxnId="{6CB27BCA-D050-42EC-9422-7416D26517F5}">
      <dgm:prSet/>
      <dgm:spPr/>
      <dgm:t>
        <a:bodyPr/>
        <a:lstStyle/>
        <a:p>
          <a:endParaRPr lang="fi-FI"/>
        </a:p>
      </dgm:t>
    </dgm:pt>
    <dgm:pt modelId="{B46A72ED-09AE-4DD5-BCA3-E8BAEDB24471}" type="sibTrans" cxnId="{6CB27BCA-D050-42EC-9422-7416D26517F5}">
      <dgm:prSet/>
      <dgm:spPr/>
      <dgm:t>
        <a:bodyPr/>
        <a:lstStyle/>
        <a:p>
          <a:endParaRPr lang="fi-FI"/>
        </a:p>
      </dgm:t>
    </dgm:pt>
    <dgm:pt modelId="{D8FB5547-2F31-414A-8F45-1428071E2AD5}">
      <dgm:prSet phldrT="[Teksti]" custT="1"/>
      <dgm:spPr/>
      <dgm:t>
        <a:bodyPr/>
        <a:lstStyle/>
        <a:p>
          <a:r>
            <a:rPr lang="fi-FI" sz="2000" b="1" u="sng" dirty="0"/>
            <a:t>MIEHILLÄ</a:t>
          </a:r>
        </a:p>
        <a:p>
          <a:r>
            <a:rPr lang="fi-FI" sz="1800" dirty="0"/>
            <a:t>* Ympäristömyrkyt</a:t>
          </a:r>
        </a:p>
        <a:p>
          <a:r>
            <a:rPr lang="fi-FI" sz="1800" dirty="0"/>
            <a:t>* Anaboliset steroidit </a:t>
          </a:r>
        </a:p>
      </dgm:t>
    </dgm:pt>
    <dgm:pt modelId="{090B95AF-1BF8-46BA-BE9C-9F5501EE7C66}" type="parTrans" cxnId="{0D372F35-07BB-49EC-9933-0214B9F62B45}">
      <dgm:prSet/>
      <dgm:spPr/>
      <dgm:t>
        <a:bodyPr/>
        <a:lstStyle/>
        <a:p>
          <a:endParaRPr lang="fi-FI"/>
        </a:p>
      </dgm:t>
    </dgm:pt>
    <dgm:pt modelId="{5459D961-A31B-43A7-9732-235A52DC18C3}" type="sibTrans" cxnId="{0D372F35-07BB-49EC-9933-0214B9F62B45}">
      <dgm:prSet/>
      <dgm:spPr/>
      <dgm:t>
        <a:bodyPr/>
        <a:lstStyle/>
        <a:p>
          <a:endParaRPr lang="fi-FI"/>
        </a:p>
      </dgm:t>
    </dgm:pt>
    <dgm:pt modelId="{3B64E47B-376A-4332-AF31-2A3DC9CE3CE4}" type="pres">
      <dgm:prSet presAssocID="{8C2A6E51-8B10-4952-9339-899AF875172B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fi-FI"/>
        </a:p>
      </dgm:t>
    </dgm:pt>
    <dgm:pt modelId="{E1584241-7668-4A54-ADD0-3C07019B3E6A}" type="pres">
      <dgm:prSet presAssocID="{CADFAC96-6323-4297-B3D3-6E29079522BB}" presName="Parent" presStyleLbl="node0" presStyleIdx="0" presStyleCnt="1" custScaleX="121274" custScaleY="121173" custLinFactNeighborX="11054" custLinFactNeighborY="9805">
        <dgm:presLayoutVars>
          <dgm:chMax val="5"/>
          <dgm:chPref val="5"/>
        </dgm:presLayoutVars>
      </dgm:prSet>
      <dgm:spPr/>
      <dgm:t>
        <a:bodyPr/>
        <a:lstStyle/>
        <a:p>
          <a:endParaRPr lang="fi-FI"/>
        </a:p>
      </dgm:t>
    </dgm:pt>
    <dgm:pt modelId="{7AABBE42-234A-4920-9189-6A5F28F1A38E}" type="pres">
      <dgm:prSet presAssocID="{CADFAC96-6323-4297-B3D3-6E29079522BB}" presName="Accent1" presStyleLbl="node1" presStyleIdx="0" presStyleCnt="13" custLinFactX="296879" custLinFactNeighborX="300000" custLinFactNeighborY="74976"/>
      <dgm:spPr/>
    </dgm:pt>
    <dgm:pt modelId="{814F5278-529D-44FF-B4BC-5EA7B864D5DD}" type="pres">
      <dgm:prSet presAssocID="{CADFAC96-6323-4297-B3D3-6E29079522BB}" presName="Accent2" presStyleLbl="node1" presStyleIdx="1" presStyleCnt="13"/>
      <dgm:spPr/>
    </dgm:pt>
    <dgm:pt modelId="{84C6C7C0-0B70-4E1E-8796-DF076B52C9B5}" type="pres">
      <dgm:prSet presAssocID="{CADFAC96-6323-4297-B3D3-6E29079522BB}" presName="Accent3" presStyleLbl="node1" presStyleIdx="2" presStyleCnt="13" custLinFactX="38416" custLinFactY="279096" custLinFactNeighborX="100000" custLinFactNeighborY="300000"/>
      <dgm:spPr/>
    </dgm:pt>
    <dgm:pt modelId="{61B12B8D-4924-4405-AEAA-1DED8F79F8F7}" type="pres">
      <dgm:prSet presAssocID="{CADFAC96-6323-4297-B3D3-6E29079522BB}" presName="Accent4" presStyleLbl="node1" presStyleIdx="3" presStyleCnt="13"/>
      <dgm:spPr/>
    </dgm:pt>
    <dgm:pt modelId="{FC0D2079-D652-4A29-B647-196768A483D9}" type="pres">
      <dgm:prSet presAssocID="{CADFAC96-6323-4297-B3D3-6E29079522BB}" presName="Accent5" presStyleLbl="node1" presStyleIdx="4" presStyleCnt="13" custLinFactX="-68322" custLinFactY="43559" custLinFactNeighborX="-100000" custLinFactNeighborY="100000"/>
      <dgm:spPr/>
    </dgm:pt>
    <dgm:pt modelId="{8B9A7B39-56EF-4CBF-BD4E-57850F8217C9}" type="pres">
      <dgm:prSet presAssocID="{CADFAC96-6323-4297-B3D3-6E29079522BB}" presName="Accent6" presStyleLbl="node1" presStyleIdx="5" presStyleCnt="13" custLinFactY="234504" custLinFactNeighborX="1426" custLinFactNeighborY="300000"/>
      <dgm:spPr/>
    </dgm:pt>
    <dgm:pt modelId="{9E4D2071-D667-47C0-800D-6B95B7F2DF23}" type="pres">
      <dgm:prSet presAssocID="{674B322D-16DF-4F16-8A89-991D86B554B7}" presName="Child1" presStyleLbl="node1" presStyleIdx="6" presStyleCnt="13" custScaleX="136874" custScaleY="132807" custLinFactNeighborX="16719" custLinFactNeighborY="93011">
        <dgm:presLayoutVars>
          <dgm:chMax val="0"/>
          <dgm:chPref val="0"/>
        </dgm:presLayoutVars>
      </dgm:prSet>
      <dgm:spPr/>
      <dgm:t>
        <a:bodyPr/>
        <a:lstStyle/>
        <a:p>
          <a:endParaRPr lang="fi-FI"/>
        </a:p>
      </dgm:t>
    </dgm:pt>
    <dgm:pt modelId="{F4164C68-3247-4003-89B0-05B8AFA6D8EF}" type="pres">
      <dgm:prSet presAssocID="{674B322D-16DF-4F16-8A89-991D86B554B7}" presName="Accent7" presStyleCnt="0"/>
      <dgm:spPr/>
    </dgm:pt>
    <dgm:pt modelId="{4279E934-75C6-4919-B330-9C8C6D39A350}" type="pres">
      <dgm:prSet presAssocID="{674B322D-16DF-4F16-8A89-991D86B554B7}" presName="AccentHold1" presStyleLbl="node1" presStyleIdx="7" presStyleCnt="13" custLinFactX="-71085" custLinFactY="100000" custLinFactNeighborX="-100000" custLinFactNeighborY="172095"/>
      <dgm:spPr/>
    </dgm:pt>
    <dgm:pt modelId="{67176CA2-2DB2-42A4-91D9-B975AA005E20}" type="pres">
      <dgm:prSet presAssocID="{674B322D-16DF-4F16-8A89-991D86B554B7}" presName="Accent8" presStyleCnt="0"/>
      <dgm:spPr/>
    </dgm:pt>
    <dgm:pt modelId="{797AD5A8-2111-408E-ABD9-522A2C6A5385}" type="pres">
      <dgm:prSet presAssocID="{674B322D-16DF-4F16-8A89-991D86B554B7}" presName="AccentHold2" presStyleLbl="node1" presStyleIdx="8" presStyleCnt="13" custLinFactY="-100000" custLinFactNeighborX="21966" custLinFactNeighborY="-115824"/>
      <dgm:spPr/>
    </dgm:pt>
    <dgm:pt modelId="{BE9F9835-FCA3-4F56-882D-C53FC9186DA0}" type="pres">
      <dgm:prSet presAssocID="{D8FB5547-2F31-414A-8F45-1428071E2AD5}" presName="Child2" presStyleLbl="node1" presStyleIdx="9" presStyleCnt="13" custScaleX="143120" custScaleY="148686" custLinFactNeighborX="-21642" custLinFactNeighborY="68726">
        <dgm:presLayoutVars>
          <dgm:chMax val="0"/>
          <dgm:chPref val="0"/>
        </dgm:presLayoutVars>
      </dgm:prSet>
      <dgm:spPr/>
      <dgm:t>
        <a:bodyPr/>
        <a:lstStyle/>
        <a:p>
          <a:endParaRPr lang="fi-FI"/>
        </a:p>
      </dgm:t>
    </dgm:pt>
    <dgm:pt modelId="{D07FAEB6-811D-46AB-B4FA-CBAA1F0C19D0}" type="pres">
      <dgm:prSet presAssocID="{D8FB5547-2F31-414A-8F45-1428071E2AD5}" presName="Accent9" presStyleCnt="0"/>
      <dgm:spPr/>
    </dgm:pt>
    <dgm:pt modelId="{24585CA5-D638-4E89-AF75-3C2612576AC9}" type="pres">
      <dgm:prSet presAssocID="{D8FB5547-2F31-414A-8F45-1428071E2AD5}" presName="AccentHold1" presStyleLbl="node1" presStyleIdx="10" presStyleCnt="13" custLinFactX="200000" custLinFactY="200000" custLinFactNeighborX="226518" custLinFactNeighborY="276147"/>
      <dgm:spPr/>
    </dgm:pt>
    <dgm:pt modelId="{1F685080-F5FB-42A3-978D-556F30E5EECA}" type="pres">
      <dgm:prSet presAssocID="{D8FB5547-2F31-414A-8F45-1428071E2AD5}" presName="Accent10" presStyleCnt="0"/>
      <dgm:spPr/>
    </dgm:pt>
    <dgm:pt modelId="{B1CDABA2-B412-45C4-8872-1F02326D903D}" type="pres">
      <dgm:prSet presAssocID="{D8FB5547-2F31-414A-8F45-1428071E2AD5}" presName="AccentHold2" presStyleLbl="node1" presStyleIdx="11" presStyleCnt="13" custLinFactY="9683" custLinFactNeighborX="95196" custLinFactNeighborY="100000"/>
      <dgm:spPr/>
    </dgm:pt>
    <dgm:pt modelId="{1E308B35-AF0D-4CE9-9186-4AD518A5362C}" type="pres">
      <dgm:prSet presAssocID="{D8FB5547-2F31-414A-8F45-1428071E2AD5}" presName="Accent11" presStyleCnt="0"/>
      <dgm:spPr/>
    </dgm:pt>
    <dgm:pt modelId="{88B2E81B-FC13-4FE3-9525-57A1E4F88C7A}" type="pres">
      <dgm:prSet presAssocID="{D8FB5547-2F31-414A-8F45-1428071E2AD5}" presName="AccentHold3" presStyleLbl="node1" presStyleIdx="12" presStyleCnt="13" custLinFactX="271100" custLinFactY="6647" custLinFactNeighborX="300000" custLinFactNeighborY="100000"/>
      <dgm:spPr/>
    </dgm:pt>
  </dgm:ptLst>
  <dgm:cxnLst>
    <dgm:cxn modelId="{6A84AA14-2D26-49B8-B6F5-B3748CBD33FD}" srcId="{8C2A6E51-8B10-4952-9339-899AF875172B}" destId="{CADFAC96-6323-4297-B3D3-6E29079522BB}" srcOrd="0" destOrd="0" parTransId="{C526FDB0-CF7B-42D7-91BA-B9D79DB4710D}" sibTransId="{F010FFED-6FB2-4083-BCDE-4B86C37DAE1F}"/>
    <dgm:cxn modelId="{6CB27BCA-D050-42EC-9422-7416D26517F5}" srcId="{CADFAC96-6323-4297-B3D3-6E29079522BB}" destId="{674B322D-16DF-4F16-8A89-991D86B554B7}" srcOrd="0" destOrd="0" parTransId="{B9A9DE89-86BB-4313-8783-FDF15E8CF9CE}" sibTransId="{B46A72ED-09AE-4DD5-BCA3-E8BAEDB24471}"/>
    <dgm:cxn modelId="{D3B8D51C-B8E1-4933-855A-1D8319E4F9B1}" type="presOf" srcId="{CADFAC96-6323-4297-B3D3-6E29079522BB}" destId="{E1584241-7668-4A54-ADD0-3C07019B3E6A}" srcOrd="0" destOrd="0" presId="urn:microsoft.com/office/officeart/2009/3/layout/CircleRelationship"/>
    <dgm:cxn modelId="{7D79D08D-BA6B-4552-848A-7F2496016A68}" type="presOf" srcId="{674B322D-16DF-4F16-8A89-991D86B554B7}" destId="{9E4D2071-D667-47C0-800D-6B95B7F2DF23}" srcOrd="0" destOrd="0" presId="urn:microsoft.com/office/officeart/2009/3/layout/CircleRelationship"/>
    <dgm:cxn modelId="{0D372F35-07BB-49EC-9933-0214B9F62B45}" srcId="{CADFAC96-6323-4297-B3D3-6E29079522BB}" destId="{D8FB5547-2F31-414A-8F45-1428071E2AD5}" srcOrd="1" destOrd="0" parTransId="{090B95AF-1BF8-46BA-BE9C-9F5501EE7C66}" sibTransId="{5459D961-A31B-43A7-9732-235A52DC18C3}"/>
    <dgm:cxn modelId="{884B84E4-5FC8-4422-9921-57508DDB1AE1}" type="presOf" srcId="{8C2A6E51-8B10-4952-9339-899AF875172B}" destId="{3B64E47B-376A-4332-AF31-2A3DC9CE3CE4}" srcOrd="0" destOrd="0" presId="urn:microsoft.com/office/officeart/2009/3/layout/CircleRelationship"/>
    <dgm:cxn modelId="{B478E9AF-956B-4FD9-BFA7-0F7BF057FE0F}" type="presOf" srcId="{D8FB5547-2F31-414A-8F45-1428071E2AD5}" destId="{BE9F9835-FCA3-4F56-882D-C53FC9186DA0}" srcOrd="0" destOrd="0" presId="urn:microsoft.com/office/officeart/2009/3/layout/CircleRelationship"/>
    <dgm:cxn modelId="{0287555A-B9B2-4175-9F56-D44A54B85D25}" type="presParOf" srcId="{3B64E47B-376A-4332-AF31-2A3DC9CE3CE4}" destId="{E1584241-7668-4A54-ADD0-3C07019B3E6A}" srcOrd="0" destOrd="0" presId="urn:microsoft.com/office/officeart/2009/3/layout/CircleRelationship"/>
    <dgm:cxn modelId="{022332F3-173E-4BB4-91DC-D1A88A59F6A1}" type="presParOf" srcId="{3B64E47B-376A-4332-AF31-2A3DC9CE3CE4}" destId="{7AABBE42-234A-4920-9189-6A5F28F1A38E}" srcOrd="1" destOrd="0" presId="urn:microsoft.com/office/officeart/2009/3/layout/CircleRelationship"/>
    <dgm:cxn modelId="{B873F684-3F22-469A-996E-C5990CB267FF}" type="presParOf" srcId="{3B64E47B-376A-4332-AF31-2A3DC9CE3CE4}" destId="{814F5278-529D-44FF-B4BC-5EA7B864D5DD}" srcOrd="2" destOrd="0" presId="urn:microsoft.com/office/officeart/2009/3/layout/CircleRelationship"/>
    <dgm:cxn modelId="{F0D4539A-6E7B-43F9-9A12-BC7443385580}" type="presParOf" srcId="{3B64E47B-376A-4332-AF31-2A3DC9CE3CE4}" destId="{84C6C7C0-0B70-4E1E-8796-DF076B52C9B5}" srcOrd="3" destOrd="0" presId="urn:microsoft.com/office/officeart/2009/3/layout/CircleRelationship"/>
    <dgm:cxn modelId="{538C00E2-DF15-4B47-AF7D-89E8D53E82E2}" type="presParOf" srcId="{3B64E47B-376A-4332-AF31-2A3DC9CE3CE4}" destId="{61B12B8D-4924-4405-AEAA-1DED8F79F8F7}" srcOrd="4" destOrd="0" presId="urn:microsoft.com/office/officeart/2009/3/layout/CircleRelationship"/>
    <dgm:cxn modelId="{C40D9A08-4BC3-4488-8B58-71593AFEBC1E}" type="presParOf" srcId="{3B64E47B-376A-4332-AF31-2A3DC9CE3CE4}" destId="{FC0D2079-D652-4A29-B647-196768A483D9}" srcOrd="5" destOrd="0" presId="urn:microsoft.com/office/officeart/2009/3/layout/CircleRelationship"/>
    <dgm:cxn modelId="{75F90B9B-CC3E-4A26-AA0D-5C75909D7A8D}" type="presParOf" srcId="{3B64E47B-376A-4332-AF31-2A3DC9CE3CE4}" destId="{8B9A7B39-56EF-4CBF-BD4E-57850F8217C9}" srcOrd="6" destOrd="0" presId="urn:microsoft.com/office/officeart/2009/3/layout/CircleRelationship"/>
    <dgm:cxn modelId="{EBAF26E5-83FF-4232-8AC3-50485E7B40E8}" type="presParOf" srcId="{3B64E47B-376A-4332-AF31-2A3DC9CE3CE4}" destId="{9E4D2071-D667-47C0-800D-6B95B7F2DF23}" srcOrd="7" destOrd="0" presId="urn:microsoft.com/office/officeart/2009/3/layout/CircleRelationship"/>
    <dgm:cxn modelId="{0CA76F0C-1246-4138-8EF3-96DAAE3E22C5}" type="presParOf" srcId="{3B64E47B-376A-4332-AF31-2A3DC9CE3CE4}" destId="{F4164C68-3247-4003-89B0-05B8AFA6D8EF}" srcOrd="8" destOrd="0" presId="urn:microsoft.com/office/officeart/2009/3/layout/CircleRelationship"/>
    <dgm:cxn modelId="{BA012197-E0B8-4BAD-8CA6-815CC9985824}" type="presParOf" srcId="{F4164C68-3247-4003-89B0-05B8AFA6D8EF}" destId="{4279E934-75C6-4919-B330-9C8C6D39A350}" srcOrd="0" destOrd="0" presId="urn:microsoft.com/office/officeart/2009/3/layout/CircleRelationship"/>
    <dgm:cxn modelId="{F8E46646-39C9-4E3A-AE71-37E2434B10AB}" type="presParOf" srcId="{3B64E47B-376A-4332-AF31-2A3DC9CE3CE4}" destId="{67176CA2-2DB2-42A4-91D9-B975AA005E20}" srcOrd="9" destOrd="0" presId="urn:microsoft.com/office/officeart/2009/3/layout/CircleRelationship"/>
    <dgm:cxn modelId="{DC533A7F-123D-402E-B3F2-94552CDEDD95}" type="presParOf" srcId="{67176CA2-2DB2-42A4-91D9-B975AA005E20}" destId="{797AD5A8-2111-408E-ABD9-522A2C6A5385}" srcOrd="0" destOrd="0" presId="urn:microsoft.com/office/officeart/2009/3/layout/CircleRelationship"/>
    <dgm:cxn modelId="{14EF71BF-9D1C-479D-B365-022019112342}" type="presParOf" srcId="{3B64E47B-376A-4332-AF31-2A3DC9CE3CE4}" destId="{BE9F9835-FCA3-4F56-882D-C53FC9186DA0}" srcOrd="10" destOrd="0" presId="urn:microsoft.com/office/officeart/2009/3/layout/CircleRelationship"/>
    <dgm:cxn modelId="{BD79088F-FB11-4BC2-A33E-AEE66BD55AF4}" type="presParOf" srcId="{3B64E47B-376A-4332-AF31-2A3DC9CE3CE4}" destId="{D07FAEB6-811D-46AB-B4FA-CBAA1F0C19D0}" srcOrd="11" destOrd="0" presId="urn:microsoft.com/office/officeart/2009/3/layout/CircleRelationship"/>
    <dgm:cxn modelId="{BB3D5C10-5524-4872-934D-DBD774782487}" type="presParOf" srcId="{D07FAEB6-811D-46AB-B4FA-CBAA1F0C19D0}" destId="{24585CA5-D638-4E89-AF75-3C2612576AC9}" srcOrd="0" destOrd="0" presId="urn:microsoft.com/office/officeart/2009/3/layout/CircleRelationship"/>
    <dgm:cxn modelId="{37AF26B3-E45C-4C52-BB82-448192ED71EC}" type="presParOf" srcId="{3B64E47B-376A-4332-AF31-2A3DC9CE3CE4}" destId="{1F685080-F5FB-42A3-978D-556F30E5EECA}" srcOrd="12" destOrd="0" presId="urn:microsoft.com/office/officeart/2009/3/layout/CircleRelationship"/>
    <dgm:cxn modelId="{B2C6A8AC-ED7A-4FB5-8016-03CDB7F9FE57}" type="presParOf" srcId="{1F685080-F5FB-42A3-978D-556F30E5EECA}" destId="{B1CDABA2-B412-45C4-8872-1F02326D903D}" srcOrd="0" destOrd="0" presId="urn:microsoft.com/office/officeart/2009/3/layout/CircleRelationship"/>
    <dgm:cxn modelId="{CBA008CB-5BD8-4B88-8BEC-33731C1E71D4}" type="presParOf" srcId="{3B64E47B-376A-4332-AF31-2A3DC9CE3CE4}" destId="{1E308B35-AF0D-4CE9-9186-4AD518A5362C}" srcOrd="13" destOrd="0" presId="urn:microsoft.com/office/officeart/2009/3/layout/CircleRelationship"/>
    <dgm:cxn modelId="{8B780BDF-8D06-44BB-888B-7CE05F34F876}" type="presParOf" srcId="{1E308B35-AF0D-4CE9-9186-4AD518A5362C}" destId="{88B2E81B-FC13-4FE3-9525-57A1E4F88C7A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3EA159-222E-45AB-9987-E75F48690FD5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C08CD136-40D4-4B08-922E-FEBF95B28E61}">
      <dgm:prSet phldrT="[Teksti]" custT="1"/>
      <dgm:spPr/>
      <dgm:t>
        <a:bodyPr/>
        <a:lstStyle/>
        <a:p>
          <a:r>
            <a:rPr lang="fi-FI" sz="2400" b="1" dirty="0"/>
            <a:t>Elintapamuutokset</a:t>
          </a:r>
        </a:p>
      </dgm:t>
    </dgm:pt>
    <dgm:pt modelId="{8A97AEBE-C485-4F3A-A306-1F3A43EE1B95}" type="parTrans" cxnId="{87EB7D9A-4783-4D65-AE09-8F4A26D78CA3}">
      <dgm:prSet/>
      <dgm:spPr/>
      <dgm:t>
        <a:bodyPr/>
        <a:lstStyle/>
        <a:p>
          <a:endParaRPr lang="fi-FI"/>
        </a:p>
      </dgm:t>
    </dgm:pt>
    <dgm:pt modelId="{6801B7A8-374B-40E9-B300-1009E871CB6E}" type="sibTrans" cxnId="{87EB7D9A-4783-4D65-AE09-8F4A26D78CA3}">
      <dgm:prSet/>
      <dgm:spPr/>
      <dgm:t>
        <a:bodyPr/>
        <a:lstStyle/>
        <a:p>
          <a:endParaRPr lang="fi-FI"/>
        </a:p>
      </dgm:t>
    </dgm:pt>
    <dgm:pt modelId="{AD7CAF73-0DAB-4A28-82A1-93F8A3EA7836}">
      <dgm:prSet phldrT="[Teksti]" custT="1"/>
      <dgm:spPr>
        <a:solidFill>
          <a:schemeClr val="accent4">
            <a:lumMod val="20000"/>
            <a:lumOff val="80000"/>
            <a:alpha val="40000"/>
          </a:schemeClr>
        </a:solidFill>
      </dgm:spPr>
      <dgm:t>
        <a:bodyPr/>
        <a:lstStyle/>
        <a:p>
          <a:r>
            <a:rPr lang="fi-FI" sz="2400" b="1" dirty="0"/>
            <a:t>Hormonihoito</a:t>
          </a:r>
        </a:p>
        <a:p>
          <a:r>
            <a:rPr lang="fi-FI" sz="1600" dirty="0"/>
            <a:t>- Munarakkulan kasvu ja irtoaminen</a:t>
          </a:r>
        </a:p>
        <a:p>
          <a:r>
            <a:rPr lang="fi-FI" sz="1600" dirty="0"/>
            <a:t>- Kierron normalisointi</a:t>
          </a:r>
        </a:p>
      </dgm:t>
    </dgm:pt>
    <dgm:pt modelId="{C11F2FA6-3491-413B-8A7B-1B1BD7ADE492}" type="parTrans" cxnId="{277BFEB0-D42A-425B-BCBA-3A588F9D9969}">
      <dgm:prSet/>
      <dgm:spPr/>
      <dgm:t>
        <a:bodyPr/>
        <a:lstStyle/>
        <a:p>
          <a:endParaRPr lang="fi-FI"/>
        </a:p>
      </dgm:t>
    </dgm:pt>
    <dgm:pt modelId="{7692CDA4-B94E-4A43-8404-838CFFDEE5C3}" type="sibTrans" cxnId="{277BFEB0-D42A-425B-BCBA-3A588F9D9969}">
      <dgm:prSet/>
      <dgm:spPr/>
      <dgm:t>
        <a:bodyPr/>
        <a:lstStyle/>
        <a:p>
          <a:endParaRPr lang="fi-FI"/>
        </a:p>
      </dgm:t>
    </dgm:pt>
    <dgm:pt modelId="{B4700662-AA8D-4B32-9F80-EB1F5F2D65FC}">
      <dgm:prSet phldrT="[Teksti]" custT="1"/>
      <dgm:spPr>
        <a:solidFill>
          <a:schemeClr val="accent4">
            <a:lumMod val="40000"/>
            <a:lumOff val="60000"/>
            <a:alpha val="40000"/>
          </a:schemeClr>
        </a:solidFill>
      </dgm:spPr>
      <dgm:t>
        <a:bodyPr/>
        <a:lstStyle/>
        <a:p>
          <a:r>
            <a:rPr lang="fi-FI" sz="2400" b="1" dirty="0"/>
            <a:t>Keinohedelmöitys; inseminaatio</a:t>
          </a:r>
        </a:p>
        <a:p>
          <a:r>
            <a:rPr lang="fi-FI" sz="1600" dirty="0"/>
            <a:t>- Erotellaan hedelmöittymiskykyiset siittiöt &gt; siirretään kohtuun ovulaation aikoihin</a:t>
          </a:r>
        </a:p>
      </dgm:t>
    </dgm:pt>
    <dgm:pt modelId="{87EDB8C1-298A-4C33-B105-DBDA67CB0957}" type="parTrans" cxnId="{B0172B24-4B24-4128-ABBD-78D9AF3926D9}">
      <dgm:prSet/>
      <dgm:spPr/>
      <dgm:t>
        <a:bodyPr/>
        <a:lstStyle/>
        <a:p>
          <a:endParaRPr lang="fi-FI"/>
        </a:p>
      </dgm:t>
    </dgm:pt>
    <dgm:pt modelId="{5D31B067-8CF6-45B3-B0B7-E2FFD0241F6D}" type="sibTrans" cxnId="{B0172B24-4B24-4128-ABBD-78D9AF3926D9}">
      <dgm:prSet/>
      <dgm:spPr/>
      <dgm:t>
        <a:bodyPr/>
        <a:lstStyle/>
        <a:p>
          <a:endParaRPr lang="fi-FI"/>
        </a:p>
      </dgm:t>
    </dgm:pt>
    <dgm:pt modelId="{A6BAE578-5E98-4E08-8993-691F8349E0B8}">
      <dgm:prSet phldrT="[Teksti]" custT="1"/>
      <dgm:spPr>
        <a:solidFill>
          <a:srgbClr val="FF0000">
            <a:alpha val="40000"/>
          </a:srgbClr>
        </a:solidFill>
      </dgm:spPr>
      <dgm:t>
        <a:bodyPr/>
        <a:lstStyle/>
        <a:p>
          <a:r>
            <a:rPr lang="fi-FI" sz="2400" b="1" dirty="0"/>
            <a:t>Sijaissynnytys</a:t>
          </a:r>
        </a:p>
        <a:p>
          <a:r>
            <a:rPr lang="fi-FI" sz="1600" dirty="0"/>
            <a:t>- Sukusolut vanhemmilta &gt; hedelmöitys koeputkessa &gt; lainakohtuun &gt; luovutus biologisille vanhemmille</a:t>
          </a:r>
        </a:p>
        <a:p>
          <a:r>
            <a:rPr lang="fi-FI" sz="1600" dirty="0"/>
            <a:t>- </a:t>
          </a:r>
          <a:r>
            <a:rPr lang="fi-FI" sz="1600" b="1" dirty="0"/>
            <a:t>Suomessa ei laillista</a:t>
          </a:r>
        </a:p>
      </dgm:t>
    </dgm:pt>
    <dgm:pt modelId="{05B3D51C-0EDE-4DD4-9011-16357D677204}" type="parTrans" cxnId="{1E33030A-4F3C-438E-9932-3105151ACE44}">
      <dgm:prSet/>
      <dgm:spPr/>
      <dgm:t>
        <a:bodyPr/>
        <a:lstStyle/>
        <a:p>
          <a:endParaRPr lang="fi-FI"/>
        </a:p>
      </dgm:t>
    </dgm:pt>
    <dgm:pt modelId="{C16E0008-A08C-47F8-B9DE-45C6F4232B2D}" type="sibTrans" cxnId="{1E33030A-4F3C-438E-9932-3105151ACE44}">
      <dgm:prSet/>
      <dgm:spPr/>
      <dgm:t>
        <a:bodyPr/>
        <a:lstStyle/>
        <a:p>
          <a:endParaRPr lang="fi-FI"/>
        </a:p>
      </dgm:t>
    </dgm:pt>
    <dgm:pt modelId="{37A06D47-2BEB-4EA0-83CD-06D4617E7810}">
      <dgm:prSet phldrT="[Teksti]" custT="1"/>
      <dgm:spPr>
        <a:solidFill>
          <a:schemeClr val="accent4">
            <a:lumMod val="60000"/>
            <a:lumOff val="40000"/>
            <a:alpha val="40000"/>
          </a:schemeClr>
        </a:solidFill>
      </dgm:spPr>
      <dgm:t>
        <a:bodyPr/>
        <a:lstStyle/>
        <a:p>
          <a:r>
            <a:rPr lang="fi-FI" sz="2400" b="1" dirty="0"/>
            <a:t>Koeputkihedelmöitys</a:t>
          </a:r>
          <a:r>
            <a:rPr lang="fi-FI" sz="2400" dirty="0"/>
            <a:t>; </a:t>
          </a:r>
          <a:r>
            <a:rPr lang="fi-FI" sz="1600" dirty="0"/>
            <a:t>hedelmöitys elimistön ulkopuolella &gt; alkion siirto kohtuun</a:t>
          </a:r>
        </a:p>
        <a:p>
          <a:r>
            <a:rPr lang="fi-FI" sz="1600" dirty="0"/>
            <a:t>a) 50 000-100 000 siittiötä/ munasolu &gt; 1 tai useampi alkio kohtuun, loput pakastetaan</a:t>
          </a:r>
        </a:p>
        <a:p>
          <a:r>
            <a:rPr lang="fi-FI" sz="1600" dirty="0"/>
            <a:t>b) mikroinjektio; siittiö injektoidaan munasolun sisään &gt; alkio kohtuun </a:t>
          </a:r>
        </a:p>
      </dgm:t>
    </dgm:pt>
    <dgm:pt modelId="{959F8F00-3302-494F-B689-EBA503790BC0}" type="parTrans" cxnId="{EC01A438-EF81-4A44-BA3B-AB7D98BA7B32}">
      <dgm:prSet/>
      <dgm:spPr/>
      <dgm:t>
        <a:bodyPr/>
        <a:lstStyle/>
        <a:p>
          <a:endParaRPr lang="fi-FI"/>
        </a:p>
      </dgm:t>
    </dgm:pt>
    <dgm:pt modelId="{4FA722D0-2BD7-4005-A225-8F5D8AB0E3AE}" type="sibTrans" cxnId="{EC01A438-EF81-4A44-BA3B-AB7D98BA7B32}">
      <dgm:prSet/>
      <dgm:spPr/>
      <dgm:t>
        <a:bodyPr/>
        <a:lstStyle/>
        <a:p>
          <a:endParaRPr lang="fi-FI"/>
        </a:p>
      </dgm:t>
    </dgm:pt>
    <dgm:pt modelId="{5F58B51D-83B3-455C-8724-675F406AC488}">
      <dgm:prSet phldrT="[Teksti]" custT="1"/>
      <dgm:spPr>
        <a:solidFill>
          <a:schemeClr val="accent4">
            <a:lumMod val="75000"/>
            <a:alpha val="40000"/>
          </a:schemeClr>
        </a:solidFill>
      </dgm:spPr>
      <dgm:t>
        <a:bodyPr/>
        <a:lstStyle/>
        <a:p>
          <a:r>
            <a:rPr lang="fi-FI" sz="2400" b="1" dirty="0"/>
            <a:t>Kirurginen hoito</a:t>
          </a:r>
        </a:p>
        <a:p>
          <a:r>
            <a:rPr lang="fi-FI" sz="1600" dirty="0"/>
            <a:t>- Vaurioituneet munanjohtimet</a:t>
          </a:r>
        </a:p>
        <a:p>
          <a:r>
            <a:rPr lang="fi-FI" sz="1600" dirty="0"/>
            <a:t>- Endometrioosin hoito</a:t>
          </a:r>
        </a:p>
      </dgm:t>
    </dgm:pt>
    <dgm:pt modelId="{5103E34B-18EC-465A-B956-C1E1BC492AD2}" type="parTrans" cxnId="{4C299192-27CD-47C3-9F12-863E4493ACEE}">
      <dgm:prSet/>
      <dgm:spPr/>
      <dgm:t>
        <a:bodyPr/>
        <a:lstStyle/>
        <a:p>
          <a:endParaRPr lang="fi-FI"/>
        </a:p>
      </dgm:t>
    </dgm:pt>
    <dgm:pt modelId="{18558B26-CF4A-4AF9-99E4-151CAFECFFFB}" type="sibTrans" cxnId="{4C299192-27CD-47C3-9F12-863E4493ACEE}">
      <dgm:prSet/>
      <dgm:spPr/>
      <dgm:t>
        <a:bodyPr/>
        <a:lstStyle/>
        <a:p>
          <a:endParaRPr lang="fi-FI"/>
        </a:p>
      </dgm:t>
    </dgm:pt>
    <dgm:pt modelId="{3E416166-D744-43A6-9CC1-6E9A83A74EB2}" type="pres">
      <dgm:prSet presAssocID="{AD3EA159-222E-45AB-9987-E75F48690F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5329141E-1C03-4DD6-BA96-D3576C1B59A5}" type="pres">
      <dgm:prSet presAssocID="{C08CD136-40D4-4B08-922E-FEBF95B28E61}" presName="composite" presStyleCnt="0"/>
      <dgm:spPr/>
    </dgm:pt>
    <dgm:pt modelId="{5DE6C528-4757-4A14-BB5A-7B512E426A04}" type="pres">
      <dgm:prSet presAssocID="{C08CD136-40D4-4B08-922E-FEBF95B28E61}" presName="rect1" presStyleLbl="trAlignAcc1" presStyleIdx="0" presStyleCnt="6" custScaleY="112079" custLinFactNeighborX="-1731" custLinFactNeighborY="1436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D4BD40B-D0A4-4F32-8417-89A878B02F38}" type="pres">
      <dgm:prSet presAssocID="{C08CD136-40D4-4B08-922E-FEBF95B28E61}" presName="rect2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62EA9D7-2558-406E-A2C3-910780662706}" type="pres">
      <dgm:prSet presAssocID="{6801B7A8-374B-40E9-B300-1009E871CB6E}" presName="sibTrans" presStyleCnt="0"/>
      <dgm:spPr/>
    </dgm:pt>
    <dgm:pt modelId="{612FDA93-E7D2-41A3-B867-847C5B8512CD}" type="pres">
      <dgm:prSet presAssocID="{AD7CAF73-0DAB-4A28-82A1-93F8A3EA7836}" presName="composite" presStyleCnt="0"/>
      <dgm:spPr/>
    </dgm:pt>
    <dgm:pt modelId="{814832CA-4EDA-48CA-BD15-DD5E83E71B5A}" type="pres">
      <dgm:prSet presAssocID="{AD7CAF73-0DAB-4A28-82A1-93F8A3EA7836}" presName="rect1" presStyleLbl="trAlignAcc1" presStyleIdx="1" presStyleCnt="6" custScaleY="121923" custLinFactNeighborX="108" custLinFactNeighborY="1420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DA1499E-2097-4E22-9718-085DB7AC19E3}" type="pres">
      <dgm:prSet presAssocID="{AD7CAF73-0DAB-4A28-82A1-93F8A3EA7836}" presName="rect2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2AB6D0E-61B4-4EE1-8A52-8162A14C09D8}" type="pres">
      <dgm:prSet presAssocID="{7692CDA4-B94E-4A43-8404-838CFFDEE5C3}" presName="sibTrans" presStyleCnt="0"/>
      <dgm:spPr/>
    </dgm:pt>
    <dgm:pt modelId="{5FC4F3AF-1DD5-4716-8DA3-F0B89B23457E}" type="pres">
      <dgm:prSet presAssocID="{B4700662-AA8D-4B32-9F80-EB1F5F2D65FC}" presName="composite" presStyleCnt="0"/>
      <dgm:spPr/>
    </dgm:pt>
    <dgm:pt modelId="{3C7A2EFD-DB25-4306-8F31-6423ACED18FF}" type="pres">
      <dgm:prSet presAssocID="{B4700662-AA8D-4B32-9F80-EB1F5F2D65FC}" presName="rect1" presStyleLbl="trAlignAcc1" presStyleIdx="2" presStyleCnt="6" custScaleY="145884" custLinFactNeighborX="-27" custLinFactNeighborY="1299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AB045EB-188B-4B03-931D-73898092503B}" type="pres">
      <dgm:prSet presAssocID="{B4700662-AA8D-4B32-9F80-EB1F5F2D65FC}" presName="rect2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7C164CF-3E03-4915-A1D4-67ED7CBE49A6}" type="pres">
      <dgm:prSet presAssocID="{5D31B067-8CF6-45B3-B0B7-E2FFD0241F6D}" presName="sibTrans" presStyleCnt="0"/>
      <dgm:spPr/>
    </dgm:pt>
    <dgm:pt modelId="{7AF1EE2A-8147-4F09-90EA-FF00C9E217A2}" type="pres">
      <dgm:prSet presAssocID="{37A06D47-2BEB-4EA0-83CD-06D4617E7810}" presName="composite" presStyleCnt="0"/>
      <dgm:spPr/>
    </dgm:pt>
    <dgm:pt modelId="{AFC9AD90-BB18-4DAA-AA2B-53599504F4C6}" type="pres">
      <dgm:prSet presAssocID="{37A06D47-2BEB-4EA0-83CD-06D4617E7810}" presName="rect1" presStyleLbl="trAlignAcc1" presStyleIdx="3" presStyleCnt="6" custScaleY="161940" custLinFactNeighborX="108" custLinFactNeighborY="1714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FD0E9E8-96BA-43E4-BD28-B61121CAC42F}" type="pres">
      <dgm:prSet presAssocID="{37A06D47-2BEB-4EA0-83CD-06D4617E7810}" presName="rect2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3A332907-868D-4171-9C46-75180BD43DAD}" type="pres">
      <dgm:prSet presAssocID="{4FA722D0-2BD7-4005-A225-8F5D8AB0E3AE}" presName="sibTrans" presStyleCnt="0"/>
      <dgm:spPr/>
    </dgm:pt>
    <dgm:pt modelId="{850A3353-275C-4D27-A83E-92C471EEB6B3}" type="pres">
      <dgm:prSet presAssocID="{5F58B51D-83B3-455C-8724-675F406AC488}" presName="composite" presStyleCnt="0"/>
      <dgm:spPr/>
    </dgm:pt>
    <dgm:pt modelId="{6E99DE1B-AEDB-47C0-ABAC-C7D862896BA0}" type="pres">
      <dgm:prSet presAssocID="{5F58B51D-83B3-455C-8724-675F406AC488}" presName="rect1" presStyleLbl="trAlignAcc1" presStyleIdx="4" presStyleCnt="6" custScaleY="143089" custLinFactNeighborX="-27" custLinFactNeighborY="1635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CBF37B6-9E46-4EAF-A48F-B4D89C8FFDDD}" type="pres">
      <dgm:prSet presAssocID="{5F58B51D-83B3-455C-8724-675F406AC488}" presName="rect2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C6C897FF-A017-4288-87C2-A60947CBC33E}" type="pres">
      <dgm:prSet presAssocID="{18558B26-CF4A-4AF9-99E4-151CAFECFFFB}" presName="sibTrans" presStyleCnt="0"/>
      <dgm:spPr/>
    </dgm:pt>
    <dgm:pt modelId="{489D67FC-732B-4FA1-B72A-455D591F706A}" type="pres">
      <dgm:prSet presAssocID="{A6BAE578-5E98-4E08-8993-691F8349E0B8}" presName="composite" presStyleCnt="0"/>
      <dgm:spPr/>
    </dgm:pt>
    <dgm:pt modelId="{FCAFC21A-E6AA-4C66-B3FB-E2B6AF72D446}" type="pres">
      <dgm:prSet presAssocID="{A6BAE578-5E98-4E08-8993-691F8349E0B8}" presName="rect1" presStyleLbl="trAlignAcc1" presStyleIdx="5" presStyleCnt="6" custScaleY="147160" custLinFactNeighborX="605" custLinFactNeighborY="1758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59DAB31-5268-46AA-AEA0-D69297D21C40}" type="pres">
      <dgm:prSet presAssocID="{A6BAE578-5E98-4E08-8993-691F8349E0B8}" presName="rect2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CA77E58C-8809-4313-9992-7C50CBC7DAD4}" type="presOf" srcId="{AD3EA159-222E-45AB-9987-E75F48690FD5}" destId="{3E416166-D744-43A6-9CC1-6E9A83A74EB2}" srcOrd="0" destOrd="0" presId="urn:microsoft.com/office/officeart/2008/layout/PictureStrips"/>
    <dgm:cxn modelId="{E5B68B35-6594-4332-B8DC-39DC8D0BBC75}" type="presOf" srcId="{B4700662-AA8D-4B32-9F80-EB1F5F2D65FC}" destId="{3C7A2EFD-DB25-4306-8F31-6423ACED18FF}" srcOrd="0" destOrd="0" presId="urn:microsoft.com/office/officeart/2008/layout/PictureStrips"/>
    <dgm:cxn modelId="{B0172B24-4B24-4128-ABBD-78D9AF3926D9}" srcId="{AD3EA159-222E-45AB-9987-E75F48690FD5}" destId="{B4700662-AA8D-4B32-9F80-EB1F5F2D65FC}" srcOrd="2" destOrd="0" parTransId="{87EDB8C1-298A-4C33-B105-DBDA67CB0957}" sibTransId="{5D31B067-8CF6-45B3-B0B7-E2FFD0241F6D}"/>
    <dgm:cxn modelId="{1E33030A-4F3C-438E-9932-3105151ACE44}" srcId="{AD3EA159-222E-45AB-9987-E75F48690FD5}" destId="{A6BAE578-5E98-4E08-8993-691F8349E0B8}" srcOrd="5" destOrd="0" parTransId="{05B3D51C-0EDE-4DD4-9011-16357D677204}" sibTransId="{C16E0008-A08C-47F8-B9DE-45C6F4232B2D}"/>
    <dgm:cxn modelId="{E5AFA45F-95B9-4B79-86F6-523B0C4260AF}" type="presOf" srcId="{AD7CAF73-0DAB-4A28-82A1-93F8A3EA7836}" destId="{814832CA-4EDA-48CA-BD15-DD5E83E71B5A}" srcOrd="0" destOrd="0" presId="urn:microsoft.com/office/officeart/2008/layout/PictureStrips"/>
    <dgm:cxn modelId="{0372D760-792E-4E5A-862B-4BED64534C5E}" type="presOf" srcId="{A6BAE578-5E98-4E08-8993-691F8349E0B8}" destId="{FCAFC21A-E6AA-4C66-B3FB-E2B6AF72D446}" srcOrd="0" destOrd="0" presId="urn:microsoft.com/office/officeart/2008/layout/PictureStrips"/>
    <dgm:cxn modelId="{4C299192-27CD-47C3-9F12-863E4493ACEE}" srcId="{AD3EA159-222E-45AB-9987-E75F48690FD5}" destId="{5F58B51D-83B3-455C-8724-675F406AC488}" srcOrd="4" destOrd="0" parTransId="{5103E34B-18EC-465A-B956-C1E1BC492AD2}" sibTransId="{18558B26-CF4A-4AF9-99E4-151CAFECFFFB}"/>
    <dgm:cxn modelId="{277BFEB0-D42A-425B-BCBA-3A588F9D9969}" srcId="{AD3EA159-222E-45AB-9987-E75F48690FD5}" destId="{AD7CAF73-0DAB-4A28-82A1-93F8A3EA7836}" srcOrd="1" destOrd="0" parTransId="{C11F2FA6-3491-413B-8A7B-1B1BD7ADE492}" sibTransId="{7692CDA4-B94E-4A43-8404-838CFFDEE5C3}"/>
    <dgm:cxn modelId="{87EB7D9A-4783-4D65-AE09-8F4A26D78CA3}" srcId="{AD3EA159-222E-45AB-9987-E75F48690FD5}" destId="{C08CD136-40D4-4B08-922E-FEBF95B28E61}" srcOrd="0" destOrd="0" parTransId="{8A97AEBE-C485-4F3A-A306-1F3A43EE1B95}" sibTransId="{6801B7A8-374B-40E9-B300-1009E871CB6E}"/>
    <dgm:cxn modelId="{C5A64601-664A-486F-B0D3-21AA7F7F3ECF}" type="presOf" srcId="{5F58B51D-83B3-455C-8724-675F406AC488}" destId="{6E99DE1B-AEDB-47C0-ABAC-C7D862896BA0}" srcOrd="0" destOrd="0" presId="urn:microsoft.com/office/officeart/2008/layout/PictureStrips"/>
    <dgm:cxn modelId="{13BF293E-93C9-4283-9612-2A4530880161}" type="presOf" srcId="{37A06D47-2BEB-4EA0-83CD-06D4617E7810}" destId="{AFC9AD90-BB18-4DAA-AA2B-53599504F4C6}" srcOrd="0" destOrd="0" presId="urn:microsoft.com/office/officeart/2008/layout/PictureStrips"/>
    <dgm:cxn modelId="{08961005-CAB7-48D2-9A11-F83F2EDB1E8B}" type="presOf" srcId="{C08CD136-40D4-4B08-922E-FEBF95B28E61}" destId="{5DE6C528-4757-4A14-BB5A-7B512E426A04}" srcOrd="0" destOrd="0" presId="urn:microsoft.com/office/officeart/2008/layout/PictureStrips"/>
    <dgm:cxn modelId="{EC01A438-EF81-4A44-BA3B-AB7D98BA7B32}" srcId="{AD3EA159-222E-45AB-9987-E75F48690FD5}" destId="{37A06D47-2BEB-4EA0-83CD-06D4617E7810}" srcOrd="3" destOrd="0" parTransId="{959F8F00-3302-494F-B689-EBA503790BC0}" sibTransId="{4FA722D0-2BD7-4005-A225-8F5D8AB0E3AE}"/>
    <dgm:cxn modelId="{EEFF9F29-965F-433C-A123-8C3E5F56ACB7}" type="presParOf" srcId="{3E416166-D744-43A6-9CC1-6E9A83A74EB2}" destId="{5329141E-1C03-4DD6-BA96-D3576C1B59A5}" srcOrd="0" destOrd="0" presId="urn:microsoft.com/office/officeart/2008/layout/PictureStrips"/>
    <dgm:cxn modelId="{B0FE0142-655C-4C47-A9E2-62A52DC5A125}" type="presParOf" srcId="{5329141E-1C03-4DD6-BA96-D3576C1B59A5}" destId="{5DE6C528-4757-4A14-BB5A-7B512E426A04}" srcOrd="0" destOrd="0" presId="urn:microsoft.com/office/officeart/2008/layout/PictureStrips"/>
    <dgm:cxn modelId="{E8F20793-53EA-41CD-9302-5F4B5AEEDD53}" type="presParOf" srcId="{5329141E-1C03-4DD6-BA96-D3576C1B59A5}" destId="{9D4BD40B-D0A4-4F32-8417-89A878B02F38}" srcOrd="1" destOrd="0" presId="urn:microsoft.com/office/officeart/2008/layout/PictureStrips"/>
    <dgm:cxn modelId="{100DCC46-4D9F-4ED0-B2E6-514DBB60F48E}" type="presParOf" srcId="{3E416166-D744-43A6-9CC1-6E9A83A74EB2}" destId="{762EA9D7-2558-406E-A2C3-910780662706}" srcOrd="1" destOrd="0" presId="urn:microsoft.com/office/officeart/2008/layout/PictureStrips"/>
    <dgm:cxn modelId="{8550485F-7878-456D-8DC2-CEC5602C126F}" type="presParOf" srcId="{3E416166-D744-43A6-9CC1-6E9A83A74EB2}" destId="{612FDA93-E7D2-41A3-B867-847C5B8512CD}" srcOrd="2" destOrd="0" presId="urn:microsoft.com/office/officeart/2008/layout/PictureStrips"/>
    <dgm:cxn modelId="{CF5E5A4D-4D0F-434C-80E1-E7522138AA46}" type="presParOf" srcId="{612FDA93-E7D2-41A3-B867-847C5B8512CD}" destId="{814832CA-4EDA-48CA-BD15-DD5E83E71B5A}" srcOrd="0" destOrd="0" presId="urn:microsoft.com/office/officeart/2008/layout/PictureStrips"/>
    <dgm:cxn modelId="{FBE13A04-F0DE-4176-A07B-1929D4A959C5}" type="presParOf" srcId="{612FDA93-E7D2-41A3-B867-847C5B8512CD}" destId="{8DA1499E-2097-4E22-9718-085DB7AC19E3}" srcOrd="1" destOrd="0" presId="urn:microsoft.com/office/officeart/2008/layout/PictureStrips"/>
    <dgm:cxn modelId="{80904F2F-E573-4A03-9853-318580DBB406}" type="presParOf" srcId="{3E416166-D744-43A6-9CC1-6E9A83A74EB2}" destId="{22AB6D0E-61B4-4EE1-8A52-8162A14C09D8}" srcOrd="3" destOrd="0" presId="urn:microsoft.com/office/officeart/2008/layout/PictureStrips"/>
    <dgm:cxn modelId="{365FE46F-ACCB-4839-B3E1-41CAAFE410AA}" type="presParOf" srcId="{3E416166-D744-43A6-9CC1-6E9A83A74EB2}" destId="{5FC4F3AF-1DD5-4716-8DA3-F0B89B23457E}" srcOrd="4" destOrd="0" presId="urn:microsoft.com/office/officeart/2008/layout/PictureStrips"/>
    <dgm:cxn modelId="{50304D37-3A5D-4E9B-8FF9-1088CFD741CC}" type="presParOf" srcId="{5FC4F3AF-1DD5-4716-8DA3-F0B89B23457E}" destId="{3C7A2EFD-DB25-4306-8F31-6423ACED18FF}" srcOrd="0" destOrd="0" presId="urn:microsoft.com/office/officeart/2008/layout/PictureStrips"/>
    <dgm:cxn modelId="{561E7647-707C-4241-A67A-D15CD0ED3ED0}" type="presParOf" srcId="{5FC4F3AF-1DD5-4716-8DA3-F0B89B23457E}" destId="{5AB045EB-188B-4B03-931D-73898092503B}" srcOrd="1" destOrd="0" presId="urn:microsoft.com/office/officeart/2008/layout/PictureStrips"/>
    <dgm:cxn modelId="{AA05C165-1522-4957-B74F-FCE54C95DAB1}" type="presParOf" srcId="{3E416166-D744-43A6-9CC1-6E9A83A74EB2}" destId="{B7C164CF-3E03-4915-A1D4-67ED7CBE49A6}" srcOrd="5" destOrd="0" presId="urn:microsoft.com/office/officeart/2008/layout/PictureStrips"/>
    <dgm:cxn modelId="{46AA01C3-BD9D-4977-B497-3D7CE82D4373}" type="presParOf" srcId="{3E416166-D744-43A6-9CC1-6E9A83A74EB2}" destId="{7AF1EE2A-8147-4F09-90EA-FF00C9E217A2}" srcOrd="6" destOrd="0" presId="urn:microsoft.com/office/officeart/2008/layout/PictureStrips"/>
    <dgm:cxn modelId="{ED47C819-8CFB-49F7-B550-C3400E2CBDEB}" type="presParOf" srcId="{7AF1EE2A-8147-4F09-90EA-FF00C9E217A2}" destId="{AFC9AD90-BB18-4DAA-AA2B-53599504F4C6}" srcOrd="0" destOrd="0" presId="urn:microsoft.com/office/officeart/2008/layout/PictureStrips"/>
    <dgm:cxn modelId="{005A198A-F26F-4036-A079-79A8E5207B37}" type="presParOf" srcId="{7AF1EE2A-8147-4F09-90EA-FF00C9E217A2}" destId="{4FD0E9E8-96BA-43E4-BD28-B61121CAC42F}" srcOrd="1" destOrd="0" presId="urn:microsoft.com/office/officeart/2008/layout/PictureStrips"/>
    <dgm:cxn modelId="{AC64F2AC-F59D-487B-9CA4-969606508A33}" type="presParOf" srcId="{3E416166-D744-43A6-9CC1-6E9A83A74EB2}" destId="{3A332907-868D-4171-9C46-75180BD43DAD}" srcOrd="7" destOrd="0" presId="urn:microsoft.com/office/officeart/2008/layout/PictureStrips"/>
    <dgm:cxn modelId="{4113DAAA-552B-4A49-A02D-0AEF89169C9E}" type="presParOf" srcId="{3E416166-D744-43A6-9CC1-6E9A83A74EB2}" destId="{850A3353-275C-4D27-A83E-92C471EEB6B3}" srcOrd="8" destOrd="0" presId="urn:microsoft.com/office/officeart/2008/layout/PictureStrips"/>
    <dgm:cxn modelId="{83D31760-F979-4994-86DE-C40B15A306D2}" type="presParOf" srcId="{850A3353-275C-4D27-A83E-92C471EEB6B3}" destId="{6E99DE1B-AEDB-47C0-ABAC-C7D862896BA0}" srcOrd="0" destOrd="0" presId="urn:microsoft.com/office/officeart/2008/layout/PictureStrips"/>
    <dgm:cxn modelId="{401B78DF-118F-414B-8730-523980FAB1DC}" type="presParOf" srcId="{850A3353-275C-4D27-A83E-92C471EEB6B3}" destId="{6CBF37B6-9E46-4EAF-A48F-B4D89C8FFDDD}" srcOrd="1" destOrd="0" presId="urn:microsoft.com/office/officeart/2008/layout/PictureStrips"/>
    <dgm:cxn modelId="{BE66C1C0-1B05-4689-85AA-10FBEDCBBDCE}" type="presParOf" srcId="{3E416166-D744-43A6-9CC1-6E9A83A74EB2}" destId="{C6C897FF-A017-4288-87C2-A60947CBC33E}" srcOrd="9" destOrd="0" presId="urn:microsoft.com/office/officeart/2008/layout/PictureStrips"/>
    <dgm:cxn modelId="{FB7219D9-2422-4362-94C5-C31427B606F1}" type="presParOf" srcId="{3E416166-D744-43A6-9CC1-6E9A83A74EB2}" destId="{489D67FC-732B-4FA1-B72A-455D591F706A}" srcOrd="10" destOrd="0" presId="urn:microsoft.com/office/officeart/2008/layout/PictureStrips"/>
    <dgm:cxn modelId="{E46C9465-CAC1-4AED-AFEF-96DA2F08C2A8}" type="presParOf" srcId="{489D67FC-732B-4FA1-B72A-455D591F706A}" destId="{FCAFC21A-E6AA-4C66-B3FB-E2B6AF72D446}" srcOrd="0" destOrd="0" presId="urn:microsoft.com/office/officeart/2008/layout/PictureStrips"/>
    <dgm:cxn modelId="{40F6296B-0B83-4C11-ABA3-F01F7FE35EA0}" type="presParOf" srcId="{489D67FC-732B-4FA1-B72A-455D591F706A}" destId="{D59DAB31-5268-46AA-AEA0-D69297D21C4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90942-88AB-4017-B280-0468A9FDE3D5}" type="datetimeFigureOut">
              <a:rPr lang="fi-FI" smtClean="0"/>
              <a:t>7.2.2019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9410E-8C79-45CD-82AA-BCE32ACF1F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2875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E11BA-2150-4B6A-B75F-2FA2D478921F}" type="slidenum">
              <a:rPr lang="fi-FI" smtClean="0">
                <a:solidFill>
                  <a:prstClr val="black"/>
                </a:solidFill>
              </a:rPr>
              <a:pPr/>
              <a:t>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87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5658-D608-4E24-A526-A816B5E8D0C4}" type="datetimeFigureOut">
              <a:rPr lang="fi-FI" smtClean="0"/>
              <a:t>7.2.2019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C9D5-E0F7-4E14-B7E3-87AD94F189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039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5658-D608-4E24-A526-A816B5E8D0C4}" type="datetimeFigureOut">
              <a:rPr lang="fi-FI" smtClean="0"/>
              <a:t>7.2.2019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C9D5-E0F7-4E14-B7E3-87AD94F189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160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5658-D608-4E24-A526-A816B5E8D0C4}" type="datetimeFigureOut">
              <a:rPr lang="fi-FI" smtClean="0"/>
              <a:t>7.2.2019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C9D5-E0F7-4E14-B7E3-87AD94F189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3538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5658-D608-4E24-A526-A816B5E8D0C4}" type="datetimeFigureOut">
              <a:rPr lang="fi-FI" smtClean="0"/>
              <a:t>7.2.2019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C9D5-E0F7-4E14-B7E3-87AD94F189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0070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5658-D608-4E24-A526-A816B5E8D0C4}" type="datetimeFigureOut">
              <a:rPr lang="fi-FI" smtClean="0"/>
              <a:t>7.2.2019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C9D5-E0F7-4E14-B7E3-87AD94F189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1288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5658-D608-4E24-A526-A816B5E8D0C4}" type="datetimeFigureOut">
              <a:rPr lang="fi-FI" smtClean="0"/>
              <a:t>7.2.2019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C9D5-E0F7-4E14-B7E3-87AD94F189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000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5658-D608-4E24-A526-A816B5E8D0C4}" type="datetimeFigureOut">
              <a:rPr lang="fi-FI" smtClean="0"/>
              <a:t>7.2.2019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C9D5-E0F7-4E14-B7E3-87AD94F189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283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5658-D608-4E24-A526-A816B5E8D0C4}" type="datetimeFigureOut">
              <a:rPr lang="fi-FI" smtClean="0"/>
              <a:t>7.2.2019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C9D5-E0F7-4E14-B7E3-87AD94F189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3669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5658-D608-4E24-A526-A816B5E8D0C4}" type="datetimeFigureOut">
              <a:rPr lang="fi-FI" smtClean="0"/>
              <a:t>7.2.2019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C9D5-E0F7-4E14-B7E3-87AD94F189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275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5658-D608-4E24-A526-A816B5E8D0C4}" type="datetimeFigureOut">
              <a:rPr lang="fi-FI" smtClean="0"/>
              <a:t>7.2.2019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C9D5-E0F7-4E14-B7E3-87AD94F189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0237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5658-D608-4E24-A526-A816B5E8D0C4}" type="datetimeFigureOut">
              <a:rPr lang="fi-FI" smtClean="0"/>
              <a:t>7.2.2019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C9D5-E0F7-4E14-B7E3-87AD94F189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37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15658-D608-4E24-A526-A816B5E8D0C4}" type="datetimeFigureOut">
              <a:rPr lang="fi-FI" smtClean="0"/>
              <a:t>7.2.2019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3C9D5-E0F7-4E14-B7E3-87AD94F189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845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9510" cy="6857999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5076056" y="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prstClr val="white"/>
                </a:solidFill>
              </a:rPr>
              <a:t>Kierron pituus 23-35 pvä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95548" y="2060848"/>
            <a:ext cx="2555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prstClr val="black"/>
                </a:solidFill>
              </a:rPr>
              <a:t>Aivolisäke &gt; </a:t>
            </a:r>
            <a:r>
              <a:rPr lang="fi-FI" sz="1400" b="1" dirty="0">
                <a:solidFill>
                  <a:prstClr val="black"/>
                </a:solidFill>
              </a:rPr>
              <a:t>FSH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i-FI" sz="1400" dirty="0">
                <a:solidFill>
                  <a:prstClr val="black"/>
                </a:solidFill>
                <a:sym typeface="Wingdings" panose="05000000000000000000" pitchFamily="2" charset="2"/>
              </a:rPr>
              <a:t>Munarakkulan kypsyminen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i-FI" sz="1400" dirty="0">
                <a:solidFill>
                  <a:prstClr val="black"/>
                </a:solidFill>
                <a:sym typeface="Wingdings" panose="05000000000000000000" pitchFamily="2" charset="2"/>
              </a:rPr>
              <a:t>Estrogeenin tuotanto</a:t>
            </a:r>
            <a:endParaRPr lang="fi-FI" sz="1400" dirty="0">
              <a:solidFill>
                <a:prstClr val="black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95548" y="3284984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prstClr val="black"/>
                </a:solidFill>
              </a:rPr>
              <a:t>E3G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i-FI" sz="1400" dirty="0">
                <a:solidFill>
                  <a:prstClr val="black"/>
                </a:solidFill>
                <a:sym typeface="Wingdings" panose="05000000000000000000" pitchFamily="2" charset="2"/>
              </a:rPr>
              <a:t>Kohdun limakalvo paksuuntuu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i-FI" sz="1400" dirty="0">
                <a:solidFill>
                  <a:prstClr val="black"/>
                </a:solidFill>
                <a:sym typeface="Wingdings" panose="05000000000000000000" pitchFamily="2" charset="2"/>
              </a:rPr>
              <a:t>Kohdunkaulan lima siittiöille suosiolliseksi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i-FI" sz="1400" dirty="0">
                <a:solidFill>
                  <a:prstClr val="black"/>
                </a:solidFill>
                <a:sym typeface="Wingdings" panose="05000000000000000000" pitchFamily="2" charset="2"/>
              </a:rPr>
              <a:t>LH eritys </a:t>
            </a:r>
            <a:endParaRPr lang="fi-FI" sz="1400" dirty="0">
              <a:solidFill>
                <a:prstClr val="black"/>
              </a:solidFill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50212" y="5085184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prstClr val="black"/>
                </a:solidFill>
              </a:rPr>
              <a:t>LH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i-FI" sz="1400" dirty="0">
                <a:solidFill>
                  <a:prstClr val="black"/>
                </a:solidFill>
                <a:sym typeface="Wingdings" panose="05000000000000000000" pitchFamily="2" charset="2"/>
              </a:rPr>
              <a:t>Ovulaatio: munasolu kypsyy ja irtoaa munanjohtimeen </a:t>
            </a:r>
          </a:p>
          <a:p>
            <a:r>
              <a:rPr lang="fi-FI" sz="1400" dirty="0">
                <a:solidFill>
                  <a:prstClr val="black"/>
                </a:solidFill>
                <a:sym typeface="Wingdings" panose="05000000000000000000" pitchFamily="2" charset="2"/>
              </a:rPr>
              <a:t> (elinkyky 24 h &gt;&lt; siittiö 3-5 vrk)</a:t>
            </a:r>
          </a:p>
          <a:p>
            <a:endParaRPr lang="fi-FI" sz="1400" dirty="0">
              <a:solidFill>
                <a:prstClr val="black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5961548" y="692696"/>
            <a:ext cx="3174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prstClr val="black"/>
                </a:solidFill>
              </a:rPr>
              <a:t>Puhjennut munarakkula muuttuu keltarauhaseksi &gt; P3G ja E3G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i-FI" sz="1400" dirty="0">
                <a:solidFill>
                  <a:prstClr val="black"/>
                </a:solidFill>
                <a:sym typeface="Wingdings" panose="05000000000000000000" pitchFamily="2" charset="2"/>
              </a:rPr>
              <a:t>PMS oireet</a:t>
            </a:r>
            <a:endParaRPr lang="fi-FI" sz="14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i-FI" sz="1400" dirty="0">
                <a:solidFill>
                  <a:prstClr val="black"/>
                </a:solidFill>
                <a:sym typeface="Wingdings" panose="05000000000000000000" pitchFamily="2" charset="2"/>
              </a:rPr>
              <a:t>Kohdun limakalvo paksuuntuu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6772354" y="4149080"/>
            <a:ext cx="2386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prstClr val="black"/>
                </a:solidFill>
              </a:rPr>
              <a:t>P3G ja E3G tasot laskevat</a:t>
            </a:r>
          </a:p>
          <a:p>
            <a:r>
              <a:rPr lang="fi-FI" sz="1400" dirty="0">
                <a:solidFill>
                  <a:prstClr val="black"/>
                </a:solidFill>
                <a:sym typeface="Wingdings" panose="05000000000000000000" pitchFamily="2" charset="2"/>
              </a:rPr>
              <a:t> Kohdun limakalvo hajoaa ja vuotaa pois</a:t>
            </a:r>
            <a:endParaRPr lang="fi-FI" sz="1400" dirty="0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" y="13534"/>
            <a:ext cx="4638846" cy="6844466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319" y="3429000"/>
            <a:ext cx="4468290" cy="335121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0"/>
            <a:ext cx="4104456" cy="3429000"/>
          </a:xfrm>
          <a:prstGeom prst="rect">
            <a:avLst/>
          </a:prstGeom>
        </p:spPr>
      </p:pic>
    </p:spTree>
    <p:extLst/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xmlns="" id="{54C1B34C-AB93-4F98-B38D-F3C9A6AC9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5624212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xmlns="" id="{EAD18C9F-5331-4423-89DA-0A6DDA781008}"/>
              </a:ext>
            </a:extLst>
          </p:cNvPr>
          <p:cNvSpPr txBox="1"/>
          <p:nvPr/>
        </p:nvSpPr>
        <p:spPr>
          <a:xfrm>
            <a:off x="935596" y="134790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Ensimmäisen kerran isäksi ja äidiksi tulleiden keski-ikä </a:t>
            </a:r>
          </a:p>
        </p:txBody>
      </p:sp>
    </p:spTree>
    <p:extLst>
      <p:ext uri="{BB962C8B-B14F-4D97-AF65-F5344CB8AC3E}">
        <p14:creationId xmlns:p14="http://schemas.microsoft.com/office/powerpoint/2010/main" val="1039451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656"/>
            <a:ext cx="9144000" cy="5544616"/>
          </a:xfrm>
          <a:prstGeom prst="rect">
            <a:avLst/>
          </a:prstGeom>
        </p:spPr>
      </p:pic>
    </p:spTree>
    <p:extLst/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/>
          <p:cNvGraphicFramePr/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0" y="35238"/>
            <a:ext cx="9144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prstClr val="black"/>
                </a:solidFill>
              </a:rPr>
              <a:t>Hedelmättömyys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prstClr val="black"/>
                </a:solidFill>
              </a:rPr>
              <a:t>Munanjohtimien puuttuminen / tukkeutuminen		* Siittiöitä ei muodostu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prstClr val="black"/>
                </a:solidFill>
              </a:rPr>
              <a:t>Munasolu ei irtoa					* Sterilisaatio</a:t>
            </a:r>
          </a:p>
          <a:p>
            <a:endParaRPr lang="fi-FI" dirty="0">
              <a:solidFill>
                <a:prstClr val="black"/>
              </a:solidFill>
            </a:endParaRPr>
          </a:p>
          <a:p>
            <a:r>
              <a:rPr lang="fi-FI" sz="2000" b="1" dirty="0">
                <a:solidFill>
                  <a:prstClr val="black"/>
                </a:solidFill>
              </a:rPr>
              <a:t>Hedelmällisyyden aleneminen:</a:t>
            </a:r>
          </a:p>
        </p:txBody>
      </p:sp>
    </p:spTree>
    <p:extLst/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/>
          <p:cNvGraphicFramePr/>
          <p:nvPr>
            <p:extLst>
              <p:ext uri="{D42A27DB-BD31-4B8C-83A1-F6EECF244321}">
                <p14:modId xmlns:p14="http://schemas.microsoft.com/office/powerpoint/2010/main" val="111302269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>
                <a:solidFill>
                  <a:prstClr val="black"/>
                </a:solidFill>
              </a:rPr>
              <a:t>Lapsettomuuden hoitomahdollisuudet</a:t>
            </a:r>
          </a:p>
        </p:txBody>
      </p:sp>
    </p:spTree>
    <p:extLst/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672" y="4996521"/>
            <a:ext cx="3292328" cy="1852461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5" y="0"/>
            <a:ext cx="5924550" cy="329565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6" y="3395179"/>
            <a:ext cx="5979646" cy="3433299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550" y="-49921"/>
            <a:ext cx="3219450" cy="5046442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4792" y="2757455"/>
            <a:ext cx="3589758" cy="2049444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4070" y="5608786"/>
            <a:ext cx="3038475" cy="1266825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739116"/>
            <a:ext cx="2334792" cy="1671726"/>
          </a:xfrm>
          <a:prstGeom prst="rect">
            <a:avLst/>
          </a:prstGeom>
        </p:spPr>
      </p:pic>
      <p:sp>
        <p:nvSpPr>
          <p:cNvPr id="11" name="Tekstiruutu 10"/>
          <p:cNvSpPr txBox="1"/>
          <p:nvPr/>
        </p:nvSpPr>
        <p:spPr>
          <a:xfrm>
            <a:off x="296050" y="8685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prstClr val="black"/>
                </a:solidFill>
              </a:rPr>
              <a:t>Lapsettomuushoitojen etiikkaa…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30441" y="1513826"/>
            <a:ext cx="2530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prstClr val="black"/>
                </a:solidFill>
              </a:rPr>
              <a:t>Lapsen oikeus tietää…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prstClr val="black"/>
                </a:solidFill>
              </a:rPr>
              <a:t>oma alkunsa?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prstClr val="black"/>
                </a:solidFill>
              </a:rPr>
              <a:t>biologinen vanhempansa?</a:t>
            </a:r>
          </a:p>
        </p:txBody>
      </p:sp>
      <p:sp>
        <p:nvSpPr>
          <p:cNvPr id="13" name="Tekstiruutu 12"/>
          <p:cNvSpPr txBox="1"/>
          <p:nvPr/>
        </p:nvSpPr>
        <p:spPr>
          <a:xfrm rot="20223465">
            <a:off x="3632091" y="570141"/>
            <a:ext cx="31752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prstClr val="black"/>
                </a:solidFill>
              </a:rPr>
              <a:t>Lahjoitetut sukusolut…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prstClr val="black"/>
                </a:solidFill>
              </a:rPr>
              <a:t>vaikutus suhteeseen?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prstClr val="black"/>
                </a:solidFill>
              </a:rPr>
              <a:t>rekisteritiedot?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prstClr val="black"/>
                </a:solidFill>
              </a:rPr>
              <a:t>palkkio?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prstClr val="black"/>
                </a:solidFill>
              </a:rPr>
              <a:t>anonyymius?</a:t>
            </a:r>
          </a:p>
        </p:txBody>
      </p:sp>
      <p:sp>
        <p:nvSpPr>
          <p:cNvPr id="14" name="Tekstiruutu 13"/>
          <p:cNvSpPr txBox="1"/>
          <p:nvPr/>
        </p:nvSpPr>
        <p:spPr>
          <a:xfrm rot="1067352">
            <a:off x="6374509" y="2564915"/>
            <a:ext cx="2750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prstClr val="black"/>
                </a:solidFill>
              </a:rPr>
              <a:t>Sijaissynnytys…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prstClr val="black"/>
                </a:solidFill>
              </a:rPr>
              <a:t>kenellä oikeus?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prstClr val="black"/>
                </a:solidFill>
              </a:rPr>
              <a:t>kuka valitsee?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prstClr val="black"/>
                </a:solidFill>
              </a:rPr>
              <a:t>terveysriskit?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prstClr val="black"/>
                </a:solidFill>
              </a:rPr>
              <a:t>turismi?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prstClr val="black"/>
                </a:solidFill>
              </a:rPr>
              <a:t>luovutus?</a:t>
            </a:r>
          </a:p>
        </p:txBody>
      </p:sp>
      <p:sp>
        <p:nvSpPr>
          <p:cNvPr id="15" name="Tekstiruutu 14"/>
          <p:cNvSpPr txBox="1"/>
          <p:nvPr/>
        </p:nvSpPr>
        <p:spPr>
          <a:xfrm rot="1123142">
            <a:off x="147495" y="4720618"/>
            <a:ext cx="30798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prstClr val="black"/>
                </a:solidFill>
              </a:rPr>
              <a:t>Ketä hoidetaan…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prstClr val="black"/>
                </a:solidFill>
              </a:rPr>
              <a:t>lapsettomat / lapselliset?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prstClr val="black"/>
                </a:solidFill>
              </a:rPr>
              <a:t>yksinelävät?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prstClr val="black"/>
                </a:solidFill>
              </a:rPr>
              <a:t>nais-/miesparit?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prstClr val="black"/>
                </a:solidFill>
              </a:rPr>
              <a:t>ikä?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prstClr val="black"/>
                </a:solidFill>
              </a:rPr>
              <a:t>lapsettomuuden syy?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3019067" y="3879753"/>
            <a:ext cx="33561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prstClr val="black"/>
                </a:solidFill>
              </a:rPr>
              <a:t>Hoitokustannukset…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prstClr val="black"/>
                </a:solidFill>
              </a:rPr>
              <a:t>julkinen sektori: saatavuus, priorisointi?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prstClr val="black"/>
                </a:solidFill>
              </a:rPr>
              <a:t>yksityisen sektorin hinnat?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prstClr val="black"/>
                </a:solidFill>
              </a:rPr>
              <a:t>tasa-arvo?</a:t>
            </a:r>
          </a:p>
        </p:txBody>
      </p:sp>
    </p:spTree>
    <p:extLst/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2087724" y="0"/>
            <a:ext cx="5472608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800" b="1" dirty="0">
                <a:solidFill>
                  <a:prstClr val="black"/>
                </a:solidFill>
              </a:rPr>
              <a:t>   Vapaaehtoisesti lapsettomat ry.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587654"/>
            <a:ext cx="3581722" cy="3811741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053" y="4452952"/>
            <a:ext cx="3409950" cy="2371725"/>
          </a:xfrm>
          <a:prstGeom prst="rect">
            <a:avLst/>
          </a:prstGeom>
        </p:spPr>
      </p:pic>
    </p:spTree>
    <p:extLst/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292</Words>
  <Application>Microsoft Office PowerPoint</Application>
  <PresentationFormat>Näytössä katseltava diaesitys (4:3)</PresentationFormat>
  <Paragraphs>89</Paragraphs>
  <Slides>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Sannaleena Tuomikoski</dc:creator>
  <cp:lastModifiedBy>oppilas lukio</cp:lastModifiedBy>
  <cp:revision>3</cp:revision>
  <dcterms:created xsi:type="dcterms:W3CDTF">2017-02-08T17:09:09Z</dcterms:created>
  <dcterms:modified xsi:type="dcterms:W3CDTF">2019-02-07T20:32:50Z</dcterms:modified>
</cp:coreProperties>
</file>