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  <p:embeddedFont>
      <p:font typeface="Merriweather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slide" Target="slides/slide6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Merriweather-regular.fntdata"/><Relationship Id="rId14" Type="http://schemas.openxmlformats.org/officeDocument/2006/relationships/font" Target="fonts/Roboto-boldItalic.fntdata"/><Relationship Id="rId17" Type="http://schemas.openxmlformats.org/officeDocument/2006/relationships/font" Target="fonts/Merriweather-italic.fntdata"/><Relationship Id="rId16" Type="http://schemas.openxmlformats.org/officeDocument/2006/relationships/font" Target="fonts/Merriweather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Merriweather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-125" y="0"/>
            <a:ext cx="9144250" cy="4398100"/>
          </a:xfrm>
          <a:custGeom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Shape 11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8099"/>
            <a:ext cx="9144250" cy="4398100"/>
          </a:xfrm>
          <a:custGeom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Shape 16"/>
          <p:cNvSpPr/>
          <p:nvPr/>
        </p:nvSpPr>
        <p:spPr>
          <a:xfrm>
            <a:off x="0" y="0"/>
            <a:ext cx="9144250" cy="4398100"/>
          </a:xfrm>
          <a:custGeom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Shape 17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0" y="44125"/>
            <a:ext cx="4313625" cy="4399375"/>
          </a:xfrm>
          <a:custGeom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Shape 22"/>
          <p:cNvSpPr/>
          <p:nvPr/>
        </p:nvSpPr>
        <p:spPr>
          <a:xfrm>
            <a:off x="-125" y="0"/>
            <a:ext cx="4316900" cy="4395600"/>
          </a:xfrm>
          <a:custGeom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Shape 23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Shape 28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Shape 34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Shape 46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Narnian uutiset</a:t>
            </a:r>
            <a:endParaRPr/>
          </a:p>
        </p:txBody>
      </p:sp>
      <p:sp>
        <p:nvSpPr>
          <p:cNvPr id="65" name="Shape 65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24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Ilmari</a:t>
            </a:r>
            <a:endParaRPr sz="2400"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Kuukauden uutiset</a:t>
            </a:r>
            <a:endParaRPr/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Kaspianin matka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Uusi vara kuningas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Kaspianin paluu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Aslanin on nähty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Kaspianin matka</a:t>
            </a:r>
            <a:endParaRPr/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Kaspian keräsi miehistön ja lähti kolme viikkoa sitten.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Matkan tarkoitus oli löytää 7 kadonnutta lordia.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Kaspian matkaa Sarastus nimisellä laivalla.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78" name="Shape 78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Uusi väliaikainen kuningas</a:t>
            </a:r>
            <a:endParaRPr/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Kaspian luovutti hallinnon hyvälle maahis ystävänsä Piiparille.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Hän on taistellut Narnian rinnalla monissa sodissa ja on hyvin uskollinen.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5" name="Shape 8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Sarastuksen paluu</a:t>
            </a:r>
            <a:endParaRPr/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Sarastus palasi kolmen viikon jälkeen satamaan.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Miehistö ei palannut täysilukuisena.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Suurin osa lordeista löytyi.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92" name="Shape 92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</a:rPr>
              <a:t>Aslan nähty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Sarastuksen matkustajista monet olivat nähneet Aslanin.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Eräs kuvaili häntä norsun kokoiseksi ja sanoi hänen hohkaavan valoa.</a:t>
            </a:r>
            <a:endParaRPr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99" name="Shape 99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