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4"/>
    <p:sldMasterId id="2147483665" r:id="rId5"/>
  </p:sldMasterIdLst>
  <p:sldIdLst>
    <p:sldId id="264" r:id="rId6"/>
    <p:sldId id="257" r:id="rId7"/>
    <p:sldId id="259" r:id="rId8"/>
    <p:sldId id="260" r:id="rId9"/>
    <p:sldId id="261" r:id="rId10"/>
    <p:sldId id="262" r:id="rId11"/>
    <p:sldId id="263" r:id="rId12"/>
    <p:sldId id="303" r:id="rId13"/>
    <p:sldId id="299" r:id="rId14"/>
  </p:sldIdLst>
  <p:sldSz cx="9144000" cy="6858000" type="screen4x3"/>
  <p:notesSz cx="6797675" cy="9872663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4F15AE-7418-4E2C-B03C-EAEC30A75AC2}" v="2" dt="2025-03-06T07:48:18.6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vinainen Katja" userId="5d455824-834b-45e9-a80a-d33f040af937" providerId="ADAL" clId="{4F4F15AE-7418-4E2C-B03C-EAEC30A75AC2}"/>
    <pc:docChg chg="modSld">
      <pc:chgData name="Savinainen Katja" userId="5d455824-834b-45e9-a80a-d33f040af937" providerId="ADAL" clId="{4F4F15AE-7418-4E2C-B03C-EAEC30A75AC2}" dt="2025-03-06T07:49:03.412" v="9" actId="14100"/>
      <pc:docMkLst>
        <pc:docMk/>
      </pc:docMkLst>
      <pc:sldChg chg="modSp mod">
        <pc:chgData name="Savinainen Katja" userId="5d455824-834b-45e9-a80a-d33f040af937" providerId="ADAL" clId="{4F4F15AE-7418-4E2C-B03C-EAEC30A75AC2}" dt="2025-03-06T07:49:03.412" v="9" actId="14100"/>
        <pc:sldMkLst>
          <pc:docMk/>
          <pc:sldMk cId="2565405030" sldId="299"/>
        </pc:sldMkLst>
        <pc:spChg chg="mod">
          <ac:chgData name="Savinainen Katja" userId="5d455824-834b-45e9-a80a-d33f040af937" providerId="ADAL" clId="{4F4F15AE-7418-4E2C-B03C-EAEC30A75AC2}" dt="2025-03-06T07:49:03.412" v="9" actId="14100"/>
          <ac:spMkLst>
            <pc:docMk/>
            <pc:sldMk cId="2565405030" sldId="299"/>
            <ac:spMk id="3" creationId="{A36D5E12-C76A-18F6-91F5-965179CFD283}"/>
          </ac:spMkLst>
        </pc:spChg>
        <pc:spChg chg="mod">
          <ac:chgData name="Savinainen Katja" userId="5d455824-834b-45e9-a80a-d33f040af937" providerId="ADAL" clId="{4F4F15AE-7418-4E2C-B03C-EAEC30A75AC2}" dt="2025-03-06T07:48:48.769" v="5" actId="14100"/>
          <ac:spMkLst>
            <pc:docMk/>
            <pc:sldMk cId="2565405030" sldId="299"/>
            <ac:spMk id="5" creationId="{DDE73C55-4911-30E8-A089-4A693F49A24D}"/>
          </ac:spMkLst>
        </pc:spChg>
      </pc:sldChg>
      <pc:sldChg chg="modSp mod">
        <pc:chgData name="Savinainen Katja" userId="5d455824-834b-45e9-a80a-d33f040af937" providerId="ADAL" clId="{4F4F15AE-7418-4E2C-B03C-EAEC30A75AC2}" dt="2025-03-06T07:48:41.655" v="4" actId="14100"/>
        <pc:sldMkLst>
          <pc:docMk/>
          <pc:sldMk cId="3023115334" sldId="303"/>
        </pc:sldMkLst>
        <pc:spChg chg="mod">
          <ac:chgData name="Savinainen Katja" userId="5d455824-834b-45e9-a80a-d33f040af937" providerId="ADAL" clId="{4F4F15AE-7418-4E2C-B03C-EAEC30A75AC2}" dt="2025-03-06T07:48:41.655" v="4" actId="14100"/>
          <ac:spMkLst>
            <pc:docMk/>
            <pc:sldMk cId="3023115334" sldId="303"/>
            <ac:spMk id="6" creationId="{5AF2B1F4-03FE-7FCA-FD8B-62D84836DCFF}"/>
          </ac:spMkLst>
        </pc:spChg>
        <pc:spChg chg="mod">
          <ac:chgData name="Savinainen Katja" userId="5d455824-834b-45e9-a80a-d33f040af937" providerId="ADAL" clId="{4F4F15AE-7418-4E2C-B03C-EAEC30A75AC2}" dt="2025-03-06T07:48:26.727" v="0" actId="14100"/>
          <ac:spMkLst>
            <pc:docMk/>
            <pc:sldMk cId="3023115334" sldId="303"/>
            <ac:spMk id="8" creationId="{EF372017-F5F1-C9BF-1917-4CCDAC58B6C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jpe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png"/><Relationship Id="rId4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jpe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png"/><Relationship Id="rId4" Type="http://schemas.openxmlformats.org/officeDocument/2006/relationships/image" Target="../media/image1.jpe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.jpeg"/><Relationship Id="rId9" Type="http://schemas.openxmlformats.org/officeDocument/2006/relationships/image" Target="../media/image20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jpe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3.png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1638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fi-FI" sz="2400">
                <a:latin typeface="Times New Roman" pitchFamily="18" charset="0"/>
              </a:endParaRPr>
            </a:p>
          </p:txBody>
        </p:sp>
        <p:sp>
          <p:nvSpPr>
            <p:cNvPr id="16388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fi-FI" sz="2400">
                <a:latin typeface="Times New Roman" pitchFamily="18" charset="0"/>
              </a:endParaRPr>
            </a:p>
          </p:txBody>
        </p:sp>
      </p:grpSp>
      <p:grpSp>
        <p:nvGrpSpPr>
          <p:cNvPr id="16389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16390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16391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</p:grpSp>
      <p:sp>
        <p:nvSpPr>
          <p:cNvPr id="1639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i-FI" noProof="0"/>
              <a:t>Muokkaa alaotsikon perustyyliä napsautt.</a:t>
            </a:r>
          </a:p>
        </p:txBody>
      </p:sp>
      <p:sp>
        <p:nvSpPr>
          <p:cNvPr id="16393" name="Rectangle 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6394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fi-FI"/>
          </a:p>
        </p:txBody>
      </p:sp>
      <p:sp>
        <p:nvSpPr>
          <p:cNvPr id="16395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F7C72667-468D-4C0A-9BBA-9792FBFDC94A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16396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i-FI" noProof="0"/>
              <a:t>Muokkaa perustyyl. napsautt.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639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3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639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639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639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396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D58304-22F0-4F29-A8EB-DF41F13AE254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7641730"/>
      </p:ext>
    </p:extLst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990C54-D147-4BFE-9E50-5C4B497D1728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6224721"/>
      </p:ext>
    </p:extLst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63CAFBA-2457-0E41-8151-0C9EDEEB7E6C}"/>
              </a:ext>
            </a:extLst>
          </p:cNvPr>
          <p:cNvSpPr/>
          <p:nvPr userDrawn="1"/>
        </p:nvSpPr>
        <p:spPr>
          <a:xfrm>
            <a:off x="2" y="4"/>
            <a:ext cx="8841258" cy="6857997"/>
          </a:xfrm>
          <a:prstGeom prst="rect">
            <a:avLst/>
          </a:prstGeom>
          <a:gradFill flip="none" rotWithShape="1">
            <a:gsLst>
              <a:gs pos="3000">
                <a:schemeClr val="bg1"/>
              </a:gs>
              <a:gs pos="100000">
                <a:srgbClr val="88C8E3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>
              <a:ln>
                <a:noFill/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FDA7BF-0FCD-E749-8B40-A2B088974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6931" y="795869"/>
            <a:ext cx="3801487" cy="1511223"/>
          </a:xfrm>
        </p:spPr>
        <p:txBody>
          <a:bodyPr anchor="b" anchorCtr="0">
            <a:noAutofit/>
          </a:bodyPr>
          <a:lstStyle>
            <a:lvl1pPr algn="l">
              <a:defRPr sz="3600" baseline="0">
                <a:solidFill>
                  <a:srgbClr val="005396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B0C921-2328-8D4C-9B3A-2174D953A7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6931" y="2381208"/>
            <a:ext cx="3801487" cy="6611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 baseline="0">
                <a:solidFill>
                  <a:srgbClr val="005396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C0CD5-BF3B-FC4A-BDC7-DD334427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DA0FE-D8C8-B14E-BA13-A6E9F81C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C92EE-DC5E-9142-B105-E379F319F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Picture 10" descr="A screenshot of a video game&#10;&#10;Description automatically generated">
            <a:extLst>
              <a:ext uri="{FF2B5EF4-FFF2-40B4-BE49-F238E27FC236}">
                <a16:creationId xmlns:a16="http://schemas.microsoft.com/office/drawing/2014/main" id="{0094E748-5419-BE6A-C394-F3DDBFDD99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8283"/>
          <a:stretch/>
        </p:blipFill>
        <p:spPr>
          <a:xfrm>
            <a:off x="0" y="3050810"/>
            <a:ext cx="7829550" cy="3807191"/>
          </a:xfrm>
          <a:prstGeom prst="rect">
            <a:avLst/>
          </a:prstGeom>
        </p:spPr>
      </p:pic>
      <p:pic>
        <p:nvPicPr>
          <p:cNvPr id="8" name="Picture 7" descr="Shape, icon, arrow&#10;&#10;Description automatically generated">
            <a:extLst>
              <a:ext uri="{FF2B5EF4-FFF2-40B4-BE49-F238E27FC236}">
                <a16:creationId xmlns:a16="http://schemas.microsoft.com/office/drawing/2014/main" id="{D52A32F9-B3AA-7D6F-0B22-6C9B1BB0DD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938" r="4649"/>
          <a:stretch/>
        </p:blipFill>
        <p:spPr>
          <a:xfrm>
            <a:off x="6828183" y="0"/>
            <a:ext cx="2315816" cy="685800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EF48B8A-162C-B199-CF88-34500A83B1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51444" y="4751866"/>
            <a:ext cx="1038225" cy="1790700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18B54729-2147-BD8C-0034-87AC14140B5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198630" y="507676"/>
            <a:ext cx="1787525" cy="230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986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untomessut Teksti 1 palst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72941F-538C-AF35-9F1A-31C84B3BFF9F}"/>
              </a:ext>
            </a:extLst>
          </p:cNvPr>
          <p:cNvSpPr/>
          <p:nvPr userDrawn="1"/>
        </p:nvSpPr>
        <p:spPr>
          <a:xfrm>
            <a:off x="0" y="0"/>
            <a:ext cx="3074670" cy="6858000"/>
          </a:xfrm>
          <a:prstGeom prst="rect">
            <a:avLst/>
          </a:prstGeom>
          <a:gradFill flip="none" rotWithShape="1">
            <a:gsLst>
              <a:gs pos="3000">
                <a:schemeClr val="bg1"/>
              </a:gs>
              <a:gs pos="100000">
                <a:srgbClr val="88C8E3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>
              <a:ln>
                <a:noFill/>
              </a:ln>
            </a:endParaRPr>
          </a:p>
        </p:txBody>
      </p:sp>
      <p:pic>
        <p:nvPicPr>
          <p:cNvPr id="10" name="Picture 9" descr="Graphical user interface&#10;&#10;Description automatically generated">
            <a:extLst>
              <a:ext uri="{FF2B5EF4-FFF2-40B4-BE49-F238E27FC236}">
                <a16:creationId xmlns:a16="http://schemas.microsoft.com/office/drawing/2014/main" id="{099535FD-3F6A-B39E-5BC7-E88CC5978C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745" t="-949" r="10392" b="6940"/>
          <a:stretch/>
        </p:blipFill>
        <p:spPr>
          <a:xfrm>
            <a:off x="0" y="528322"/>
            <a:ext cx="3018559" cy="6329679"/>
          </a:xfrm>
          <a:prstGeom prst="rect">
            <a:avLst/>
          </a:prstGeom>
        </p:spPr>
      </p:pic>
      <p:pic>
        <p:nvPicPr>
          <p:cNvPr id="2" name="Picture 1" descr="Shape, icon, arrow&#10;&#10;Description automatically generated">
            <a:extLst>
              <a:ext uri="{FF2B5EF4-FFF2-40B4-BE49-F238E27FC236}">
                <a16:creationId xmlns:a16="http://schemas.microsoft.com/office/drawing/2014/main" id="{5C02266D-FB73-7853-06F2-96A4D60819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938" r="4649"/>
          <a:stretch/>
        </p:blipFill>
        <p:spPr>
          <a:xfrm>
            <a:off x="1072245" y="0"/>
            <a:ext cx="2315816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739" y="528322"/>
            <a:ext cx="4341161" cy="1131145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739" y="1828799"/>
            <a:ext cx="4341161" cy="4527552"/>
          </a:xfrm>
        </p:spPr>
        <p:txBody>
          <a:bodyPr>
            <a:normAutofit/>
          </a:bodyPr>
          <a:lstStyle>
            <a:lvl1pPr>
              <a:defRPr sz="1275"/>
            </a:lvl1pPr>
            <a:lvl2pPr>
              <a:defRPr sz="1275"/>
            </a:lvl2pPr>
            <a:lvl3pPr>
              <a:defRPr sz="1275"/>
            </a:lvl3pPr>
            <a:lvl4pPr>
              <a:defRPr sz="1275"/>
            </a:lvl4pPr>
            <a:lvl5pPr>
              <a:defRPr sz="1275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B1A6A97B-61BF-77F7-A034-95278311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1" y="6441501"/>
            <a:ext cx="44323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E510A20B-E3D4-A126-7FAF-BFB664C686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-3420" t="6239" r="-8158" b="-1"/>
          <a:stretch/>
        </p:blipFill>
        <p:spPr>
          <a:xfrm>
            <a:off x="893618" y="1"/>
            <a:ext cx="1297214" cy="140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181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s työpaikka Teksti 1 palst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72941F-538C-AF35-9F1A-31C84B3BFF9F}"/>
              </a:ext>
            </a:extLst>
          </p:cNvPr>
          <p:cNvSpPr/>
          <p:nvPr userDrawn="1"/>
        </p:nvSpPr>
        <p:spPr>
          <a:xfrm>
            <a:off x="0" y="0"/>
            <a:ext cx="3074670" cy="6858000"/>
          </a:xfrm>
          <a:prstGeom prst="rect">
            <a:avLst/>
          </a:prstGeom>
          <a:gradFill flip="none" rotWithShape="1">
            <a:gsLst>
              <a:gs pos="3000">
                <a:schemeClr val="bg1"/>
              </a:gs>
              <a:gs pos="100000">
                <a:srgbClr val="88C8E3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>
              <a:ln>
                <a:noFill/>
              </a:ln>
            </a:endParaRPr>
          </a:p>
        </p:txBody>
      </p:sp>
      <p:pic>
        <p:nvPicPr>
          <p:cNvPr id="12" name="Picture 11" descr="A group of people on a bench&#10;&#10;Description automatically generated with low confidence">
            <a:extLst>
              <a:ext uri="{FF2B5EF4-FFF2-40B4-BE49-F238E27FC236}">
                <a16:creationId xmlns:a16="http://schemas.microsoft.com/office/drawing/2014/main" id="{98E63D1D-C38B-D55C-DBEB-50D3DA7852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618" t="494"/>
          <a:stretch/>
        </p:blipFill>
        <p:spPr>
          <a:xfrm>
            <a:off x="0" y="668868"/>
            <a:ext cx="3236111" cy="6189133"/>
          </a:xfrm>
          <a:prstGeom prst="rect">
            <a:avLst/>
          </a:prstGeom>
        </p:spPr>
      </p:pic>
      <p:pic>
        <p:nvPicPr>
          <p:cNvPr id="2" name="Picture 1" descr="Shape, icon, arrow&#10;&#10;Description automatically generated">
            <a:extLst>
              <a:ext uri="{FF2B5EF4-FFF2-40B4-BE49-F238E27FC236}">
                <a16:creationId xmlns:a16="http://schemas.microsoft.com/office/drawing/2014/main" id="{5C02266D-FB73-7853-06F2-96A4D60819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938" r="4649"/>
          <a:stretch/>
        </p:blipFill>
        <p:spPr>
          <a:xfrm>
            <a:off x="1072245" y="0"/>
            <a:ext cx="2315816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739" y="528322"/>
            <a:ext cx="4341161" cy="1131145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739" y="1828799"/>
            <a:ext cx="4341161" cy="4527552"/>
          </a:xfrm>
        </p:spPr>
        <p:txBody>
          <a:bodyPr>
            <a:normAutofit/>
          </a:bodyPr>
          <a:lstStyle>
            <a:lvl1pPr>
              <a:defRPr sz="1275"/>
            </a:lvl1pPr>
            <a:lvl2pPr>
              <a:defRPr sz="1275"/>
            </a:lvl2pPr>
            <a:lvl3pPr>
              <a:defRPr sz="1275"/>
            </a:lvl3pPr>
            <a:lvl4pPr>
              <a:defRPr sz="1275"/>
            </a:lvl4pPr>
            <a:lvl5pPr>
              <a:defRPr sz="1275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ECD205ED-8A84-8628-BDB8-F3958AE2C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1" y="6441501"/>
            <a:ext cx="44323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0239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tö ja koira teksti 1 palst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72941F-538C-AF35-9F1A-31C84B3BFF9F}"/>
              </a:ext>
            </a:extLst>
          </p:cNvPr>
          <p:cNvSpPr/>
          <p:nvPr userDrawn="1"/>
        </p:nvSpPr>
        <p:spPr>
          <a:xfrm>
            <a:off x="119999" y="23500"/>
            <a:ext cx="3074670" cy="6858000"/>
          </a:xfrm>
          <a:prstGeom prst="rect">
            <a:avLst/>
          </a:prstGeom>
          <a:gradFill flip="none" rotWithShape="1">
            <a:gsLst>
              <a:gs pos="3000">
                <a:schemeClr val="bg1"/>
              </a:gs>
              <a:gs pos="100000">
                <a:srgbClr val="88C8E3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>
              <a:ln>
                <a:noFill/>
              </a:ln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8061" y="509523"/>
            <a:ext cx="4341161" cy="1131145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8061" y="1815713"/>
            <a:ext cx="4341161" cy="4527552"/>
          </a:xfrm>
        </p:spPr>
        <p:txBody>
          <a:bodyPr>
            <a:normAutofit/>
          </a:bodyPr>
          <a:lstStyle>
            <a:lvl1pPr>
              <a:defRPr sz="1275"/>
            </a:lvl1pPr>
            <a:lvl2pPr>
              <a:defRPr sz="1275"/>
            </a:lvl2pPr>
            <a:lvl3pPr>
              <a:defRPr sz="1275"/>
            </a:lvl3pPr>
            <a:lvl4pPr>
              <a:defRPr sz="1275"/>
            </a:lvl4pPr>
            <a:lvl5pPr>
              <a:defRPr sz="1275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ECD205ED-8A84-8628-BDB8-F3958AE2C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1" y="6441501"/>
            <a:ext cx="44323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3" name="Kuva 12" descr="Kuva, joka sisältää kohteen koira, vaate, animaatio&#10;&#10;Kuvaus luotu automaattisesti">
            <a:extLst>
              <a:ext uri="{FF2B5EF4-FFF2-40B4-BE49-F238E27FC236}">
                <a16:creationId xmlns:a16="http://schemas.microsoft.com/office/drawing/2014/main" id="{789E340B-C8D0-FC72-7940-F1F771AA5A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324270" y="136525"/>
            <a:ext cx="4518940" cy="6018037"/>
          </a:xfrm>
          <a:prstGeom prst="rect">
            <a:avLst/>
          </a:prstGeom>
        </p:spPr>
      </p:pic>
      <p:pic>
        <p:nvPicPr>
          <p:cNvPr id="2" name="Picture 1" descr="Shape, icon, arrow&#10;&#10;Description automatically generated">
            <a:extLst>
              <a:ext uri="{FF2B5EF4-FFF2-40B4-BE49-F238E27FC236}">
                <a16:creationId xmlns:a16="http://schemas.microsoft.com/office/drawing/2014/main" id="{5C02266D-FB73-7853-06F2-96A4D60819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938" r="4649"/>
          <a:stretch/>
        </p:blipFill>
        <p:spPr>
          <a:xfrm>
            <a:off x="1072245" y="0"/>
            <a:ext cx="23158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867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nnity kuntaasi Teksti 2 palsta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BD547B-ABBE-F9C0-5B7C-A7E0D7A8F044}"/>
              </a:ext>
            </a:extLst>
          </p:cNvPr>
          <p:cNvSpPr/>
          <p:nvPr userDrawn="1"/>
        </p:nvSpPr>
        <p:spPr>
          <a:xfrm>
            <a:off x="2736849" y="1"/>
            <a:ext cx="6104410" cy="6858000"/>
          </a:xfrm>
          <a:prstGeom prst="rect">
            <a:avLst/>
          </a:prstGeom>
          <a:gradFill flip="none" rotWithShape="1">
            <a:gsLst>
              <a:gs pos="42000">
                <a:schemeClr val="bg1"/>
              </a:gs>
              <a:gs pos="100000">
                <a:srgbClr val="ABD9EB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>
              <a:ln>
                <a:noFill/>
              </a:ln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528321"/>
            <a:ext cx="6199532" cy="116395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8799"/>
            <a:ext cx="3073400" cy="3172692"/>
          </a:xfrm>
        </p:spPr>
        <p:txBody>
          <a:bodyPr>
            <a:normAutofit/>
          </a:bodyPr>
          <a:lstStyle>
            <a:lvl1pPr>
              <a:defRPr sz="1275"/>
            </a:lvl1pPr>
            <a:lvl2pPr>
              <a:defRPr sz="1275"/>
            </a:lvl2pPr>
            <a:lvl3pPr>
              <a:defRPr sz="1275"/>
            </a:lvl3pPr>
            <a:lvl4pPr>
              <a:defRPr sz="1275"/>
            </a:lvl4pPr>
            <a:lvl5pPr>
              <a:defRPr sz="1275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F3833B8-F940-E011-8E0B-EC90699CF8E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754783" y="1828799"/>
            <a:ext cx="3073400" cy="3172692"/>
          </a:xfrm>
        </p:spPr>
        <p:txBody>
          <a:bodyPr>
            <a:normAutofit/>
          </a:bodyPr>
          <a:lstStyle>
            <a:lvl1pPr>
              <a:defRPr sz="1275"/>
            </a:lvl1pPr>
            <a:lvl2pPr>
              <a:defRPr sz="1275"/>
            </a:lvl2pPr>
            <a:lvl3pPr>
              <a:defRPr sz="1275"/>
            </a:lvl3pPr>
            <a:lvl4pPr>
              <a:defRPr sz="1275"/>
            </a:lvl4pPr>
            <a:lvl5pPr>
              <a:defRPr sz="1275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CF1A7CD-8843-9C81-EF65-87A6650812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508" r="-804" b="5362"/>
          <a:stretch/>
        </p:blipFill>
        <p:spPr>
          <a:xfrm>
            <a:off x="0" y="4448291"/>
            <a:ext cx="7524750" cy="240970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DBB4662-2766-B589-A0EA-5C5ED657AF69}"/>
              </a:ext>
            </a:extLst>
          </p:cNvPr>
          <p:cNvGrpSpPr/>
          <p:nvPr userDrawn="1"/>
        </p:nvGrpSpPr>
        <p:grpSpPr>
          <a:xfrm>
            <a:off x="6828183" y="0"/>
            <a:ext cx="2315816" cy="6858000"/>
            <a:chOff x="9104243" y="0"/>
            <a:chExt cx="3087755" cy="6858000"/>
          </a:xfrm>
        </p:grpSpPr>
        <p:pic>
          <p:nvPicPr>
            <p:cNvPr id="9" name="Picture 8" descr="Shape, icon, arrow&#10;&#10;Description automatically generated">
              <a:extLst>
                <a:ext uri="{FF2B5EF4-FFF2-40B4-BE49-F238E27FC236}">
                  <a16:creationId xmlns:a16="http://schemas.microsoft.com/office/drawing/2014/main" id="{BA870632-631E-D171-D733-AC1BAB62776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-938" r="4649"/>
            <a:stretch/>
          </p:blipFill>
          <p:spPr>
            <a:xfrm>
              <a:off x="9104243" y="0"/>
              <a:ext cx="3087755" cy="6858000"/>
            </a:xfrm>
            <a:prstGeom prst="rect">
              <a:avLst/>
            </a:prstGeom>
          </p:spPr>
        </p:pic>
        <p:pic>
          <p:nvPicPr>
            <p:cNvPr id="10" name="Content Placeholder 8">
              <a:extLst>
                <a:ext uri="{FF2B5EF4-FFF2-40B4-BE49-F238E27FC236}">
                  <a16:creationId xmlns:a16="http://schemas.microsoft.com/office/drawing/2014/main" id="{FA676FE3-00CA-19E0-AC32-623FFACC58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0335259" y="4751866"/>
              <a:ext cx="1384300" cy="1790700"/>
            </a:xfrm>
            <a:prstGeom prst="rect">
              <a:avLst/>
            </a:prstGeom>
          </p:spPr>
        </p:pic>
      </p:grp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ADDD3544-488C-2122-9763-817AAA987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1" y="6441501"/>
            <a:ext cx="44323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01474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iinnity kuntaasi Teksti 2 palsta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BD547B-ABBE-F9C0-5B7C-A7E0D7A8F044}"/>
              </a:ext>
            </a:extLst>
          </p:cNvPr>
          <p:cNvSpPr/>
          <p:nvPr userDrawn="1"/>
        </p:nvSpPr>
        <p:spPr>
          <a:xfrm>
            <a:off x="2736849" y="1"/>
            <a:ext cx="6104410" cy="6858000"/>
          </a:xfrm>
          <a:prstGeom prst="rect">
            <a:avLst/>
          </a:prstGeom>
          <a:gradFill flip="none" rotWithShape="1">
            <a:gsLst>
              <a:gs pos="42000">
                <a:schemeClr val="bg1"/>
              </a:gs>
              <a:gs pos="100000">
                <a:srgbClr val="ABD9EB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>
              <a:ln>
                <a:noFill/>
              </a:ln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528321"/>
            <a:ext cx="6199532" cy="116395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8799"/>
            <a:ext cx="3073400" cy="3172692"/>
          </a:xfrm>
        </p:spPr>
        <p:txBody>
          <a:bodyPr>
            <a:normAutofit/>
          </a:bodyPr>
          <a:lstStyle>
            <a:lvl1pPr>
              <a:defRPr sz="1275"/>
            </a:lvl1pPr>
            <a:lvl2pPr>
              <a:defRPr sz="1275"/>
            </a:lvl2pPr>
            <a:lvl3pPr>
              <a:defRPr sz="1275"/>
            </a:lvl3pPr>
            <a:lvl4pPr>
              <a:defRPr sz="1275"/>
            </a:lvl4pPr>
            <a:lvl5pPr>
              <a:defRPr sz="1275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F3833B8-F940-E011-8E0B-EC90699CF8E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754783" y="1828799"/>
            <a:ext cx="3073400" cy="3172692"/>
          </a:xfrm>
        </p:spPr>
        <p:txBody>
          <a:bodyPr>
            <a:normAutofit/>
          </a:bodyPr>
          <a:lstStyle>
            <a:lvl1pPr>
              <a:defRPr sz="1275"/>
            </a:lvl1pPr>
            <a:lvl2pPr>
              <a:defRPr sz="1275"/>
            </a:lvl2pPr>
            <a:lvl3pPr>
              <a:defRPr sz="1275"/>
            </a:lvl3pPr>
            <a:lvl4pPr>
              <a:defRPr sz="1275"/>
            </a:lvl4pPr>
            <a:lvl5pPr>
              <a:defRPr sz="1275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DBB4662-2766-B589-A0EA-5C5ED657AF69}"/>
              </a:ext>
            </a:extLst>
          </p:cNvPr>
          <p:cNvGrpSpPr/>
          <p:nvPr userDrawn="1"/>
        </p:nvGrpSpPr>
        <p:grpSpPr>
          <a:xfrm>
            <a:off x="6828183" y="0"/>
            <a:ext cx="2315816" cy="6858000"/>
            <a:chOff x="9104243" y="0"/>
            <a:chExt cx="3087755" cy="6858000"/>
          </a:xfrm>
        </p:grpSpPr>
        <p:pic>
          <p:nvPicPr>
            <p:cNvPr id="9" name="Picture 8" descr="Shape, icon, arrow&#10;&#10;Description automatically generated">
              <a:extLst>
                <a:ext uri="{FF2B5EF4-FFF2-40B4-BE49-F238E27FC236}">
                  <a16:creationId xmlns:a16="http://schemas.microsoft.com/office/drawing/2014/main" id="{BA870632-631E-D171-D733-AC1BAB62776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-938" r="4649"/>
            <a:stretch/>
          </p:blipFill>
          <p:spPr>
            <a:xfrm>
              <a:off x="9104243" y="0"/>
              <a:ext cx="3087755" cy="6858000"/>
            </a:xfrm>
            <a:prstGeom prst="rect">
              <a:avLst/>
            </a:prstGeom>
          </p:spPr>
        </p:pic>
        <p:pic>
          <p:nvPicPr>
            <p:cNvPr id="10" name="Content Placeholder 8">
              <a:extLst>
                <a:ext uri="{FF2B5EF4-FFF2-40B4-BE49-F238E27FC236}">
                  <a16:creationId xmlns:a16="http://schemas.microsoft.com/office/drawing/2014/main" id="{FA676FE3-00CA-19E0-AC32-623FFACC58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335259" y="4751866"/>
              <a:ext cx="1384300" cy="1790700"/>
            </a:xfrm>
            <a:prstGeom prst="rect">
              <a:avLst/>
            </a:prstGeom>
          </p:spPr>
        </p:pic>
      </p:grp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ADDD3544-488C-2122-9763-817AAA987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1" y="6441501"/>
            <a:ext cx="44323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Kuva 7" descr="Kuva, joka sisältää kohteen Animaatio, pikseli&#10;&#10;Kuvaus luotu automaattisesti">
            <a:extLst>
              <a:ext uri="{FF2B5EF4-FFF2-40B4-BE49-F238E27FC236}">
                <a16:creationId xmlns:a16="http://schemas.microsoft.com/office/drawing/2014/main" id="{45E9B95E-AE23-1D0B-03A0-440CF296650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1875" y="3634775"/>
            <a:ext cx="6925656" cy="339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170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masto ja energia Teksti 2 palsta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BD547B-ABBE-F9C0-5B7C-A7E0D7A8F044}"/>
              </a:ext>
            </a:extLst>
          </p:cNvPr>
          <p:cNvSpPr/>
          <p:nvPr userDrawn="1"/>
        </p:nvSpPr>
        <p:spPr>
          <a:xfrm>
            <a:off x="2736849" y="1"/>
            <a:ext cx="6104410" cy="6858000"/>
          </a:xfrm>
          <a:prstGeom prst="rect">
            <a:avLst/>
          </a:prstGeom>
          <a:gradFill flip="none" rotWithShape="1">
            <a:gsLst>
              <a:gs pos="42000">
                <a:schemeClr val="bg1"/>
              </a:gs>
              <a:gs pos="100000">
                <a:srgbClr val="ABD9EB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>
              <a:ln>
                <a:noFill/>
              </a:ln>
            </a:endParaRPr>
          </a:p>
        </p:txBody>
      </p:sp>
      <p:pic>
        <p:nvPicPr>
          <p:cNvPr id="11" name="Picture 10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8CE3215D-035D-94C5-A268-E0017D04C0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502" b="317"/>
          <a:stretch/>
        </p:blipFill>
        <p:spPr>
          <a:xfrm>
            <a:off x="0" y="4940902"/>
            <a:ext cx="7448705" cy="1917098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C80212-7EBB-3341-9082-9D9986E7B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1" y="6441501"/>
            <a:ext cx="44323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528321"/>
            <a:ext cx="6199532" cy="116395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8800"/>
            <a:ext cx="3073400" cy="3172691"/>
          </a:xfrm>
        </p:spPr>
        <p:txBody>
          <a:bodyPr>
            <a:normAutofit/>
          </a:bodyPr>
          <a:lstStyle>
            <a:lvl1pPr>
              <a:defRPr sz="1275"/>
            </a:lvl1pPr>
            <a:lvl2pPr>
              <a:defRPr sz="1275"/>
            </a:lvl2pPr>
            <a:lvl3pPr>
              <a:defRPr sz="1275"/>
            </a:lvl3pPr>
            <a:lvl4pPr>
              <a:defRPr sz="1275"/>
            </a:lvl4pPr>
            <a:lvl5pPr>
              <a:defRPr sz="1275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F3833B8-F940-E011-8E0B-EC90699CF8E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754783" y="1828800"/>
            <a:ext cx="3073400" cy="3172691"/>
          </a:xfrm>
        </p:spPr>
        <p:txBody>
          <a:bodyPr>
            <a:normAutofit/>
          </a:bodyPr>
          <a:lstStyle>
            <a:lvl1pPr>
              <a:defRPr sz="1275"/>
            </a:lvl1pPr>
            <a:lvl2pPr>
              <a:defRPr sz="1275"/>
            </a:lvl2pPr>
            <a:lvl3pPr>
              <a:defRPr sz="1275"/>
            </a:lvl3pPr>
            <a:lvl4pPr>
              <a:defRPr sz="1275"/>
            </a:lvl4pPr>
            <a:lvl5pPr>
              <a:defRPr sz="1275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DBB4662-2766-B589-A0EA-5C5ED657AF69}"/>
              </a:ext>
            </a:extLst>
          </p:cNvPr>
          <p:cNvGrpSpPr/>
          <p:nvPr userDrawn="1"/>
        </p:nvGrpSpPr>
        <p:grpSpPr>
          <a:xfrm>
            <a:off x="6828183" y="0"/>
            <a:ext cx="2315816" cy="6858000"/>
            <a:chOff x="9104243" y="0"/>
            <a:chExt cx="3087755" cy="6858000"/>
          </a:xfrm>
        </p:grpSpPr>
        <p:pic>
          <p:nvPicPr>
            <p:cNvPr id="9" name="Picture 8" descr="Shape, icon, arrow&#10;&#10;Description automatically generated">
              <a:extLst>
                <a:ext uri="{FF2B5EF4-FFF2-40B4-BE49-F238E27FC236}">
                  <a16:creationId xmlns:a16="http://schemas.microsoft.com/office/drawing/2014/main" id="{BA870632-631E-D171-D733-AC1BAB62776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-938" r="4649"/>
            <a:stretch/>
          </p:blipFill>
          <p:spPr>
            <a:xfrm>
              <a:off x="9104243" y="0"/>
              <a:ext cx="3087755" cy="6858000"/>
            </a:xfrm>
            <a:prstGeom prst="rect">
              <a:avLst/>
            </a:prstGeom>
          </p:spPr>
        </p:pic>
        <p:pic>
          <p:nvPicPr>
            <p:cNvPr id="10" name="Content Placeholder 8">
              <a:extLst>
                <a:ext uri="{FF2B5EF4-FFF2-40B4-BE49-F238E27FC236}">
                  <a16:creationId xmlns:a16="http://schemas.microsoft.com/office/drawing/2014/main" id="{FA676FE3-00CA-19E0-AC32-623FFACC58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0335259" y="4751866"/>
              <a:ext cx="1384300" cy="1790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31887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Paras tyopa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63CAFBA-2457-0E41-8151-0C9EDEEB7E6C}"/>
              </a:ext>
            </a:extLst>
          </p:cNvPr>
          <p:cNvSpPr/>
          <p:nvPr userDrawn="1"/>
        </p:nvSpPr>
        <p:spPr>
          <a:xfrm>
            <a:off x="2" y="4"/>
            <a:ext cx="8841258" cy="6857997"/>
          </a:xfrm>
          <a:prstGeom prst="rect">
            <a:avLst/>
          </a:prstGeom>
          <a:gradFill flip="none" rotWithShape="1">
            <a:gsLst>
              <a:gs pos="3000">
                <a:schemeClr val="bg1"/>
              </a:gs>
              <a:gs pos="100000">
                <a:srgbClr val="88C8E3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>
              <a:ln>
                <a:noFill/>
              </a:ln>
            </a:endParaRPr>
          </a:p>
        </p:txBody>
      </p:sp>
      <p:pic>
        <p:nvPicPr>
          <p:cNvPr id="12" name="Picture 11" descr="A picture containing text, indoor, several&#10;&#10;Description automatically generated">
            <a:extLst>
              <a:ext uri="{FF2B5EF4-FFF2-40B4-BE49-F238E27FC236}">
                <a16:creationId xmlns:a16="http://schemas.microsoft.com/office/drawing/2014/main" id="{BC59F628-94F0-478E-80CD-565F6088FF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89" b="1344"/>
          <a:stretch/>
        </p:blipFill>
        <p:spPr>
          <a:xfrm>
            <a:off x="1" y="2396180"/>
            <a:ext cx="7803572" cy="44618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FDA7BF-0FCD-E749-8B40-A2B088974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6932" y="795869"/>
            <a:ext cx="4171487" cy="1691023"/>
          </a:xfrm>
        </p:spPr>
        <p:txBody>
          <a:bodyPr anchor="t" anchorCtr="0">
            <a:noAutofit/>
          </a:bodyPr>
          <a:lstStyle>
            <a:lvl1pPr algn="l">
              <a:defRPr sz="3600" baseline="0">
                <a:solidFill>
                  <a:srgbClr val="005396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C0CD5-BF3B-FC4A-BDC7-DD334427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DA0FE-D8C8-B14E-BA13-A6E9F81C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8" name="Picture 7" descr="Shape, icon, arrow&#10;&#10;Description automatically generated">
            <a:extLst>
              <a:ext uri="{FF2B5EF4-FFF2-40B4-BE49-F238E27FC236}">
                <a16:creationId xmlns:a16="http://schemas.microsoft.com/office/drawing/2014/main" id="{D52A32F9-B3AA-7D6F-0B22-6C9B1BB0DD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938" r="4649"/>
          <a:stretch/>
        </p:blipFill>
        <p:spPr>
          <a:xfrm>
            <a:off x="6828183" y="0"/>
            <a:ext cx="2315816" cy="685800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EF48B8A-162C-B199-CF88-34500A83B1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51444" y="4751866"/>
            <a:ext cx="1038225" cy="1790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0C039E1-1765-B957-FB0C-3955C58D8A7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616355" y="976745"/>
            <a:ext cx="2150667" cy="122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27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E04B75-5923-4A84-B81B-148EB31FC9DD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3392186"/>
      </p:ext>
    </p:extLst>
  </p:cSld>
  <p:clrMapOvr>
    <a:masterClrMapping/>
  </p:clrMapOvr>
  <p:transition>
    <p:wedg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dia Ilmasto ja energ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63CAFBA-2457-0E41-8151-0C9EDEEB7E6C}"/>
              </a:ext>
            </a:extLst>
          </p:cNvPr>
          <p:cNvSpPr/>
          <p:nvPr userDrawn="1"/>
        </p:nvSpPr>
        <p:spPr>
          <a:xfrm>
            <a:off x="2" y="4"/>
            <a:ext cx="8841258" cy="6857997"/>
          </a:xfrm>
          <a:prstGeom prst="rect">
            <a:avLst/>
          </a:prstGeom>
          <a:gradFill flip="none" rotWithShape="1">
            <a:gsLst>
              <a:gs pos="3000">
                <a:schemeClr val="bg1"/>
              </a:gs>
              <a:gs pos="100000">
                <a:srgbClr val="88C8E3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>
              <a:ln>
                <a:noFill/>
              </a:ln>
            </a:endParaRPr>
          </a:p>
        </p:txBody>
      </p:sp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42BCCA36-8510-CC2D-1214-8D577A7DD4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24" y="2478232"/>
            <a:ext cx="8257944" cy="43797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FDA7BF-0FCD-E749-8B40-A2B088974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6932" y="795869"/>
            <a:ext cx="4171487" cy="1691023"/>
          </a:xfrm>
        </p:spPr>
        <p:txBody>
          <a:bodyPr anchor="t" anchorCtr="0">
            <a:noAutofit/>
          </a:bodyPr>
          <a:lstStyle>
            <a:lvl1pPr algn="l">
              <a:defRPr sz="3600" baseline="0">
                <a:solidFill>
                  <a:srgbClr val="005396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C0CD5-BF3B-FC4A-BDC7-DD334427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DA0FE-D8C8-B14E-BA13-A6E9F81C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8" name="Picture 7" descr="Shape, icon, arrow&#10;&#10;Description automatically generated">
            <a:extLst>
              <a:ext uri="{FF2B5EF4-FFF2-40B4-BE49-F238E27FC236}">
                <a16:creationId xmlns:a16="http://schemas.microsoft.com/office/drawing/2014/main" id="{D52A32F9-B3AA-7D6F-0B22-6C9B1BB0DD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938" r="4649"/>
          <a:stretch/>
        </p:blipFill>
        <p:spPr>
          <a:xfrm>
            <a:off x="6828183" y="0"/>
            <a:ext cx="2315816" cy="685800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EF48B8A-162C-B199-CF88-34500A83B1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51444" y="4751866"/>
            <a:ext cx="1038225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3959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äliotsikkodia Asuntomess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63CAFBA-2457-0E41-8151-0C9EDEEB7E6C}"/>
              </a:ext>
            </a:extLst>
          </p:cNvPr>
          <p:cNvSpPr/>
          <p:nvPr userDrawn="1"/>
        </p:nvSpPr>
        <p:spPr>
          <a:xfrm>
            <a:off x="2" y="4"/>
            <a:ext cx="8841258" cy="6857997"/>
          </a:xfrm>
          <a:prstGeom prst="rect">
            <a:avLst/>
          </a:prstGeom>
          <a:gradFill flip="none" rotWithShape="1">
            <a:gsLst>
              <a:gs pos="3000">
                <a:schemeClr val="bg1"/>
              </a:gs>
              <a:gs pos="100000">
                <a:srgbClr val="88C8E3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>
              <a:ln>
                <a:noFill/>
              </a:ln>
            </a:endParaRPr>
          </a:p>
        </p:txBody>
      </p:sp>
      <p:pic>
        <p:nvPicPr>
          <p:cNvPr id="13" name="Picture 12" descr="A person riding a scooter&#10;&#10;Description automatically generated with medium confidence">
            <a:extLst>
              <a:ext uri="{FF2B5EF4-FFF2-40B4-BE49-F238E27FC236}">
                <a16:creationId xmlns:a16="http://schemas.microsoft.com/office/drawing/2014/main" id="{E62AA966-1915-85A9-8DCD-F4A55134C1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-86" b="7534"/>
          <a:stretch/>
        </p:blipFill>
        <p:spPr>
          <a:xfrm>
            <a:off x="0" y="2315004"/>
            <a:ext cx="8229600" cy="45429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FDA7BF-0FCD-E749-8B40-A2B088974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6932" y="795869"/>
            <a:ext cx="4171487" cy="1691023"/>
          </a:xfrm>
        </p:spPr>
        <p:txBody>
          <a:bodyPr anchor="t" anchorCtr="0">
            <a:noAutofit/>
          </a:bodyPr>
          <a:lstStyle>
            <a:lvl1pPr algn="l">
              <a:defRPr sz="3600" baseline="0">
                <a:solidFill>
                  <a:srgbClr val="005396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C0CD5-BF3B-FC4A-BDC7-DD334427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DA0FE-D8C8-B14E-BA13-A6E9F81C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8" name="Picture 7" descr="Shape, icon, arrow&#10;&#10;Description automatically generated">
            <a:extLst>
              <a:ext uri="{FF2B5EF4-FFF2-40B4-BE49-F238E27FC236}">
                <a16:creationId xmlns:a16="http://schemas.microsoft.com/office/drawing/2014/main" id="{D52A32F9-B3AA-7D6F-0B22-6C9B1BB0DD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938" r="4649"/>
          <a:stretch/>
        </p:blipFill>
        <p:spPr>
          <a:xfrm>
            <a:off x="6828183" y="0"/>
            <a:ext cx="2315816" cy="685800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EF48B8A-162C-B199-CF88-34500A83B1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51444" y="4751866"/>
            <a:ext cx="1038225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545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äliotsikkodia Kiinnity kuntaa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63CAFBA-2457-0E41-8151-0C9EDEEB7E6C}"/>
              </a:ext>
            </a:extLst>
          </p:cNvPr>
          <p:cNvSpPr/>
          <p:nvPr userDrawn="1"/>
        </p:nvSpPr>
        <p:spPr>
          <a:xfrm>
            <a:off x="2" y="4"/>
            <a:ext cx="8841258" cy="6857997"/>
          </a:xfrm>
          <a:prstGeom prst="rect">
            <a:avLst/>
          </a:prstGeom>
          <a:gradFill flip="none" rotWithShape="1">
            <a:gsLst>
              <a:gs pos="3000">
                <a:schemeClr val="bg1"/>
              </a:gs>
              <a:gs pos="100000">
                <a:srgbClr val="88C8E3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>
              <a:ln>
                <a:noFill/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FDA7BF-0FCD-E749-8B40-A2B088974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6932" y="795869"/>
            <a:ext cx="4171487" cy="1691023"/>
          </a:xfrm>
        </p:spPr>
        <p:txBody>
          <a:bodyPr anchor="t" anchorCtr="0">
            <a:noAutofit/>
          </a:bodyPr>
          <a:lstStyle>
            <a:lvl1pPr algn="l">
              <a:defRPr sz="3600" baseline="0">
                <a:solidFill>
                  <a:srgbClr val="005396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C0CD5-BF3B-FC4A-BDC7-DD334427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DA0FE-D8C8-B14E-BA13-A6E9F81C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0" name="Picture 9" descr="A screenshot of a video game&#10;&#10;Description automatically generated">
            <a:extLst>
              <a:ext uri="{FF2B5EF4-FFF2-40B4-BE49-F238E27FC236}">
                <a16:creationId xmlns:a16="http://schemas.microsoft.com/office/drawing/2014/main" id="{15F52ABF-6B6B-5998-15DA-576177585E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843" r="14485"/>
          <a:stretch/>
        </p:blipFill>
        <p:spPr>
          <a:xfrm>
            <a:off x="0" y="2407298"/>
            <a:ext cx="8138627" cy="4450702"/>
          </a:xfrm>
          <a:prstGeom prst="rect">
            <a:avLst/>
          </a:prstGeom>
        </p:spPr>
      </p:pic>
      <p:pic>
        <p:nvPicPr>
          <p:cNvPr id="8" name="Picture 7" descr="Shape, icon, arrow&#10;&#10;Description automatically generated">
            <a:extLst>
              <a:ext uri="{FF2B5EF4-FFF2-40B4-BE49-F238E27FC236}">
                <a16:creationId xmlns:a16="http://schemas.microsoft.com/office/drawing/2014/main" id="{D52A32F9-B3AA-7D6F-0B22-6C9B1BB0DD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938" r="4649"/>
          <a:stretch/>
        </p:blipFill>
        <p:spPr>
          <a:xfrm>
            <a:off x="6828183" y="0"/>
            <a:ext cx="2315816" cy="685800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EF48B8A-162C-B199-CF88-34500A83B1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51444" y="4751866"/>
            <a:ext cx="1038225" cy="1790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DD8586-F2BE-B928-9562-F2807B8C8C7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462399" y="1415284"/>
            <a:ext cx="2150667" cy="122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4065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2 palsta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1C0FDC1-DBFB-B74F-9D40-119B167B3FC6}"/>
              </a:ext>
            </a:extLst>
          </p:cNvPr>
          <p:cNvSpPr/>
          <p:nvPr userDrawn="1"/>
        </p:nvSpPr>
        <p:spPr>
          <a:xfrm>
            <a:off x="2736849" y="1"/>
            <a:ext cx="6104410" cy="6858000"/>
          </a:xfrm>
          <a:prstGeom prst="rect">
            <a:avLst/>
          </a:prstGeom>
          <a:gradFill flip="none" rotWithShape="1">
            <a:gsLst>
              <a:gs pos="42000">
                <a:schemeClr val="bg1"/>
              </a:gs>
              <a:gs pos="100000">
                <a:srgbClr val="ABD9EB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>
              <a:ln>
                <a:noFill/>
              </a:ln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528321"/>
            <a:ext cx="6199532" cy="116395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8798"/>
            <a:ext cx="3073400" cy="4133090"/>
          </a:xfrm>
        </p:spPr>
        <p:txBody>
          <a:bodyPr>
            <a:normAutofit/>
          </a:bodyPr>
          <a:lstStyle>
            <a:lvl1pPr>
              <a:defRPr sz="1275"/>
            </a:lvl1pPr>
            <a:lvl2pPr>
              <a:defRPr sz="1275"/>
            </a:lvl2pPr>
            <a:lvl3pPr>
              <a:defRPr sz="1275"/>
            </a:lvl3pPr>
            <a:lvl4pPr>
              <a:defRPr sz="1275"/>
            </a:lvl4pPr>
            <a:lvl5pPr>
              <a:defRPr sz="1275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F3833B8-F940-E011-8E0B-EC90699CF8E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754783" y="1828798"/>
            <a:ext cx="3073400" cy="4133089"/>
          </a:xfrm>
        </p:spPr>
        <p:txBody>
          <a:bodyPr>
            <a:normAutofit/>
          </a:bodyPr>
          <a:lstStyle>
            <a:lvl1pPr>
              <a:defRPr sz="1275"/>
            </a:lvl1pPr>
            <a:lvl2pPr>
              <a:defRPr sz="1275"/>
            </a:lvl2pPr>
            <a:lvl3pPr>
              <a:defRPr sz="1275"/>
            </a:lvl3pPr>
            <a:lvl4pPr>
              <a:defRPr sz="1275"/>
            </a:lvl4pPr>
            <a:lvl5pPr>
              <a:defRPr sz="1275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DBB4662-2766-B589-A0EA-5C5ED657AF69}"/>
              </a:ext>
            </a:extLst>
          </p:cNvPr>
          <p:cNvGrpSpPr/>
          <p:nvPr userDrawn="1"/>
        </p:nvGrpSpPr>
        <p:grpSpPr>
          <a:xfrm>
            <a:off x="6828183" y="0"/>
            <a:ext cx="2315816" cy="6858000"/>
            <a:chOff x="9104243" y="0"/>
            <a:chExt cx="3087755" cy="6858000"/>
          </a:xfrm>
        </p:grpSpPr>
        <p:pic>
          <p:nvPicPr>
            <p:cNvPr id="9" name="Picture 8" descr="Shape, icon, arrow&#10;&#10;Description automatically generated">
              <a:extLst>
                <a:ext uri="{FF2B5EF4-FFF2-40B4-BE49-F238E27FC236}">
                  <a16:creationId xmlns:a16="http://schemas.microsoft.com/office/drawing/2014/main" id="{BA870632-631E-D171-D733-AC1BAB62776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-938" r="4649"/>
            <a:stretch/>
          </p:blipFill>
          <p:spPr>
            <a:xfrm>
              <a:off x="9104243" y="0"/>
              <a:ext cx="3087755" cy="6858000"/>
            </a:xfrm>
            <a:prstGeom prst="rect">
              <a:avLst/>
            </a:prstGeom>
          </p:spPr>
        </p:pic>
        <p:pic>
          <p:nvPicPr>
            <p:cNvPr id="10" name="Content Placeholder 8">
              <a:extLst>
                <a:ext uri="{FF2B5EF4-FFF2-40B4-BE49-F238E27FC236}">
                  <a16:creationId xmlns:a16="http://schemas.microsoft.com/office/drawing/2014/main" id="{FA676FE3-00CA-19E0-AC32-623FFACC58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335259" y="4751866"/>
              <a:ext cx="1384300" cy="1790700"/>
            </a:xfrm>
            <a:prstGeom prst="rect">
              <a:avLst/>
            </a:prstGeom>
          </p:spPr>
        </p:pic>
      </p:grp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C89AB549-16A7-3D50-6D64-2E32DA7E3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1" y="6441501"/>
            <a:ext cx="443230" cy="365125"/>
          </a:xfrm>
        </p:spPr>
        <p:txBody>
          <a:bodyPr/>
          <a:lstStyle/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92956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ksi palstainen ilman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>
            <a:extLst>
              <a:ext uri="{FF2B5EF4-FFF2-40B4-BE49-F238E27FC236}">
                <a16:creationId xmlns:a16="http://schemas.microsoft.com/office/drawing/2014/main" id="{B06CF7D6-1ABF-F972-28BF-A47B930E1479}"/>
              </a:ext>
            </a:extLst>
          </p:cNvPr>
          <p:cNvSpPr/>
          <p:nvPr userDrawn="1"/>
        </p:nvSpPr>
        <p:spPr>
          <a:xfrm>
            <a:off x="2736849" y="1"/>
            <a:ext cx="6104410" cy="6858000"/>
          </a:xfrm>
          <a:prstGeom prst="rect">
            <a:avLst/>
          </a:prstGeom>
          <a:gradFill flip="none" rotWithShape="1">
            <a:gsLst>
              <a:gs pos="42000">
                <a:schemeClr val="bg1"/>
              </a:gs>
              <a:gs pos="100000">
                <a:srgbClr val="ABD9EB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>
              <a:ln>
                <a:noFill/>
              </a:ln>
            </a:endParaRP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007830C-A3BC-A487-E8F7-E4BEC526D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B487C0D-ACE8-139A-8DDB-EDDD4195D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66E9C0B-0872-22C8-AF8C-F354F1F9B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8" name="Group 17">
            <a:extLst>
              <a:ext uri="{FF2B5EF4-FFF2-40B4-BE49-F238E27FC236}">
                <a16:creationId xmlns:a16="http://schemas.microsoft.com/office/drawing/2014/main" id="{26A3B399-8EB0-1950-68CC-782661CA1D18}"/>
              </a:ext>
            </a:extLst>
          </p:cNvPr>
          <p:cNvGrpSpPr/>
          <p:nvPr userDrawn="1"/>
        </p:nvGrpSpPr>
        <p:grpSpPr>
          <a:xfrm>
            <a:off x="6828183" y="0"/>
            <a:ext cx="2315816" cy="6858000"/>
            <a:chOff x="9104243" y="0"/>
            <a:chExt cx="3087755" cy="6858000"/>
          </a:xfrm>
        </p:grpSpPr>
        <p:pic>
          <p:nvPicPr>
            <p:cNvPr id="9" name="Picture 8" descr="Shape, icon, arrow&#10;&#10;Description automatically generated">
              <a:extLst>
                <a:ext uri="{FF2B5EF4-FFF2-40B4-BE49-F238E27FC236}">
                  <a16:creationId xmlns:a16="http://schemas.microsoft.com/office/drawing/2014/main" id="{F71A3ECB-EC19-598C-CC64-64B8B53B363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-938" r="4649"/>
            <a:stretch/>
          </p:blipFill>
          <p:spPr>
            <a:xfrm>
              <a:off x="9104243" y="0"/>
              <a:ext cx="3087755" cy="6858000"/>
            </a:xfrm>
            <a:prstGeom prst="rect">
              <a:avLst/>
            </a:prstGeom>
          </p:spPr>
        </p:pic>
        <p:pic>
          <p:nvPicPr>
            <p:cNvPr id="10" name="Content Placeholder 8">
              <a:extLst>
                <a:ext uri="{FF2B5EF4-FFF2-40B4-BE49-F238E27FC236}">
                  <a16:creationId xmlns:a16="http://schemas.microsoft.com/office/drawing/2014/main" id="{F3A377EB-EC5E-0E57-0310-F172B52BD8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335259" y="4751866"/>
              <a:ext cx="1384300" cy="1790700"/>
            </a:xfrm>
            <a:prstGeom prst="rect">
              <a:avLst/>
            </a:prstGeom>
          </p:spPr>
        </p:pic>
      </p:grp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07C1706-6DD9-C69B-DE63-1A071C3C8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8798"/>
            <a:ext cx="5289550" cy="4133090"/>
          </a:xfrm>
        </p:spPr>
        <p:txBody>
          <a:bodyPr>
            <a:normAutofit/>
          </a:bodyPr>
          <a:lstStyle>
            <a:lvl1pPr>
              <a:defRPr sz="1275"/>
            </a:lvl1pPr>
            <a:lvl2pPr>
              <a:defRPr sz="1275"/>
            </a:lvl2pPr>
            <a:lvl3pPr>
              <a:defRPr sz="1275"/>
            </a:lvl3pPr>
            <a:lvl4pPr>
              <a:defRPr sz="1275"/>
            </a:lvl4pPr>
            <a:lvl5pPr>
              <a:defRPr sz="1275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1046573-BBAE-4DED-6ADA-D19C4D174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887956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palsta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6F438-2082-F948-936E-974CF26A9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4721F-F97D-074C-8434-2A46A6F91554}" type="datetime1">
              <a:rPr lang="fi-FI" smtClean="0"/>
              <a:t>6.3.2025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305069-CBC3-1E41-85F0-831255785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</a:p>
        </p:txBody>
      </p:sp>
      <p:pic>
        <p:nvPicPr>
          <p:cNvPr id="2" name="Content Placeholder 8">
            <a:extLst>
              <a:ext uri="{FF2B5EF4-FFF2-40B4-BE49-F238E27FC236}">
                <a16:creationId xmlns:a16="http://schemas.microsoft.com/office/drawing/2014/main" id="{DC02B44D-94CD-0346-C405-913BB72252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51444" y="4751866"/>
            <a:ext cx="1038225" cy="1790700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B7C3DEA2-9825-C842-B031-B463509E0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1" y="6441501"/>
            <a:ext cx="443230" cy="365125"/>
          </a:xfrm>
        </p:spPr>
        <p:txBody>
          <a:bodyPr/>
          <a:lstStyle/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4B411-2673-D237-0225-0FE3212AA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8798"/>
            <a:ext cx="5289550" cy="4133090"/>
          </a:xfrm>
        </p:spPr>
        <p:txBody>
          <a:bodyPr>
            <a:normAutofit/>
          </a:bodyPr>
          <a:lstStyle>
            <a:lvl1pPr>
              <a:defRPr sz="1275"/>
            </a:lvl1pPr>
            <a:lvl2pPr>
              <a:defRPr sz="1275"/>
            </a:lvl2pPr>
            <a:lvl3pPr>
              <a:defRPr sz="1275"/>
            </a:lvl3pPr>
            <a:lvl4pPr>
              <a:defRPr sz="1275"/>
            </a:lvl4pPr>
            <a:lvl5pPr>
              <a:defRPr sz="1275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4549D345-C3C1-D9E9-63B0-78E81F4D4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28322"/>
            <a:ext cx="5289550" cy="1121091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555449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6F438-2082-F948-936E-974CF26A9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4721F-F97D-074C-8434-2A46A6F91554}" type="datetime1">
              <a:rPr lang="fi-FI" smtClean="0"/>
              <a:t>6.3.2025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305069-CBC3-1E41-85F0-831255785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</a:p>
        </p:txBody>
      </p:sp>
      <p:pic>
        <p:nvPicPr>
          <p:cNvPr id="2" name="Content Placeholder 8">
            <a:extLst>
              <a:ext uri="{FF2B5EF4-FFF2-40B4-BE49-F238E27FC236}">
                <a16:creationId xmlns:a16="http://schemas.microsoft.com/office/drawing/2014/main" id="{DC02B44D-94CD-0346-C405-913BB72252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51444" y="4751866"/>
            <a:ext cx="1038225" cy="1790700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B7C3DEA2-9825-C842-B031-B463509E0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1" y="6441501"/>
            <a:ext cx="443230" cy="365125"/>
          </a:xfrm>
        </p:spPr>
        <p:txBody>
          <a:bodyPr/>
          <a:lstStyle/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49207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ppu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63CAFBA-2457-0E41-8151-0C9EDEEB7E6C}"/>
              </a:ext>
            </a:extLst>
          </p:cNvPr>
          <p:cNvSpPr/>
          <p:nvPr userDrawn="1"/>
        </p:nvSpPr>
        <p:spPr>
          <a:xfrm>
            <a:off x="2" y="4"/>
            <a:ext cx="8841258" cy="6857997"/>
          </a:xfrm>
          <a:prstGeom prst="rect">
            <a:avLst/>
          </a:prstGeom>
          <a:gradFill flip="none" rotWithShape="1">
            <a:gsLst>
              <a:gs pos="3000">
                <a:schemeClr val="bg1"/>
              </a:gs>
              <a:gs pos="100000">
                <a:srgbClr val="88C8E3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>
              <a:ln>
                <a:noFill/>
              </a:ln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C0CD5-BF3B-FC4A-BDC7-DD334427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DA0FE-D8C8-B14E-BA13-A6E9F81C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C92EE-DC5E-9142-B105-E379F319F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Picture 10" descr="A screenshot of a video game&#10;&#10;Description automatically generated">
            <a:extLst>
              <a:ext uri="{FF2B5EF4-FFF2-40B4-BE49-F238E27FC236}">
                <a16:creationId xmlns:a16="http://schemas.microsoft.com/office/drawing/2014/main" id="{0094E748-5419-BE6A-C394-F3DDBFDD99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8283"/>
          <a:stretch/>
        </p:blipFill>
        <p:spPr>
          <a:xfrm>
            <a:off x="0" y="3050810"/>
            <a:ext cx="7829550" cy="3807191"/>
          </a:xfrm>
          <a:prstGeom prst="rect">
            <a:avLst/>
          </a:prstGeom>
        </p:spPr>
      </p:pic>
      <p:pic>
        <p:nvPicPr>
          <p:cNvPr id="8" name="Picture 7" descr="Shape, icon, arrow&#10;&#10;Description automatically generated">
            <a:extLst>
              <a:ext uri="{FF2B5EF4-FFF2-40B4-BE49-F238E27FC236}">
                <a16:creationId xmlns:a16="http://schemas.microsoft.com/office/drawing/2014/main" id="{D52A32F9-B3AA-7D6F-0B22-6C9B1BB0DD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938" r="4649"/>
          <a:stretch/>
        </p:blipFill>
        <p:spPr>
          <a:xfrm>
            <a:off x="6828183" y="0"/>
            <a:ext cx="2315816" cy="685800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EF48B8A-162C-B199-CF88-34500A83B1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51444" y="4751866"/>
            <a:ext cx="1038225" cy="1790700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F050EB40-C123-49B3-55C9-636F6903A1B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50164" y="290509"/>
            <a:ext cx="1871840" cy="2623776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B8FB4EF1-BAAA-40D1-78A5-6F524B0A172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981519" y="2187088"/>
            <a:ext cx="466760" cy="616155"/>
          </a:xfrm>
          <a:prstGeom prst="rect">
            <a:avLst/>
          </a:prstGeom>
        </p:spPr>
      </p:pic>
      <p:pic>
        <p:nvPicPr>
          <p:cNvPr id="17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id="{F2F3BBA4-400F-3128-1A70-18D90455466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477865" y="2211017"/>
            <a:ext cx="457472" cy="609962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8591DC5B-D350-6989-E564-D64B9BF6811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957925" y="2180896"/>
            <a:ext cx="466760" cy="62234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7B8A7F8-E458-E007-38AC-53530DB389CA}"/>
              </a:ext>
            </a:extLst>
          </p:cNvPr>
          <p:cNvSpPr txBox="1"/>
          <p:nvPr userDrawn="1"/>
        </p:nvSpPr>
        <p:spPr>
          <a:xfrm>
            <a:off x="4520556" y="2307402"/>
            <a:ext cx="172849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1350" b="1">
                <a:solidFill>
                  <a:srgbClr val="005396"/>
                </a:solidFill>
                <a:latin typeface="Arial" panose="020B0604020202020204" pitchFamily="34" charset="0"/>
              </a:rPr>
              <a:t>www.lempaala.fi</a:t>
            </a:r>
          </a:p>
        </p:txBody>
      </p:sp>
      <p:pic>
        <p:nvPicPr>
          <p:cNvPr id="2" name="Sisällön paikkamerkki 3" descr="Kuva, joka sisältää kohteen kuvakaappaus, puu, Animoidut lastenohjelmat, animaatio&#10;&#10;Kuvaus luotu automaattisesti">
            <a:extLst>
              <a:ext uri="{FF2B5EF4-FFF2-40B4-BE49-F238E27FC236}">
                <a16:creationId xmlns:a16="http://schemas.microsoft.com/office/drawing/2014/main" id="{D88ED5D6-ED5D-5D1E-0246-2ADEDA4F2AC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0349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kuva Teksti 1 palst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72941F-538C-AF35-9F1A-31C84B3BFF9F}"/>
              </a:ext>
            </a:extLst>
          </p:cNvPr>
          <p:cNvSpPr/>
          <p:nvPr userDrawn="1"/>
        </p:nvSpPr>
        <p:spPr>
          <a:xfrm>
            <a:off x="0" y="0"/>
            <a:ext cx="3074670" cy="6858000"/>
          </a:xfrm>
          <a:prstGeom prst="rect">
            <a:avLst/>
          </a:prstGeom>
          <a:gradFill flip="none" rotWithShape="1">
            <a:gsLst>
              <a:gs pos="3000">
                <a:schemeClr val="bg1"/>
              </a:gs>
              <a:gs pos="100000">
                <a:srgbClr val="88C8E3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>
              <a:ln>
                <a:noFill/>
              </a:ln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7148" y="550912"/>
            <a:ext cx="4341161" cy="1131145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2451" y="1913948"/>
            <a:ext cx="4341161" cy="4527552"/>
          </a:xfrm>
        </p:spPr>
        <p:txBody>
          <a:bodyPr>
            <a:normAutofit/>
          </a:bodyPr>
          <a:lstStyle>
            <a:lvl1pPr>
              <a:defRPr sz="1275"/>
            </a:lvl1pPr>
            <a:lvl2pPr>
              <a:defRPr sz="1275"/>
            </a:lvl2pPr>
            <a:lvl3pPr>
              <a:defRPr sz="1275"/>
            </a:lvl3pPr>
            <a:lvl4pPr>
              <a:defRPr sz="1275"/>
            </a:lvl4pPr>
            <a:lvl5pPr>
              <a:defRPr sz="1275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ECD205ED-8A84-8628-BDB8-F3958AE2C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1" y="6441501"/>
            <a:ext cx="44323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61E8AFDF-01D9-00C2-46A7-8FB6E49FBE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3468" r="16754"/>
          <a:stretch/>
        </p:blipFill>
        <p:spPr>
          <a:xfrm>
            <a:off x="92710" y="1"/>
            <a:ext cx="2464904" cy="5497927"/>
          </a:xfrm>
          <a:prstGeom prst="rect">
            <a:avLst/>
          </a:prstGeom>
          <a:noFill/>
        </p:spPr>
      </p:pic>
      <p:pic>
        <p:nvPicPr>
          <p:cNvPr id="2" name="Picture 1" descr="Shape, icon, arrow&#10;&#10;Description automatically generated">
            <a:extLst>
              <a:ext uri="{FF2B5EF4-FFF2-40B4-BE49-F238E27FC236}">
                <a16:creationId xmlns:a16="http://schemas.microsoft.com/office/drawing/2014/main" id="{5C02266D-FB73-7853-06F2-96A4D60819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938" r="4649"/>
          <a:stretch/>
        </p:blipFill>
        <p:spPr>
          <a:xfrm>
            <a:off x="1072245" y="0"/>
            <a:ext cx="23158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448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_3Kuva ja teksti 1 palst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72941F-538C-AF35-9F1A-31C84B3BFF9F}"/>
              </a:ext>
            </a:extLst>
          </p:cNvPr>
          <p:cNvSpPr/>
          <p:nvPr userDrawn="1"/>
        </p:nvSpPr>
        <p:spPr>
          <a:xfrm>
            <a:off x="0" y="0"/>
            <a:ext cx="3074670" cy="6858000"/>
          </a:xfrm>
          <a:prstGeom prst="rect">
            <a:avLst/>
          </a:prstGeom>
          <a:gradFill flip="none" rotWithShape="1">
            <a:gsLst>
              <a:gs pos="3000">
                <a:schemeClr val="bg1"/>
              </a:gs>
              <a:gs pos="100000">
                <a:srgbClr val="88C8E3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>
              <a:ln>
                <a:noFill/>
              </a:ln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929" y="580067"/>
            <a:ext cx="4341161" cy="1131145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2929" y="1913947"/>
            <a:ext cx="4341161" cy="4527552"/>
          </a:xfrm>
        </p:spPr>
        <p:txBody>
          <a:bodyPr>
            <a:normAutofit/>
          </a:bodyPr>
          <a:lstStyle>
            <a:lvl1pPr>
              <a:defRPr sz="1275"/>
            </a:lvl1pPr>
            <a:lvl2pPr>
              <a:defRPr sz="1275"/>
            </a:lvl2pPr>
            <a:lvl3pPr>
              <a:defRPr sz="1275"/>
            </a:lvl3pPr>
            <a:lvl4pPr>
              <a:defRPr sz="1275"/>
            </a:lvl4pPr>
            <a:lvl5pPr>
              <a:defRPr sz="1275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5C2EE89-FF6B-6E26-3F9B-D95FE8BBE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2716" y="6441500"/>
            <a:ext cx="4432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rgbClr val="0053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2" name="Kuvan paikkamerkki 6" descr="Kuva, joka sisältää kohteen clipart, animaatio, kuvitus, Animoidut lastenohjelmat&#10;&#10;Kuvaus luotu automaattisesti">
            <a:extLst>
              <a:ext uri="{FF2B5EF4-FFF2-40B4-BE49-F238E27FC236}">
                <a16:creationId xmlns:a16="http://schemas.microsoft.com/office/drawing/2014/main" id="{A7D20A71-0610-DD7E-7D0E-4CC8119E5D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6889" t="-46" r="47112" b="46"/>
          <a:stretch/>
        </p:blipFill>
        <p:spPr>
          <a:xfrm>
            <a:off x="-940073" y="106929"/>
            <a:ext cx="2805068" cy="6256658"/>
          </a:xfrm>
          <a:prstGeom prst="rect">
            <a:avLst/>
          </a:prstGeom>
          <a:noFill/>
        </p:spPr>
      </p:pic>
      <p:pic>
        <p:nvPicPr>
          <p:cNvPr id="9" name="Picture 8" descr="Shape, icon, arrow&#10;&#10;Description automatically generated">
            <a:extLst>
              <a:ext uri="{FF2B5EF4-FFF2-40B4-BE49-F238E27FC236}">
                <a16:creationId xmlns:a16="http://schemas.microsoft.com/office/drawing/2014/main" id="{65C855DE-079B-6B15-BD3A-7CCC3EF79B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938" r="4649"/>
          <a:stretch/>
        </p:blipFill>
        <p:spPr>
          <a:xfrm>
            <a:off x="924923" y="0"/>
            <a:ext cx="23158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84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6658CD-A68D-43EB-AB40-8290C2FBD948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1817198"/>
      </p:ext>
    </p:extLst>
  </p:cSld>
  <p:clrMapOvr>
    <a:masterClrMapping/>
  </p:clrMapOvr>
  <p:transition>
    <p:wedg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äli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n paikkamerkki 4">
            <a:extLst>
              <a:ext uri="{FF2B5EF4-FFF2-40B4-BE49-F238E27FC236}">
                <a16:creationId xmlns:a16="http://schemas.microsoft.com/office/drawing/2014/main" id="{F50C14DC-2950-52C2-9A25-B8723882F1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3" r="23"/>
          <a:stretch/>
        </p:blipFill>
        <p:spPr>
          <a:xfrm>
            <a:off x="8223" y="-5828"/>
            <a:ext cx="9143999" cy="6861176"/>
          </a:xfrm>
          <a:prstGeom prst="rect">
            <a:avLst/>
          </a:prstGeo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C0CD5-BF3B-FC4A-BDC7-DD334427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DA0FE-D8C8-B14E-BA13-A6E9F81C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8" name="Picture 7" descr="Shape, icon, arrow&#10;&#10;Description automatically generated">
            <a:extLst>
              <a:ext uri="{FF2B5EF4-FFF2-40B4-BE49-F238E27FC236}">
                <a16:creationId xmlns:a16="http://schemas.microsoft.com/office/drawing/2014/main" id="{D52A32F9-B3AA-7D6F-0B22-6C9B1BB0DD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938" r="4649"/>
          <a:stretch/>
        </p:blipFill>
        <p:spPr>
          <a:xfrm>
            <a:off x="6828183" y="0"/>
            <a:ext cx="2315816" cy="685800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EF48B8A-162C-B199-CF88-34500A83B1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51444" y="4751866"/>
            <a:ext cx="1038225" cy="17907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FDA7BF-0FCD-E749-8B40-A2B088974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2344" y="659636"/>
            <a:ext cx="6914513" cy="1691023"/>
          </a:xfrm>
        </p:spPr>
        <p:txBody>
          <a:bodyPr anchor="t" anchorCtr="0">
            <a:noAutofit/>
          </a:bodyPr>
          <a:lstStyle>
            <a:lvl1pPr algn="l">
              <a:defRPr sz="4050" baseline="0">
                <a:solidFill>
                  <a:srgbClr val="00539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115396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dia neg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C0CD5-BF3B-FC4A-BDC7-DD334427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DA0FE-D8C8-B14E-BA13-A6E9F81C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C92EE-DC5E-9142-B105-E379F319F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‹#›</a:t>
            </a:fld>
            <a:endParaRPr lang="fi-FI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92269D01-80EC-014A-3D94-5608B35F9F8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-3176"/>
            <a:ext cx="9143999" cy="6861176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6FBD2F-78C5-22ED-E02A-292471D1E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7096" y="992347"/>
            <a:ext cx="4838179" cy="2082061"/>
          </a:xfrm>
        </p:spPr>
        <p:txBody>
          <a:bodyPr anchor="b" anchorCtr="0">
            <a:noAutofit/>
          </a:bodyPr>
          <a:lstStyle>
            <a:lvl1pPr algn="l"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C36335-EF82-375C-FF38-45A0A82B4F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7096" y="3251029"/>
            <a:ext cx="3801487" cy="6611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 baseline="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8" name="Picture 7" descr="Shape, icon, arrow&#10;&#10;Description automatically generated">
            <a:extLst>
              <a:ext uri="{FF2B5EF4-FFF2-40B4-BE49-F238E27FC236}">
                <a16:creationId xmlns:a16="http://schemas.microsoft.com/office/drawing/2014/main" id="{D52A32F9-B3AA-7D6F-0B22-6C9B1BB0DD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938" r="4649"/>
          <a:stretch/>
        </p:blipFill>
        <p:spPr>
          <a:xfrm>
            <a:off x="6828183" y="0"/>
            <a:ext cx="2315816" cy="685800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EF48B8A-162C-B199-CF88-34500A83B1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51444" y="4751866"/>
            <a:ext cx="1038225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7689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C0CD5-BF3B-FC4A-BDC7-DD334427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DA0FE-D8C8-B14E-BA13-A6E9F81C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C92EE-DC5E-9142-B105-E379F319F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‹#›</a:t>
            </a:fld>
            <a:endParaRPr lang="fi-FI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92269D01-80EC-014A-3D94-5608B35F9F8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-3176"/>
            <a:ext cx="9143999" cy="6861176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6FBD2F-78C5-22ED-E02A-292471D1E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7096" y="992347"/>
            <a:ext cx="4838179" cy="2082061"/>
          </a:xfrm>
        </p:spPr>
        <p:txBody>
          <a:bodyPr anchor="b" anchorCtr="0">
            <a:noAutofit/>
          </a:bodyPr>
          <a:lstStyle>
            <a:lvl1pPr algn="l">
              <a:defRPr sz="4500" baseline="0">
                <a:solidFill>
                  <a:srgbClr val="005396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C36335-EF82-375C-FF38-45A0A82B4F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7096" y="3251029"/>
            <a:ext cx="3801487" cy="6611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 baseline="0">
                <a:solidFill>
                  <a:srgbClr val="005396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8" name="Picture 7" descr="Shape, icon, arrow&#10;&#10;Description automatically generated">
            <a:extLst>
              <a:ext uri="{FF2B5EF4-FFF2-40B4-BE49-F238E27FC236}">
                <a16:creationId xmlns:a16="http://schemas.microsoft.com/office/drawing/2014/main" id="{D52A32F9-B3AA-7D6F-0B22-6C9B1BB0DD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938" r="4649"/>
          <a:stretch/>
        </p:blipFill>
        <p:spPr>
          <a:xfrm>
            <a:off x="6828183" y="0"/>
            <a:ext cx="2315816" cy="685800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EF48B8A-162C-B199-CF88-34500A83B1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51444" y="4751866"/>
            <a:ext cx="1038225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699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 ja teksti 1 palst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72941F-538C-AF35-9F1A-31C84B3BFF9F}"/>
              </a:ext>
            </a:extLst>
          </p:cNvPr>
          <p:cNvSpPr/>
          <p:nvPr userDrawn="1"/>
        </p:nvSpPr>
        <p:spPr>
          <a:xfrm>
            <a:off x="0" y="0"/>
            <a:ext cx="3074670" cy="6858000"/>
          </a:xfrm>
          <a:prstGeom prst="rect">
            <a:avLst/>
          </a:prstGeom>
          <a:gradFill flip="none" rotWithShape="1">
            <a:gsLst>
              <a:gs pos="3000">
                <a:schemeClr val="bg1"/>
              </a:gs>
              <a:gs pos="100000">
                <a:srgbClr val="88C8E3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>
              <a:ln>
                <a:noFill/>
              </a:ln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148BAE47-24ED-CA15-32D0-2198B14AF4E7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-3176"/>
            <a:ext cx="3074669" cy="685800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9" name="Picture 8" descr="Shape, icon, arrow&#10;&#10;Description automatically generated">
            <a:extLst>
              <a:ext uri="{FF2B5EF4-FFF2-40B4-BE49-F238E27FC236}">
                <a16:creationId xmlns:a16="http://schemas.microsoft.com/office/drawing/2014/main" id="{65C855DE-079B-6B15-BD3A-7CCC3EF79B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938" r="4649"/>
          <a:stretch/>
        </p:blipFill>
        <p:spPr>
          <a:xfrm>
            <a:off x="924923" y="0"/>
            <a:ext cx="2315816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739" y="589692"/>
            <a:ext cx="4341161" cy="1131145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739" y="1890169"/>
            <a:ext cx="4341161" cy="4527552"/>
          </a:xfrm>
        </p:spPr>
        <p:txBody>
          <a:bodyPr>
            <a:normAutofit/>
          </a:bodyPr>
          <a:lstStyle>
            <a:lvl1pPr>
              <a:defRPr sz="1275"/>
            </a:lvl1pPr>
            <a:lvl2pPr>
              <a:defRPr sz="1275"/>
            </a:lvl2pPr>
            <a:lvl3pPr>
              <a:defRPr sz="1275"/>
            </a:lvl3pPr>
            <a:lvl4pPr>
              <a:defRPr sz="1275"/>
            </a:lvl4pPr>
            <a:lvl5pPr>
              <a:defRPr sz="1275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5C2EE89-FF6B-6E26-3F9B-D95FE8BBE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2716" y="6441500"/>
            <a:ext cx="4432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rgbClr val="0053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39264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BD547B-ABBE-F9C0-5B7C-A7E0D7A8F044}"/>
              </a:ext>
            </a:extLst>
          </p:cNvPr>
          <p:cNvSpPr/>
          <p:nvPr userDrawn="1"/>
        </p:nvSpPr>
        <p:spPr>
          <a:xfrm>
            <a:off x="2736849" y="1"/>
            <a:ext cx="6104410" cy="6858000"/>
          </a:xfrm>
          <a:prstGeom prst="rect">
            <a:avLst/>
          </a:prstGeom>
          <a:gradFill flip="none" rotWithShape="1">
            <a:gsLst>
              <a:gs pos="42000">
                <a:schemeClr val="bg1"/>
              </a:gs>
              <a:gs pos="100000">
                <a:srgbClr val="ABD9EB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>
              <a:ln>
                <a:noFill/>
              </a:ln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589691"/>
            <a:ext cx="6100475" cy="1163952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F3833B8-F940-E011-8E0B-EC90699CF8E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350755" y="1988361"/>
            <a:ext cx="3378371" cy="4074911"/>
          </a:xfrm>
        </p:spPr>
        <p:txBody>
          <a:bodyPr>
            <a:normAutofit/>
          </a:bodyPr>
          <a:lstStyle>
            <a:lvl1pPr>
              <a:defRPr sz="1275"/>
            </a:lvl1pPr>
            <a:lvl2pPr>
              <a:defRPr sz="1275"/>
            </a:lvl2pPr>
            <a:lvl3pPr>
              <a:defRPr sz="1275"/>
            </a:lvl3pPr>
            <a:lvl4pPr>
              <a:defRPr sz="1275"/>
            </a:lvl4pPr>
            <a:lvl5pPr>
              <a:defRPr sz="127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DBB4662-2766-B589-A0EA-5C5ED657AF69}"/>
              </a:ext>
            </a:extLst>
          </p:cNvPr>
          <p:cNvGrpSpPr/>
          <p:nvPr userDrawn="1"/>
        </p:nvGrpSpPr>
        <p:grpSpPr>
          <a:xfrm>
            <a:off x="6828183" y="0"/>
            <a:ext cx="2315816" cy="6858000"/>
            <a:chOff x="9104243" y="0"/>
            <a:chExt cx="3087755" cy="6858000"/>
          </a:xfrm>
        </p:grpSpPr>
        <p:pic>
          <p:nvPicPr>
            <p:cNvPr id="9" name="Picture 8" descr="Shape, icon, arrow&#10;&#10;Description automatically generated">
              <a:extLst>
                <a:ext uri="{FF2B5EF4-FFF2-40B4-BE49-F238E27FC236}">
                  <a16:creationId xmlns:a16="http://schemas.microsoft.com/office/drawing/2014/main" id="{BA870632-631E-D171-D733-AC1BAB62776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-938" r="4649"/>
            <a:stretch/>
          </p:blipFill>
          <p:spPr>
            <a:xfrm>
              <a:off x="9104243" y="0"/>
              <a:ext cx="3087755" cy="6858000"/>
            </a:xfrm>
            <a:prstGeom prst="rect">
              <a:avLst/>
            </a:prstGeom>
          </p:spPr>
        </p:pic>
        <p:pic>
          <p:nvPicPr>
            <p:cNvPr id="10" name="Content Placeholder 8">
              <a:extLst>
                <a:ext uri="{FF2B5EF4-FFF2-40B4-BE49-F238E27FC236}">
                  <a16:creationId xmlns:a16="http://schemas.microsoft.com/office/drawing/2014/main" id="{FA676FE3-00CA-19E0-AC32-623FFACC58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335259" y="4751866"/>
              <a:ext cx="1384300" cy="1790700"/>
            </a:xfrm>
            <a:prstGeom prst="rect">
              <a:avLst/>
            </a:prstGeom>
          </p:spPr>
        </p:pic>
      </p:grp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1A06318D-CCDF-C6AD-709E-CFF27D8F625F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1" y="2068140"/>
            <a:ext cx="3198866" cy="3731246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12789C9-AF6E-D5F7-A749-B167CE14A1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2716" y="6441500"/>
            <a:ext cx="4432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rgbClr val="0053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5783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i 2 palsta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1C0FDC1-DBFB-B74F-9D40-119B167B3FC6}"/>
              </a:ext>
            </a:extLst>
          </p:cNvPr>
          <p:cNvSpPr/>
          <p:nvPr userDrawn="1"/>
        </p:nvSpPr>
        <p:spPr>
          <a:xfrm>
            <a:off x="2736849" y="1"/>
            <a:ext cx="6104410" cy="6858000"/>
          </a:xfrm>
          <a:prstGeom prst="rect">
            <a:avLst/>
          </a:prstGeom>
          <a:gradFill flip="none" rotWithShape="1">
            <a:gsLst>
              <a:gs pos="42000">
                <a:schemeClr val="bg1"/>
              </a:gs>
              <a:gs pos="100000">
                <a:srgbClr val="ABD9EB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>
              <a:ln>
                <a:noFill/>
              </a:ln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589691"/>
            <a:ext cx="6199532" cy="116395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1890168"/>
            <a:ext cx="3073400" cy="4133090"/>
          </a:xfrm>
        </p:spPr>
        <p:txBody>
          <a:bodyPr>
            <a:normAutofit/>
          </a:bodyPr>
          <a:lstStyle>
            <a:lvl1pPr>
              <a:defRPr sz="1275"/>
            </a:lvl1pPr>
            <a:lvl2pPr>
              <a:defRPr sz="1275"/>
            </a:lvl2pPr>
            <a:lvl3pPr>
              <a:defRPr sz="1275"/>
            </a:lvl3pPr>
            <a:lvl4pPr>
              <a:defRPr sz="1275"/>
            </a:lvl4pPr>
            <a:lvl5pPr>
              <a:defRPr sz="127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F3833B8-F940-E011-8E0B-EC90699CF8E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754783" y="1890169"/>
            <a:ext cx="3073400" cy="4133089"/>
          </a:xfrm>
        </p:spPr>
        <p:txBody>
          <a:bodyPr>
            <a:normAutofit/>
          </a:bodyPr>
          <a:lstStyle>
            <a:lvl1pPr>
              <a:defRPr sz="1275"/>
            </a:lvl1pPr>
            <a:lvl2pPr>
              <a:defRPr sz="1275"/>
            </a:lvl2pPr>
            <a:lvl3pPr>
              <a:defRPr sz="1275"/>
            </a:lvl3pPr>
            <a:lvl4pPr>
              <a:defRPr sz="1275"/>
            </a:lvl4pPr>
            <a:lvl5pPr>
              <a:defRPr sz="127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DBB4662-2766-B589-A0EA-5C5ED657AF69}"/>
              </a:ext>
            </a:extLst>
          </p:cNvPr>
          <p:cNvGrpSpPr/>
          <p:nvPr userDrawn="1"/>
        </p:nvGrpSpPr>
        <p:grpSpPr>
          <a:xfrm>
            <a:off x="6828183" y="0"/>
            <a:ext cx="2315816" cy="6858000"/>
            <a:chOff x="9104243" y="0"/>
            <a:chExt cx="3087755" cy="6858000"/>
          </a:xfrm>
        </p:grpSpPr>
        <p:pic>
          <p:nvPicPr>
            <p:cNvPr id="9" name="Picture 8" descr="Shape, icon, arrow&#10;&#10;Description automatically generated">
              <a:extLst>
                <a:ext uri="{FF2B5EF4-FFF2-40B4-BE49-F238E27FC236}">
                  <a16:creationId xmlns:a16="http://schemas.microsoft.com/office/drawing/2014/main" id="{BA870632-631E-D171-D733-AC1BAB62776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-938" r="4649"/>
            <a:stretch/>
          </p:blipFill>
          <p:spPr>
            <a:xfrm>
              <a:off x="9104243" y="0"/>
              <a:ext cx="3087755" cy="6858000"/>
            </a:xfrm>
            <a:prstGeom prst="rect">
              <a:avLst/>
            </a:prstGeom>
          </p:spPr>
        </p:pic>
        <p:pic>
          <p:nvPicPr>
            <p:cNvPr id="10" name="Content Placeholder 8">
              <a:extLst>
                <a:ext uri="{FF2B5EF4-FFF2-40B4-BE49-F238E27FC236}">
                  <a16:creationId xmlns:a16="http://schemas.microsoft.com/office/drawing/2014/main" id="{FA676FE3-00CA-19E0-AC32-623FFACC58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335259" y="4751866"/>
              <a:ext cx="1384300" cy="1790700"/>
            </a:xfrm>
            <a:prstGeom prst="rect">
              <a:avLst/>
            </a:prstGeom>
          </p:spPr>
        </p:pic>
      </p:grp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C89AB549-16A7-3D50-6D64-2E32DA7E3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1" y="6441501"/>
            <a:ext cx="443230" cy="365125"/>
          </a:xfrm>
        </p:spPr>
        <p:txBody>
          <a:bodyPr/>
          <a:lstStyle/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10938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i 2 palstaa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1C0FDC1-DBFB-B74F-9D40-119B167B3FC6}"/>
              </a:ext>
            </a:extLst>
          </p:cNvPr>
          <p:cNvSpPr/>
          <p:nvPr userDrawn="1"/>
        </p:nvSpPr>
        <p:spPr>
          <a:xfrm>
            <a:off x="2736849" y="1"/>
            <a:ext cx="6104410" cy="6858000"/>
          </a:xfrm>
          <a:prstGeom prst="rect">
            <a:avLst/>
          </a:prstGeom>
          <a:gradFill flip="none" rotWithShape="1">
            <a:gsLst>
              <a:gs pos="42000">
                <a:schemeClr val="bg1"/>
              </a:gs>
              <a:gs pos="100000">
                <a:srgbClr val="ABD9EB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>
              <a:ln>
                <a:noFill/>
              </a:ln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278289"/>
            <a:ext cx="3073400" cy="1716471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1" y="3994760"/>
            <a:ext cx="3073400" cy="2397319"/>
          </a:xfrm>
        </p:spPr>
        <p:txBody>
          <a:bodyPr>
            <a:normAutofit/>
          </a:bodyPr>
          <a:lstStyle>
            <a:lvl1pPr>
              <a:defRPr sz="1275"/>
            </a:lvl1pPr>
            <a:lvl2pPr>
              <a:defRPr sz="1275"/>
            </a:lvl2pPr>
            <a:lvl3pPr>
              <a:defRPr sz="1275"/>
            </a:lvl3pPr>
            <a:lvl4pPr>
              <a:defRPr sz="1275"/>
            </a:lvl4pPr>
            <a:lvl5pPr>
              <a:defRPr sz="127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F3833B8-F940-E011-8E0B-EC90699CF8E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754783" y="2326736"/>
            <a:ext cx="2580920" cy="4098295"/>
          </a:xfrm>
        </p:spPr>
        <p:txBody>
          <a:bodyPr>
            <a:normAutofit/>
          </a:bodyPr>
          <a:lstStyle>
            <a:lvl1pPr>
              <a:defRPr sz="1275"/>
            </a:lvl1pPr>
            <a:lvl2pPr>
              <a:defRPr sz="1275"/>
            </a:lvl2pPr>
            <a:lvl3pPr>
              <a:defRPr sz="1275"/>
            </a:lvl3pPr>
            <a:lvl4pPr>
              <a:defRPr sz="1275"/>
            </a:lvl4pPr>
            <a:lvl5pPr>
              <a:defRPr sz="127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DBB4662-2766-B589-A0EA-5C5ED657AF69}"/>
              </a:ext>
            </a:extLst>
          </p:cNvPr>
          <p:cNvGrpSpPr/>
          <p:nvPr userDrawn="1"/>
        </p:nvGrpSpPr>
        <p:grpSpPr>
          <a:xfrm>
            <a:off x="6828183" y="0"/>
            <a:ext cx="2315816" cy="6858000"/>
            <a:chOff x="9104243" y="0"/>
            <a:chExt cx="3087755" cy="6858000"/>
          </a:xfrm>
        </p:grpSpPr>
        <p:pic>
          <p:nvPicPr>
            <p:cNvPr id="9" name="Picture 8" descr="Shape, icon, arrow&#10;&#10;Description automatically generated">
              <a:extLst>
                <a:ext uri="{FF2B5EF4-FFF2-40B4-BE49-F238E27FC236}">
                  <a16:creationId xmlns:a16="http://schemas.microsoft.com/office/drawing/2014/main" id="{BA870632-631E-D171-D733-AC1BAB62776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-938" r="4649"/>
            <a:stretch/>
          </p:blipFill>
          <p:spPr>
            <a:xfrm>
              <a:off x="9104243" y="0"/>
              <a:ext cx="3087755" cy="6858000"/>
            </a:xfrm>
            <a:prstGeom prst="rect">
              <a:avLst/>
            </a:prstGeom>
          </p:spPr>
        </p:pic>
        <p:pic>
          <p:nvPicPr>
            <p:cNvPr id="10" name="Content Placeholder 8">
              <a:extLst>
                <a:ext uri="{FF2B5EF4-FFF2-40B4-BE49-F238E27FC236}">
                  <a16:creationId xmlns:a16="http://schemas.microsoft.com/office/drawing/2014/main" id="{FA676FE3-00CA-19E0-AC32-623FFACC58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335259" y="4751866"/>
              <a:ext cx="1384300" cy="1790700"/>
            </a:xfrm>
            <a:prstGeom prst="rect">
              <a:avLst/>
            </a:prstGeom>
          </p:spPr>
        </p:pic>
      </p:grp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C89AB549-16A7-3D50-6D64-2E32DA7E3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1" y="6441501"/>
            <a:ext cx="443230" cy="365125"/>
          </a:xfrm>
        </p:spPr>
        <p:txBody>
          <a:bodyPr/>
          <a:lstStyle/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2C429F8B-5C10-F3E9-108F-75AB0672E049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85800" y="-1"/>
            <a:ext cx="5566719" cy="203029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0085281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2 palstaa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1C0FDC1-DBFB-B74F-9D40-119B167B3FC6}"/>
              </a:ext>
            </a:extLst>
          </p:cNvPr>
          <p:cNvSpPr/>
          <p:nvPr userDrawn="1"/>
        </p:nvSpPr>
        <p:spPr>
          <a:xfrm>
            <a:off x="2736849" y="1"/>
            <a:ext cx="6104410" cy="6858000"/>
          </a:xfrm>
          <a:prstGeom prst="rect">
            <a:avLst/>
          </a:prstGeom>
          <a:gradFill flip="none" rotWithShape="1">
            <a:gsLst>
              <a:gs pos="42000">
                <a:schemeClr val="bg1"/>
              </a:gs>
              <a:gs pos="100000">
                <a:srgbClr val="ABD9EB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>
              <a:ln>
                <a:noFill/>
              </a:ln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8758" y="786037"/>
            <a:ext cx="3924689" cy="1540699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2" y="2850293"/>
            <a:ext cx="2917738" cy="3541786"/>
          </a:xfrm>
        </p:spPr>
        <p:txBody>
          <a:bodyPr>
            <a:normAutofit/>
          </a:bodyPr>
          <a:lstStyle>
            <a:lvl1pPr>
              <a:defRPr sz="1275"/>
            </a:lvl1pPr>
            <a:lvl2pPr>
              <a:defRPr sz="1275"/>
            </a:lvl2pPr>
            <a:lvl3pPr>
              <a:defRPr sz="1275"/>
            </a:lvl3pPr>
            <a:lvl4pPr>
              <a:defRPr sz="1275"/>
            </a:lvl4pPr>
            <a:lvl5pPr>
              <a:defRPr sz="127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F3833B8-F940-E011-8E0B-EC90699CF8E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688492" y="2850294"/>
            <a:ext cx="2647211" cy="3574737"/>
          </a:xfrm>
        </p:spPr>
        <p:txBody>
          <a:bodyPr>
            <a:normAutofit/>
          </a:bodyPr>
          <a:lstStyle>
            <a:lvl1pPr>
              <a:defRPr sz="1275"/>
            </a:lvl1pPr>
            <a:lvl2pPr>
              <a:defRPr sz="1275"/>
            </a:lvl2pPr>
            <a:lvl3pPr>
              <a:defRPr sz="1275"/>
            </a:lvl3pPr>
            <a:lvl4pPr>
              <a:defRPr sz="1275"/>
            </a:lvl4pPr>
            <a:lvl5pPr>
              <a:defRPr sz="127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DBB4662-2766-B589-A0EA-5C5ED657AF69}"/>
              </a:ext>
            </a:extLst>
          </p:cNvPr>
          <p:cNvGrpSpPr/>
          <p:nvPr userDrawn="1"/>
        </p:nvGrpSpPr>
        <p:grpSpPr>
          <a:xfrm>
            <a:off x="6828183" y="0"/>
            <a:ext cx="2315816" cy="6858000"/>
            <a:chOff x="9104243" y="0"/>
            <a:chExt cx="3087755" cy="6858000"/>
          </a:xfrm>
        </p:grpSpPr>
        <p:pic>
          <p:nvPicPr>
            <p:cNvPr id="9" name="Picture 8" descr="Shape, icon, arrow&#10;&#10;Description automatically generated">
              <a:extLst>
                <a:ext uri="{FF2B5EF4-FFF2-40B4-BE49-F238E27FC236}">
                  <a16:creationId xmlns:a16="http://schemas.microsoft.com/office/drawing/2014/main" id="{BA870632-631E-D171-D733-AC1BAB62776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-938" r="4649"/>
            <a:stretch/>
          </p:blipFill>
          <p:spPr>
            <a:xfrm>
              <a:off x="9104243" y="0"/>
              <a:ext cx="3087755" cy="6858000"/>
            </a:xfrm>
            <a:prstGeom prst="rect">
              <a:avLst/>
            </a:prstGeom>
          </p:spPr>
        </p:pic>
        <p:pic>
          <p:nvPicPr>
            <p:cNvPr id="10" name="Content Placeholder 8">
              <a:extLst>
                <a:ext uri="{FF2B5EF4-FFF2-40B4-BE49-F238E27FC236}">
                  <a16:creationId xmlns:a16="http://schemas.microsoft.com/office/drawing/2014/main" id="{FA676FE3-00CA-19E0-AC32-623FFACC58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335259" y="4751866"/>
              <a:ext cx="1384300" cy="1790700"/>
            </a:xfrm>
            <a:prstGeom prst="rect">
              <a:avLst/>
            </a:prstGeom>
          </p:spPr>
        </p:pic>
      </p:grp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C89AB549-16A7-3D50-6D64-2E32DA7E3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1" y="6441501"/>
            <a:ext cx="443230" cy="365125"/>
          </a:xfrm>
        </p:spPr>
        <p:txBody>
          <a:bodyPr/>
          <a:lstStyle/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2C429F8B-5C10-F3E9-108F-75AB0672E049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1964725" cy="2384371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96308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6F438-2082-F948-936E-974CF26A9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4721F-F97D-074C-8434-2A46A6F91554}" type="datetime1">
              <a:rPr lang="fi-FI" smtClean="0"/>
              <a:t>6.3.2025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305069-CBC3-1E41-85F0-831255785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</a:p>
        </p:txBody>
      </p:sp>
      <p:pic>
        <p:nvPicPr>
          <p:cNvPr id="2" name="Content Placeholder 8">
            <a:extLst>
              <a:ext uri="{FF2B5EF4-FFF2-40B4-BE49-F238E27FC236}">
                <a16:creationId xmlns:a16="http://schemas.microsoft.com/office/drawing/2014/main" id="{DC02B44D-94CD-0346-C405-913BB72252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51444" y="4751866"/>
            <a:ext cx="1038225" cy="1790700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B7C3DEA2-9825-C842-B031-B463509E0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1" y="6441501"/>
            <a:ext cx="443230" cy="365125"/>
          </a:xfrm>
        </p:spPr>
        <p:txBody>
          <a:bodyPr/>
          <a:lstStyle/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27928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oppu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4389D213-E6C6-486C-5DB9-4FE7213A091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-3176"/>
            <a:ext cx="9143999" cy="6861176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C0CD5-BF3B-FC4A-BDC7-DD334427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DA0FE-D8C8-B14E-BA13-A6E9F81C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8" name="Picture 7" descr="Shape, icon, arrow&#10;&#10;Description automatically generated">
            <a:extLst>
              <a:ext uri="{FF2B5EF4-FFF2-40B4-BE49-F238E27FC236}">
                <a16:creationId xmlns:a16="http://schemas.microsoft.com/office/drawing/2014/main" id="{D52A32F9-B3AA-7D6F-0B22-6C9B1BB0DD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938" r="4649"/>
          <a:stretch/>
        </p:blipFill>
        <p:spPr>
          <a:xfrm>
            <a:off x="6828183" y="0"/>
            <a:ext cx="2315816" cy="685800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EF48B8A-162C-B199-CF88-34500A83B1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51444" y="4751866"/>
            <a:ext cx="1038225" cy="1790700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8591DC5B-D350-6989-E564-D64B9BF6811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00405" y="5488127"/>
            <a:ext cx="466760" cy="62234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7B8A7F8-E458-E007-38AC-53530DB389CA}"/>
              </a:ext>
            </a:extLst>
          </p:cNvPr>
          <p:cNvSpPr txBox="1"/>
          <p:nvPr userDrawn="1"/>
        </p:nvSpPr>
        <p:spPr>
          <a:xfrm>
            <a:off x="4456922" y="5688766"/>
            <a:ext cx="172849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1350" b="1" dirty="0">
                <a:solidFill>
                  <a:srgbClr val="005396"/>
                </a:solidFill>
                <a:latin typeface="Arial" panose="020B0604020202020204" pitchFamily="34" charset="0"/>
              </a:rPr>
              <a:t>www.lempaala.fi</a:t>
            </a:r>
          </a:p>
        </p:txBody>
      </p:sp>
      <p:pic>
        <p:nvPicPr>
          <p:cNvPr id="3" name="Picture 14" descr="Icon&#10;&#10;Description automatically generated">
            <a:extLst>
              <a:ext uri="{FF2B5EF4-FFF2-40B4-BE49-F238E27FC236}">
                <a16:creationId xmlns:a16="http://schemas.microsoft.com/office/drawing/2014/main" id="{2AD9B2D0-1633-47CF-85DB-70801189850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03611" y="5489650"/>
            <a:ext cx="466760" cy="616155"/>
          </a:xfrm>
          <a:prstGeom prst="rect">
            <a:avLst/>
          </a:prstGeom>
        </p:spPr>
      </p:pic>
      <p:pic>
        <p:nvPicPr>
          <p:cNvPr id="12" name="Kuva 11" descr="Kuva, joka sisältää kohteen logo, Grafiikka, Fontti, symboli&#10;&#10;Kuvaus luotu automaattisesti">
            <a:extLst>
              <a:ext uri="{FF2B5EF4-FFF2-40B4-BE49-F238E27FC236}">
                <a16:creationId xmlns:a16="http://schemas.microsoft.com/office/drawing/2014/main" id="{93CBD08D-9A0E-25C0-D5F3-AC15DA37D5F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616851" y="5480880"/>
            <a:ext cx="434548" cy="57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342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EDDB97-C5F4-475F-86F4-E43DD20888F1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3289040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2055D7-79B6-41E0-B99D-C7568A5C5BCA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408270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C98346-1F54-4CFF-9490-19081E429FE0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1437491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552A4E-A8A0-4E6C-9253-340DB8CDF472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8826436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DB8268-97B3-4502-BB4F-C945D7F0A9B9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0317382"/>
      </p:ext>
    </p:extLst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764225-7AE0-4ADA-AEED-A3180A6C6F30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0544666"/>
      </p:ext>
    </p:extLst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536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5364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5365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fi-FI"/>
              </a:p>
            </p:txBody>
          </p:sp>
        </p:grpSp>
        <p:grpSp>
          <p:nvGrpSpPr>
            <p:cNvPr id="15366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5367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5368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</p:grpSp>
      </p:grpSp>
      <p:sp>
        <p:nvSpPr>
          <p:cNvPr id="15369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perustyyl. napsautt.</a:t>
            </a:r>
          </a:p>
        </p:txBody>
      </p:sp>
      <p:sp>
        <p:nvSpPr>
          <p:cNvPr id="1537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537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endParaRPr lang="fi-FI"/>
          </a:p>
        </p:txBody>
      </p:sp>
      <p:sp>
        <p:nvSpPr>
          <p:cNvPr id="15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i-FI"/>
          </a:p>
        </p:txBody>
      </p:sp>
      <p:sp>
        <p:nvSpPr>
          <p:cNvPr id="153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fld id="{09315983-731C-40F3-AEE7-A16AE545B571}" type="slidenum">
              <a:rPr lang="fi-FI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53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9" grpId="0"/>
      <p:bldP spid="15370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3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537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37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537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3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537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37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537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3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537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37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537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3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537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37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537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3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537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37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537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62828B-6922-8744-BE2E-EF7D47124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28322"/>
            <a:ext cx="5289550" cy="1121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756F45-7214-F44E-8FE7-23D05D8AA7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649414"/>
            <a:ext cx="5289550" cy="434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56F601-0676-EB4A-8C83-2C3F435A8F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37080" y="6356352"/>
            <a:ext cx="1037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54168-8D3A-3548-9E74-C9A287F90A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1881" y="6356352"/>
            <a:ext cx="965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BB11E-0472-564C-908E-752DCBACBB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6356352"/>
            <a:ext cx="4432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rgbClr val="0053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E184364A-7490-A04E-A760-DE753AA48CE5}"/>
              </a:ext>
            </a:extLst>
          </p:cNvPr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>
            <a:off x="7751444" y="4751866"/>
            <a:ext cx="1038225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783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  <p:sldLayoutId id="2147483692" r:id="rId27"/>
    <p:sldLayoutId id="2147483693" r:id="rId28"/>
  </p:sldLayoutIdLst>
  <p:hf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2250" b="1" i="0" kern="1200">
          <a:solidFill>
            <a:srgbClr val="00539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500" b="0" i="0" kern="1200">
          <a:solidFill>
            <a:srgbClr val="00539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rgbClr val="00539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rgbClr val="00539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rgbClr val="00539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rgbClr val="00539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         </a:t>
            </a:r>
            <a:r>
              <a:rPr lang="fi-FI" dirty="0" err="1"/>
              <a:t>Wir</a:t>
            </a:r>
            <a:r>
              <a:rPr lang="fi-FI" dirty="0"/>
              <a:t> </a:t>
            </a:r>
            <a:r>
              <a:rPr lang="fi-FI" dirty="0" err="1"/>
              <a:t>sprechen</a:t>
            </a:r>
            <a:r>
              <a:rPr lang="fi-FI" dirty="0"/>
              <a:t> Deutsch!</a:t>
            </a:r>
          </a:p>
        </p:txBody>
      </p:sp>
      <p:pic>
        <p:nvPicPr>
          <p:cNvPr id="1026" name="Picture 2" descr="https://upload.wikimedia.org/wikipedia/commons/thumb/6/65/German-Language-Flag.svg/2000px-German-Language-Flag.svg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808" y="2362200"/>
            <a:ext cx="5587809" cy="37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46633"/>
      </p:ext>
    </p:extLst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Miksi opiskella kieliä?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fi-FI" dirty="0">
                <a:cs typeface="Arial" charset="0"/>
              </a:rPr>
              <a:t>●</a:t>
            </a:r>
            <a:r>
              <a:rPr lang="fi-FI" dirty="0"/>
              <a:t> kansainvälinen Suomi</a:t>
            </a:r>
          </a:p>
          <a:p>
            <a:pPr>
              <a:buFont typeface="Wingdings" pitchFamily="2" charset="2"/>
              <a:buNone/>
            </a:pPr>
            <a:r>
              <a:rPr lang="fi-FI" dirty="0">
                <a:cs typeface="Arial" charset="0"/>
              </a:rPr>
              <a:t>●</a:t>
            </a:r>
            <a:r>
              <a:rPr lang="fi-FI" dirty="0"/>
              <a:t> useamman vieraan kielen puhujia liian vähän</a:t>
            </a:r>
          </a:p>
          <a:p>
            <a:pPr>
              <a:buFont typeface="Wingdings" pitchFamily="2" charset="2"/>
              <a:buNone/>
            </a:pPr>
            <a:r>
              <a:rPr lang="fi-FI" dirty="0">
                <a:cs typeface="Arial" charset="0"/>
              </a:rPr>
              <a:t>●</a:t>
            </a:r>
            <a:r>
              <a:rPr lang="fi-FI" dirty="0"/>
              <a:t> katse tulevaisuuteen: kielen osaaminen voi auttaa saamaan opiskelu- tai </a:t>
            </a:r>
            <a:r>
              <a:rPr lang="fi-FI"/>
              <a:t>työpaikan ulkomailla</a:t>
            </a:r>
            <a:endParaRPr lang="fi-FI" dirty="0"/>
          </a:p>
          <a:p>
            <a:pPr>
              <a:buFont typeface="Wingdings" pitchFamily="2" charset="2"/>
              <a:buNone/>
            </a:pPr>
            <a:r>
              <a:rPr lang="fi-FI" dirty="0">
                <a:cs typeface="Arial" charset="0"/>
              </a:rPr>
              <a:t>●</a:t>
            </a:r>
            <a:r>
              <a:rPr lang="fi-FI" dirty="0"/>
              <a:t> kielten opiskelu on tehokasta aivojumppaa, kehittää muistia</a:t>
            </a:r>
          </a:p>
          <a:p>
            <a:pPr>
              <a:buFont typeface="Wingdings" pitchFamily="2" charset="2"/>
              <a:buNone/>
            </a:pPr>
            <a:endParaRPr lang="fi-FI" dirty="0"/>
          </a:p>
          <a:p>
            <a:pPr>
              <a:buFont typeface="Wingdings" pitchFamily="2" charset="2"/>
              <a:buNone/>
            </a:pPr>
            <a:endParaRPr lang="fi-FI" dirty="0"/>
          </a:p>
          <a:p>
            <a:pPr>
              <a:buFont typeface="Wingdings" pitchFamily="2" charset="2"/>
              <a:buNone/>
            </a:pPr>
            <a:endParaRPr lang="fi-FI" dirty="0"/>
          </a:p>
          <a:p>
            <a:endParaRPr lang="fi-FI" dirty="0"/>
          </a:p>
        </p:txBody>
      </p:sp>
    </p:spTree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Miten opiskellaan?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971600" y="2333439"/>
            <a:ext cx="4669904" cy="4163144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fi-FI" dirty="0"/>
              <a:t>Kielten tunneilla</a:t>
            </a:r>
          </a:p>
          <a:p>
            <a:pPr>
              <a:buFont typeface="Wingdings" pitchFamily="2" charset="2"/>
              <a:buNone/>
            </a:pPr>
            <a:r>
              <a:rPr lang="fi-FI" dirty="0"/>
              <a:t>   puhutaan, kirjoitetaan, kuunnellaan, näytellään, lauletaan, leikitään, leikataan ja liimataan, pelataan, arvioidaan, pohditaan, yritetään ja erehdytään</a:t>
            </a:r>
          </a:p>
          <a:p>
            <a:pPr>
              <a:buFont typeface="Wingdings" pitchFamily="2" charset="2"/>
              <a:buNone/>
            </a:pPr>
            <a:endParaRPr lang="fi-FI" dirty="0"/>
          </a:p>
          <a:p>
            <a:pPr>
              <a:buFont typeface="Wingdings" pitchFamily="2" charset="2"/>
              <a:buNone/>
            </a:pPr>
            <a:endParaRPr lang="fi-FI" dirty="0"/>
          </a:p>
        </p:txBody>
      </p:sp>
      <p:sp>
        <p:nvSpPr>
          <p:cNvPr id="2" name="AutoShape 2" descr="Kuvahaun tulos haulle play and lear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" name="AutoShape 4" descr="Kuvahaun tulos haulle play and learn"/>
          <p:cNvSpPr>
            <a:spLocks noChangeAspect="1" noChangeArrowheads="1"/>
          </p:cNvSpPr>
          <p:nvPr/>
        </p:nvSpPr>
        <p:spPr bwMode="auto">
          <a:xfrm>
            <a:off x="307974" y="7937"/>
            <a:ext cx="328931" cy="32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50718" y="2952750"/>
            <a:ext cx="2349673" cy="292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Mitä saadaan?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valmiuksia selvitä arkipäivän tilanteissa</a:t>
            </a:r>
          </a:p>
          <a:p>
            <a:r>
              <a:rPr lang="fi-FI" dirty="0"/>
              <a:t>yleissivistävää kulttuuritietoa</a:t>
            </a:r>
          </a:p>
          <a:p>
            <a:r>
              <a:rPr lang="fi-FI" dirty="0"/>
              <a:t>monipuolisia opiskelutaitoja</a:t>
            </a:r>
          </a:p>
          <a:p>
            <a:r>
              <a:rPr lang="fi-FI" dirty="0"/>
              <a:t>iloa omasta osaamisesta</a:t>
            </a:r>
          </a:p>
        </p:txBody>
      </p:sp>
      <p:pic>
        <p:nvPicPr>
          <p:cNvPr id="3074" name="Picture 2" descr="Ice, Soft Ice Cream, Waffle Ice Cream, Cream Ba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544" y="2924944"/>
            <a:ext cx="3330863" cy="316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iruutu 3"/>
          <p:cNvSpPr txBox="1"/>
          <p:nvPr/>
        </p:nvSpPr>
        <p:spPr>
          <a:xfrm>
            <a:off x="5076056" y="3212976"/>
            <a:ext cx="27799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200" b="1" dirty="0" err="1"/>
              <a:t>Ein</a:t>
            </a:r>
            <a:r>
              <a:rPr lang="fi-FI" sz="3200" b="1" dirty="0"/>
              <a:t> </a:t>
            </a:r>
            <a:r>
              <a:rPr lang="fi-FI" sz="3200" b="1" dirty="0" err="1"/>
              <a:t>Eis</a:t>
            </a:r>
            <a:r>
              <a:rPr lang="fi-FI" sz="3200" b="1" dirty="0"/>
              <a:t>, </a:t>
            </a:r>
            <a:r>
              <a:rPr lang="fi-FI" sz="3200" b="1" dirty="0" err="1"/>
              <a:t>bitte</a:t>
            </a:r>
            <a:r>
              <a:rPr lang="fi-FI" sz="3200" b="1" dirty="0"/>
              <a:t>!</a:t>
            </a:r>
          </a:p>
        </p:txBody>
      </p:sp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fi-FI" sz="3200" dirty="0"/>
            </a:br>
            <a:r>
              <a:rPr lang="fi-FI" sz="3200" dirty="0"/>
              <a:t>Kenelle A2-kieli sopii?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fi-FI" dirty="0">
                <a:cs typeface="Arial" charset="0"/>
              </a:rPr>
              <a:t>● lapselle, jolla on halu oppia uusi</a:t>
            </a:r>
            <a:r>
              <a:rPr lang="fi-FI" dirty="0"/>
              <a:t> vieras kieli sekä valmius opiskella ja hoitaa kotitehtävät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fi-FI" dirty="0">
                <a:cs typeface="Arial" charset="0"/>
              </a:rPr>
              <a:t>●</a:t>
            </a:r>
            <a:r>
              <a:rPr lang="fi-FI" dirty="0"/>
              <a:t> kaikille lisähaastetta kaipaaville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fi-FI" dirty="0">
                <a:cs typeface="Arial" charset="0"/>
              </a:rPr>
              <a:t>●</a:t>
            </a:r>
            <a:r>
              <a:rPr lang="fi-FI" dirty="0"/>
              <a:t> vanhempien ei tarvitse osata kyseistä kieltä, mutta tuki opiskelussa on olennaista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fi-FI" sz="24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fi-FI" sz="2400" dirty="0"/>
              <a:t>   </a:t>
            </a:r>
            <a:r>
              <a:rPr lang="fi-FI" dirty="0"/>
              <a:t> Keskustele opettajien kanssa valinnasta, jos äidinkieli, englanti tai kotitehtävät ylipäänsä tuntuvat lapsestasi vaikeilta!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fi-FI" sz="24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fi-FI" sz="2400" dirty="0"/>
              <a:t> </a:t>
            </a:r>
          </a:p>
        </p:txBody>
      </p:sp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Huomioitavaa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2362200"/>
            <a:ext cx="7703641" cy="4495800"/>
          </a:xfrm>
        </p:spPr>
        <p:txBody>
          <a:bodyPr/>
          <a:lstStyle/>
          <a:p>
            <a:r>
              <a:rPr lang="fi-FI" dirty="0"/>
              <a:t>Valinta on sitova.</a:t>
            </a:r>
          </a:p>
          <a:p>
            <a:r>
              <a:rPr lang="fi-FI" dirty="0"/>
              <a:t>Kieltä opiskellaan luokilla 4-9 kaksi tuntia viikossa. </a:t>
            </a:r>
            <a:endParaRPr lang="fi-FI" sz="1800" dirty="0"/>
          </a:p>
          <a:p>
            <a:r>
              <a:rPr lang="fi-FI" dirty="0"/>
              <a:t>Valinnaisessa kielessäkin on läksyjä ja oppimista arvioidaan.</a:t>
            </a:r>
          </a:p>
          <a:p>
            <a:r>
              <a:rPr lang="fi-FI" dirty="0"/>
              <a:t>Päästötodistukseen voi ottaa suoritusmerkinnän numeron sijaan.</a:t>
            </a:r>
          </a:p>
          <a:p>
            <a:r>
              <a:rPr lang="fi-FI" dirty="0"/>
              <a:t>A2-kielivalinta vähentää valinnaisuutta yläkoulussa</a:t>
            </a:r>
          </a:p>
        </p:txBody>
      </p:sp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Huomioitavaa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362200"/>
            <a:ext cx="7769225" cy="4495800"/>
          </a:xfrm>
        </p:spPr>
        <p:txBody>
          <a:bodyPr/>
          <a:lstStyle/>
          <a:p>
            <a:r>
              <a:rPr lang="fi-FI" dirty="0"/>
              <a:t>Vanhemmat päättävät valinnasta yhdessä lapsen kanssa. Kodin tuki on olennainen.</a:t>
            </a:r>
          </a:p>
          <a:p>
            <a:r>
              <a:rPr lang="fi-FI" dirty="0"/>
              <a:t>Aloittavaan ryhmään vaaditaan 12 oppilasta</a:t>
            </a:r>
          </a:p>
          <a:p>
            <a:pPr marL="0" indent="0">
              <a:buNone/>
            </a:pPr>
            <a:endParaRPr lang="fi-FI" dirty="0"/>
          </a:p>
        </p:txBody>
      </p:sp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17218F-2A0E-9290-74A5-3B05841A3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 fontAlgn="auto">
              <a:spcBef>
                <a:spcPts val="0"/>
              </a:spcBef>
              <a:spcAft>
                <a:spcPts val="0"/>
              </a:spcAft>
            </a:pPr>
            <a:fld id="{9045EDEB-1447-2245-AC24-1810F05F8ECB}" type="slidenum">
              <a:rPr lang="fi-FI">
                <a:solidFill>
                  <a:srgbClr val="FFFFFF"/>
                </a:solidFill>
              </a:rPr>
              <a:pPr defTabSz="685783" fontAlgn="auto">
                <a:spcBef>
                  <a:spcPts val="0"/>
                </a:spcBef>
                <a:spcAft>
                  <a:spcPts val="0"/>
                </a:spcAft>
              </a:pPr>
              <a:t>8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5AF2B1F4-03FE-7FCA-FD8B-62D84836D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816" y="1828799"/>
            <a:ext cx="5040559" cy="4527552"/>
          </a:xfrm>
        </p:spPr>
        <p:txBody>
          <a:bodyPr>
            <a:normAutofit/>
          </a:bodyPr>
          <a:lstStyle/>
          <a:p>
            <a:pPr algn="l"/>
            <a:r>
              <a:rPr lang="fi-FI" sz="1600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Osana Lempäälän kunnan talouden sopeutustoimia, kasvatus- ja opetuslautakunta päätti muutoksista valinnaisen A2-saksan opiskeluun. </a:t>
            </a:r>
          </a:p>
          <a:p>
            <a:pPr algn="l"/>
            <a:r>
              <a:rPr lang="fi-FI" sz="1600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Jatkossa 4. luokalla aloittavat ryhmät perustetaan vain Sääksjärven, Moision ja Lempoisten kouluille. </a:t>
            </a:r>
          </a:p>
          <a:p>
            <a:pPr algn="l"/>
            <a:r>
              <a:rPr lang="fi-FI" sz="1600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Aiemmin Kuljun koulussa aloittanut ryhmä jatkaa 6. luokalla. </a:t>
            </a:r>
          </a:p>
          <a:p>
            <a:pPr algn="l"/>
            <a:r>
              <a:rPr lang="fi-FI" sz="1600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Muidenkin alakoulujen oppilailla on yhä mahdollisuus valita A2-saksa, mutta se edellyttää koulun vaihtamista oman oppilaaksiottoalueen sisällä. Oppilaalla on tällöin oikeus maksuttomaan koulukuljetukseen, jos kunnan koulukuljetusperiaatteiden kriteerit täyttyvät. </a:t>
            </a:r>
            <a:endParaRPr lang="fi-FI" sz="16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EF372017-F5F1-C9BF-1917-4CCDAC58B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739" y="528322"/>
            <a:ext cx="5291701" cy="1131145"/>
          </a:xfrm>
        </p:spPr>
        <p:txBody>
          <a:bodyPr/>
          <a:lstStyle/>
          <a:p>
            <a:r>
              <a:rPr lang="fi-FI" dirty="0"/>
              <a:t>A2 saksa info huoltajille 4.3.25</a:t>
            </a:r>
          </a:p>
        </p:txBody>
      </p:sp>
    </p:spTree>
    <p:extLst>
      <p:ext uri="{BB962C8B-B14F-4D97-AF65-F5344CB8AC3E}">
        <p14:creationId xmlns:p14="http://schemas.microsoft.com/office/powerpoint/2010/main" val="3023115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D5E12-C76A-18F6-91F5-965179CFD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739" y="1828799"/>
            <a:ext cx="4715637" cy="4527552"/>
          </a:xfrm>
        </p:spPr>
        <p:txBody>
          <a:bodyPr>
            <a:normAutofit/>
          </a:bodyPr>
          <a:lstStyle/>
          <a:p>
            <a:r>
              <a:rPr lang="fi-FI" sz="1800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Toinen muutos A2-saksan opiskeluun koskee sen vaikutusta peruskoulun 8. ja 9. luokan valinnaisiin aineisiin. </a:t>
            </a:r>
          </a:p>
          <a:p>
            <a:r>
              <a:rPr lang="fi-FI" sz="1800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Ensi lukuvuodesta alkaen A2-saksa luetaan valinnaisiin aineisiin eikä se enää lisää oppilaiden viikkotuntimäärää kahdella, kuten 4.–7. luokilla. </a:t>
            </a:r>
          </a:p>
          <a:p>
            <a:r>
              <a:rPr lang="fi-FI" sz="1800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Samalla se vähentää valinnan mahdollisuutta, kun peruskoulun kahdella viimeisellä luokalla on mahdollisuus valita A2-saksan lisäksi vain yksi muu valinnainen aine. </a:t>
            </a:r>
            <a:endParaRPr lang="en-FI" sz="1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29ACB3-1372-C5AA-9EBE-4028FE23F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 fontAlgn="auto">
              <a:spcBef>
                <a:spcPts val="0"/>
              </a:spcBef>
              <a:spcAft>
                <a:spcPts val="0"/>
              </a:spcAft>
            </a:pPr>
            <a:fld id="{9045EDEB-1447-2245-AC24-1810F05F8ECB}" type="slidenum">
              <a:rPr lang="fi-FI">
                <a:solidFill>
                  <a:srgbClr val="FFFFFF"/>
                </a:solidFill>
              </a:rPr>
              <a:pPr defTabSz="685783" fontAlgn="auto">
                <a:spcBef>
                  <a:spcPts val="0"/>
                </a:spcBef>
                <a:spcAft>
                  <a:spcPts val="0"/>
                </a:spcAft>
              </a:pPr>
              <a:t>9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DDE73C55-4911-30E8-A089-4A693F49A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739" y="528322"/>
            <a:ext cx="4931661" cy="1131145"/>
          </a:xfrm>
        </p:spPr>
        <p:txBody>
          <a:bodyPr/>
          <a:lstStyle/>
          <a:p>
            <a:r>
              <a:rPr lang="fi-FI" dirty="0"/>
              <a:t>A2 saksa info huoltajille 4.3.25</a:t>
            </a:r>
          </a:p>
        </p:txBody>
      </p:sp>
    </p:spTree>
    <p:extLst>
      <p:ext uri="{BB962C8B-B14F-4D97-AF65-F5344CB8AC3E}">
        <p14:creationId xmlns:p14="http://schemas.microsoft.com/office/powerpoint/2010/main" val="2565405030"/>
      </p:ext>
    </p:extLst>
  </p:cSld>
  <p:clrMapOvr>
    <a:masterClrMapping/>
  </p:clrMapOvr>
</p:sld>
</file>

<file path=ppt/theme/theme1.xml><?xml version="1.0" encoding="utf-8"?>
<a:theme xmlns:a="http://schemas.openxmlformats.org/drawingml/2006/main" name="Värireuna">
  <a:themeElements>
    <a:clrScheme name="Värireuna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Värireun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ärireuna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ärireuna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ärireuna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ärireuna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ärireuna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ärireuna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ärireuna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ärireuna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ema">
  <a:themeElements>
    <a:clrScheme name="Lempaala_varit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493"/>
      </a:accent1>
      <a:accent2>
        <a:srgbClr val="00AED9"/>
      </a:accent2>
      <a:accent3>
        <a:srgbClr val="7BBF4F"/>
      </a:accent3>
      <a:accent4>
        <a:srgbClr val="0080BB"/>
      </a:accent4>
      <a:accent5>
        <a:srgbClr val="ADD0EA"/>
      </a:accent5>
      <a:accent6>
        <a:srgbClr val="A9D89C"/>
      </a:accent6>
      <a:hlink>
        <a:srgbClr val="0563C1"/>
      </a:hlink>
      <a:folHlink>
        <a:srgbClr val="D6752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rategiakuvilla ppt pohjat päivitys16.4.2024.pptx" id="{CE1D6625-DBF7-428C-A08F-CE5EAE5EE4E9}" vid="{99FA4714-4438-4CCA-B53F-6C6BCA5EB76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2195443A84AD8418BB0C16A288E5F82" ma:contentTypeVersion="2" ma:contentTypeDescription="Luo uusi asiakirja." ma:contentTypeScope="" ma:versionID="84b88031bcc7be52a62c7d53a22fea9d">
  <xsd:schema xmlns:xsd="http://www.w3.org/2001/XMLSchema" xmlns:xs="http://www.w3.org/2001/XMLSchema" xmlns:p="http://schemas.microsoft.com/office/2006/metadata/properties" xmlns:ns2="49071dc6-1700-455c-8b8d-2a7acf1f0fda" targetNamespace="http://schemas.microsoft.com/office/2006/metadata/properties" ma:root="true" ma:fieldsID="ea276d779b3993f393ebb50f95b67905" ns2:_="">
    <xsd:import namespace="49071dc6-1700-455c-8b8d-2a7acf1f0f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071dc6-1700-455c-8b8d-2a7acf1f0f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D48AC5-77A9-40CC-AAA5-D88057FF2B2E}">
  <ds:schemaRefs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49071dc6-1700-455c-8b8d-2a7acf1f0fda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3BAA345-E1F6-442F-B8A0-170DADF6926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43F1886-3ABE-40B7-A5C7-AA51EE156E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071dc6-1700-455c-8b8d-2a7acf1f0f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</TotalTime>
  <Words>341</Words>
  <Application>Microsoft Office PowerPoint</Application>
  <PresentationFormat>Näytössä katseltava diaesitys (4:3)</PresentationFormat>
  <Paragraphs>45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9</vt:i4>
      </vt:variant>
    </vt:vector>
  </HeadingPairs>
  <TitlesOfParts>
    <vt:vector size="14" baseType="lpstr">
      <vt:lpstr>Arial</vt:lpstr>
      <vt:lpstr>Times New Roman</vt:lpstr>
      <vt:lpstr>Wingdings</vt:lpstr>
      <vt:lpstr>Värireuna</vt:lpstr>
      <vt:lpstr>Office-teema</vt:lpstr>
      <vt:lpstr>         Wir sprechen Deutsch!</vt:lpstr>
      <vt:lpstr>Miksi opiskella kieliä?</vt:lpstr>
      <vt:lpstr>Miten opiskellaan?</vt:lpstr>
      <vt:lpstr>Mitä saadaan?</vt:lpstr>
      <vt:lpstr> Kenelle A2-kieli sopii?</vt:lpstr>
      <vt:lpstr>Huomioitavaa</vt:lpstr>
      <vt:lpstr>Huomioitavaa</vt:lpstr>
      <vt:lpstr>A2 saksa info huoltajille 4.3.25</vt:lpstr>
      <vt:lpstr>A2 saksa info huoltajille 4.3.25</vt:lpstr>
    </vt:vector>
  </TitlesOfParts>
  <Company>Yksityinen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Miksi opiskella kieliä?</dc:title>
  <dc:creator>Marketa Karttunen</dc:creator>
  <cp:lastModifiedBy>Savinainen Katja</cp:lastModifiedBy>
  <cp:revision>27</cp:revision>
  <cp:lastPrinted>2013-02-15T13:22:11Z</cp:lastPrinted>
  <dcterms:created xsi:type="dcterms:W3CDTF">2013-01-14T12:21:36Z</dcterms:created>
  <dcterms:modified xsi:type="dcterms:W3CDTF">2025-03-06T07:49:07Z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0x01010082195443A84AD8418BB0C16A288E5F82</vt:lpwstr>
  </property>
</Properties>
</file>