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7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9144000" cy="6858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</p:embeddedFontLst>
  <p:defaultTextStyle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4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Freeform 100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0" t="0" r="0" b="0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295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1" name="Picture 10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47871" y="1045465"/>
            <a:ext cx="2046732" cy="1331975"/>
          </a:xfrm>
          <a:prstGeom prst="rect">
            <a:avLst/>
          </a:prstGeom>
          <a:noFill/>
          <a:extLst/>
        </p:spPr>
      </p:pic>
      <p:sp>
        <p:nvSpPr>
          <p:cNvPr id="102" name="Freeform 102"/>
          <p:cNvSpPr/>
          <p:nvPr/>
        </p:nvSpPr>
        <p:spPr>
          <a:xfrm>
            <a:off x="0" y="6693408"/>
            <a:ext cx="9144000" cy="170687"/>
          </a:xfrm>
          <a:custGeom>
            <a:avLst/>
            <a:gdLst/>
            <a:ahLst/>
            <a:cxnLst/>
            <a:rect l="0" t="0" r="0" b="0"/>
            <a:pathLst>
              <a:path w="9144000" h="170687">
                <a:moveTo>
                  <a:pt x="0" y="170687"/>
                </a:moveTo>
                <a:lnTo>
                  <a:pt x="9144000" y="170687"/>
                </a:lnTo>
                <a:lnTo>
                  <a:pt x="9144000" y="0"/>
                </a:lnTo>
                <a:lnTo>
                  <a:pt x="0" y="0"/>
                </a:lnTo>
                <a:lnTo>
                  <a:pt x="0" y="170687"/>
                </a:lnTo>
                <a:close/>
              </a:path>
            </a:pathLst>
          </a:custGeom>
          <a:solidFill>
            <a:srgbClr val="F1563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3" name="Freeform 103"/>
          <p:cNvSpPr/>
          <p:nvPr/>
        </p:nvSpPr>
        <p:spPr>
          <a:xfrm>
            <a:off x="8504681" y="6425946"/>
            <a:ext cx="0" cy="180988"/>
          </a:xfrm>
          <a:custGeom>
            <a:avLst/>
            <a:gdLst/>
            <a:ahLst/>
            <a:cxnLst/>
            <a:rect l="0" t="0" r="0" b="0"/>
            <a:pathLst>
              <a:path h="180988">
                <a:moveTo>
                  <a:pt x="0" y="0"/>
                </a:moveTo>
                <a:lnTo>
                  <a:pt x="0" y="180988"/>
                </a:lnTo>
              </a:path>
            </a:pathLst>
          </a:custGeom>
          <a:noFill/>
          <a:ln w="25907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" name="Freeform 104"/>
          <p:cNvSpPr/>
          <p:nvPr/>
        </p:nvSpPr>
        <p:spPr>
          <a:xfrm>
            <a:off x="7553706" y="6425946"/>
            <a:ext cx="0" cy="180988"/>
          </a:xfrm>
          <a:custGeom>
            <a:avLst/>
            <a:gdLst/>
            <a:ahLst/>
            <a:cxnLst/>
            <a:rect l="0" t="0" r="0" b="0"/>
            <a:pathLst>
              <a:path h="180988">
                <a:moveTo>
                  <a:pt x="0" y="0"/>
                </a:moveTo>
                <a:lnTo>
                  <a:pt x="0" y="180988"/>
                </a:lnTo>
              </a:path>
            </a:pathLst>
          </a:custGeom>
          <a:noFill/>
          <a:ln w="25907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5" name="Rectangle 105"/>
          <p:cNvSpPr/>
          <p:nvPr/>
        </p:nvSpPr>
        <p:spPr>
          <a:xfrm>
            <a:off x="3363721" y="2967547"/>
            <a:ext cx="2366942" cy="67902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3995" b="1" i="0" spc="0" baseline="0" dirty="0">
                <a:solidFill>
                  <a:srgbClr val="FFFFFF"/>
                </a:solidFill>
                <a:latin typeface="Arial"/>
              </a:rPr>
              <a:t>KT</a:t>
            </a:r>
            <a:r>
              <a:rPr lang="en-US" sz="3995" b="1" i="0" spc="-15" baseline="0" dirty="0">
                <a:solidFill>
                  <a:srgbClr val="FFFFFF"/>
                </a:solidFill>
                <a:latin typeface="Arial"/>
              </a:rPr>
              <a:t>K</a:t>
            </a:r>
            <a:r>
              <a:rPr lang="en-US" sz="3995" b="1" i="0" spc="0" baseline="0" dirty="0">
                <a:solidFill>
                  <a:srgbClr val="FFFFFF"/>
                </a:solidFill>
                <a:latin typeface="Arial"/>
              </a:rPr>
              <a:t>P020 </a:t>
            </a:r>
          </a:p>
        </p:txBody>
      </p:sp>
      <p:sp>
        <p:nvSpPr>
          <p:cNvPr id="106" name="Rectangle 106"/>
          <p:cNvSpPr/>
          <p:nvPr/>
        </p:nvSpPr>
        <p:spPr>
          <a:xfrm>
            <a:off x="525475" y="3577148"/>
            <a:ext cx="7901809" cy="67902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3995" b="1" i="0" spc="0" baseline="0" dirty="0">
                <a:solidFill>
                  <a:srgbClr val="FFFFFF"/>
                </a:solidFill>
                <a:latin typeface="Arial"/>
              </a:rPr>
              <a:t>Kasvat</a:t>
            </a:r>
            <a:r>
              <a:rPr lang="en-US" sz="3995" b="1" i="0" spc="-15" baseline="0" dirty="0">
                <a:solidFill>
                  <a:srgbClr val="FFFFFF"/>
                </a:solidFill>
                <a:latin typeface="Arial"/>
              </a:rPr>
              <a:t>u</a:t>
            </a:r>
            <a:r>
              <a:rPr lang="en-US" sz="3995" b="1" i="0" spc="0" baseline="0" dirty="0">
                <a:solidFill>
                  <a:srgbClr val="FFFFFF"/>
                </a:solidFill>
                <a:latin typeface="Arial"/>
              </a:rPr>
              <a:t>s, yhteisku</a:t>
            </a:r>
            <a:r>
              <a:rPr lang="en-US" sz="3995" b="1" i="0" spc="-15" baseline="0" dirty="0">
                <a:solidFill>
                  <a:srgbClr val="FFFFFF"/>
                </a:solidFill>
                <a:latin typeface="Arial"/>
              </a:rPr>
              <a:t>n</a:t>
            </a:r>
            <a:r>
              <a:rPr lang="en-US" sz="3995" b="1" i="0" spc="0" baseline="0" dirty="0">
                <a:solidFill>
                  <a:srgbClr val="FFFFFF"/>
                </a:solidFill>
                <a:latin typeface="Arial"/>
              </a:rPr>
              <a:t>ta ja muut</a:t>
            </a:r>
            <a:r>
              <a:rPr lang="en-US" sz="3995" b="1" i="0" spc="-15" baseline="0" dirty="0">
                <a:solidFill>
                  <a:srgbClr val="FFFFFF"/>
                </a:solidFill>
                <a:latin typeface="Arial"/>
              </a:rPr>
              <a:t>o</a:t>
            </a:r>
            <a:r>
              <a:rPr lang="en-US" sz="3995" b="1" i="0" spc="0" baseline="0" dirty="0">
                <a:solidFill>
                  <a:srgbClr val="FFFFFF"/>
                </a:solidFill>
                <a:latin typeface="Arial"/>
              </a:rPr>
              <a:t>s</a:t>
            </a:r>
          </a:p>
        </p:txBody>
      </p:sp>
      <p:sp>
        <p:nvSpPr>
          <p:cNvPr id="107" name="Rectangle 107"/>
          <p:cNvSpPr/>
          <p:nvPr/>
        </p:nvSpPr>
        <p:spPr>
          <a:xfrm>
            <a:off x="3967860" y="4515395"/>
            <a:ext cx="1298432" cy="75450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1" i="0" spc="0" baseline="0" dirty="0" smtClean="0">
                <a:solidFill>
                  <a:srgbClr val="C7C9C8"/>
                </a:solidFill>
                <a:latin typeface="Arial"/>
              </a:rPr>
              <a:t>MultiL</a:t>
            </a:r>
            <a:r>
              <a:rPr lang="en-US" sz="1403" b="1" i="0" spc="-12" baseline="0" dirty="0" smtClean="0">
                <a:solidFill>
                  <a:srgbClr val="C7C9C8"/>
                </a:solidFill>
                <a:latin typeface="Arial"/>
              </a:rPr>
              <a:t>e</a:t>
            </a:r>
            <a:r>
              <a:rPr lang="en-US" sz="1403" b="1" i="0" spc="-113" baseline="0" dirty="0" smtClean="0">
                <a:solidFill>
                  <a:srgbClr val="C7C9C8"/>
                </a:solidFill>
                <a:latin typeface="Arial"/>
              </a:rPr>
              <a:t>T</a:t>
            </a:r>
            <a:r>
              <a:rPr lang="en-US" sz="1403" b="1" i="0" spc="0" baseline="0" dirty="0" smtClean="0">
                <a:solidFill>
                  <a:srgbClr val="C7C9C8"/>
                </a:solidFill>
                <a:latin typeface="Arial"/>
              </a:rPr>
              <a:t>e2</a:t>
            </a:r>
            <a:r>
              <a:rPr lang="en-US" sz="1403" b="1" i="0" spc="-14" baseline="0" dirty="0" smtClean="0">
                <a:solidFill>
                  <a:srgbClr val="C7C9C8"/>
                </a:solidFill>
                <a:latin typeface="Arial"/>
              </a:rPr>
              <a:t>0</a:t>
            </a:r>
            <a:r>
              <a:rPr lang="en-US" sz="1403" b="1" i="0" spc="0" baseline="0" dirty="0" smtClean="0">
                <a:solidFill>
                  <a:srgbClr val="C7C9C8"/>
                </a:solidFill>
                <a:latin typeface="Arial"/>
              </a:rPr>
              <a:t>19 </a:t>
            </a:r>
            <a:endParaRPr lang="en-US" sz="1403" b="1" i="0" spc="0" baseline="0" dirty="0">
              <a:solidFill>
                <a:srgbClr val="C7C9C8"/>
              </a:solidFill>
              <a:latin typeface="Arial"/>
            </a:endParaRPr>
          </a:p>
          <a:p>
            <a:pPr marL="79248">
              <a:lnSpc>
                <a:spcPts val="2147"/>
              </a:lnSpc>
            </a:pPr>
            <a:r>
              <a:rPr lang="en-US" sz="1403" b="1" i="0" spc="0" baseline="0" dirty="0" smtClean="0">
                <a:solidFill>
                  <a:srgbClr val="C7C9C8"/>
                </a:solidFill>
                <a:latin typeface="Arial"/>
              </a:rPr>
              <a:t>Hely Innanen</a:t>
            </a:r>
            <a:endParaRPr lang="en-US" sz="1403" b="1" i="0" spc="0" baseline="0" dirty="0">
              <a:solidFill>
                <a:srgbClr val="C7C9C8"/>
              </a:solidFill>
              <a:latin typeface="Arial"/>
            </a:endParaRPr>
          </a:p>
          <a:p>
            <a:pPr marL="160401">
              <a:lnSpc>
                <a:spcPts val="2148"/>
              </a:lnSpc>
            </a:pPr>
            <a:r>
              <a:rPr lang="en-US" sz="1403" b="1" i="0" spc="0" baseline="0" dirty="0" smtClean="0">
                <a:solidFill>
                  <a:srgbClr val="C7C9C8"/>
                </a:solidFill>
                <a:latin typeface="Arial"/>
              </a:rPr>
              <a:t>28.10.</a:t>
            </a:r>
            <a:r>
              <a:rPr lang="en-US" sz="1403" b="1" i="0" spc="-12" baseline="0" dirty="0" smtClean="0">
                <a:solidFill>
                  <a:srgbClr val="C7C9C8"/>
                </a:solidFill>
                <a:latin typeface="Arial"/>
              </a:rPr>
              <a:t>2</a:t>
            </a:r>
            <a:r>
              <a:rPr lang="en-US" sz="1403" b="1" i="0" spc="0" baseline="0" dirty="0" smtClean="0">
                <a:solidFill>
                  <a:srgbClr val="C7C9C8"/>
                </a:solidFill>
                <a:latin typeface="Arial"/>
              </a:rPr>
              <a:t>019</a:t>
            </a:r>
            <a:endParaRPr lang="en-US" sz="1403" b="1" i="0" spc="0" baseline="0" dirty="0">
              <a:solidFill>
                <a:srgbClr val="C7C9C8"/>
              </a:solidFill>
              <a:latin typeface="Arial"/>
            </a:endParaRPr>
          </a:p>
        </p:txBody>
      </p:sp>
      <p:sp>
        <p:nvSpPr>
          <p:cNvPr id="108" name="Rectangle 108"/>
          <p:cNvSpPr/>
          <p:nvPr/>
        </p:nvSpPr>
        <p:spPr>
          <a:xfrm>
            <a:off x="6490970" y="6430366"/>
            <a:ext cx="2230424" cy="1529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1286636" algn="l"/>
                <a:tab pos="2166873" algn="l"/>
              </a:tabLst>
            </a:pPr>
            <a:r>
              <a:rPr lang="en-US" sz="900" b="1" i="0" spc="0" baseline="0" dirty="0">
                <a:solidFill>
                  <a:srgbClr val="F1563F"/>
                </a:solidFill>
                <a:latin typeface="Arial"/>
              </a:rPr>
              <a:t>JYU</a:t>
            </a:r>
            <a:r>
              <a:rPr lang="en-US" sz="900" b="1" i="0" spc="240" baseline="0" dirty="0">
                <a:solidFill>
                  <a:srgbClr val="F1563F"/>
                </a:solidFill>
                <a:latin typeface="Arial"/>
              </a:rPr>
              <a:t>.</a:t>
            </a:r>
            <a:r>
              <a:rPr lang="en-US" sz="900" b="1" i="0" spc="0" baseline="0" dirty="0">
                <a:solidFill>
                  <a:srgbClr val="FFFFFF"/>
                </a:solidFill>
                <a:latin typeface="Arial"/>
              </a:rPr>
              <a:t>Since 1863.	</a:t>
            </a:r>
            <a:r>
              <a:rPr lang="en-US" sz="900" b="0" i="0" spc="0" baseline="0" dirty="0">
                <a:solidFill>
                  <a:srgbClr val="FFFFFF"/>
                </a:solidFill>
                <a:latin typeface="Arial"/>
              </a:rPr>
              <a:t>1.11.2018	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Freeform 275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0" t="0" r="0" b="0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EEEFE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6" name="Freeform 276"/>
          <p:cNvSpPr/>
          <p:nvPr/>
        </p:nvSpPr>
        <p:spPr>
          <a:xfrm>
            <a:off x="8504681" y="6593587"/>
            <a:ext cx="0" cy="180987"/>
          </a:xfrm>
          <a:custGeom>
            <a:avLst/>
            <a:gdLst/>
            <a:ahLst/>
            <a:cxnLst/>
            <a:rect l="0" t="0" r="0" b="0"/>
            <a:pathLst>
              <a:path h="180987">
                <a:moveTo>
                  <a:pt x="0" y="0"/>
                </a:moveTo>
                <a:lnTo>
                  <a:pt x="0" y="180987"/>
                </a:lnTo>
              </a:path>
            </a:pathLst>
          </a:custGeom>
          <a:noFill/>
          <a:ln w="25907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7" name="Freeform 277"/>
          <p:cNvSpPr/>
          <p:nvPr/>
        </p:nvSpPr>
        <p:spPr>
          <a:xfrm>
            <a:off x="7553706" y="6593587"/>
            <a:ext cx="0" cy="180987"/>
          </a:xfrm>
          <a:custGeom>
            <a:avLst/>
            <a:gdLst/>
            <a:ahLst/>
            <a:cxnLst/>
            <a:rect l="0" t="0" r="0" b="0"/>
            <a:pathLst>
              <a:path h="180987">
                <a:moveTo>
                  <a:pt x="0" y="0"/>
                </a:moveTo>
                <a:lnTo>
                  <a:pt x="0" y="180987"/>
                </a:lnTo>
              </a:path>
            </a:pathLst>
          </a:custGeom>
          <a:noFill/>
          <a:ln w="25907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8" name="Freeform 278"/>
          <p:cNvSpPr/>
          <p:nvPr/>
        </p:nvSpPr>
        <p:spPr>
          <a:xfrm>
            <a:off x="7923276" y="0"/>
            <a:ext cx="763524" cy="1028700"/>
          </a:xfrm>
          <a:custGeom>
            <a:avLst/>
            <a:gdLst/>
            <a:ahLst/>
            <a:cxnLst/>
            <a:rect l="0" t="0" r="0" b="0"/>
            <a:pathLst>
              <a:path w="763524" h="1028700">
                <a:moveTo>
                  <a:pt x="0" y="1028700"/>
                </a:moveTo>
                <a:lnTo>
                  <a:pt x="763524" y="1028700"/>
                </a:lnTo>
                <a:lnTo>
                  <a:pt x="763524" y="0"/>
                </a:lnTo>
                <a:lnTo>
                  <a:pt x="0" y="0"/>
                </a:lnTo>
                <a:lnTo>
                  <a:pt x="0" y="1028700"/>
                </a:lnTo>
                <a:close/>
              </a:path>
            </a:pathLst>
          </a:custGeom>
          <a:solidFill>
            <a:srgbClr val="002957">
              <a:alpha val="100000"/>
            </a:srgbClr>
          </a:solidFill>
          <a:ln w="2590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79" name="Picture 11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42731" y="166117"/>
            <a:ext cx="324611" cy="736091"/>
          </a:xfrm>
          <a:prstGeom prst="rect">
            <a:avLst/>
          </a:prstGeom>
          <a:noFill/>
          <a:extLst/>
        </p:spPr>
      </p:pic>
      <p:sp>
        <p:nvSpPr>
          <p:cNvPr id="280" name="Freeform 280"/>
          <p:cNvSpPr/>
          <p:nvPr/>
        </p:nvSpPr>
        <p:spPr>
          <a:xfrm>
            <a:off x="0" y="6541008"/>
            <a:ext cx="9144000" cy="323087"/>
          </a:xfrm>
          <a:custGeom>
            <a:avLst/>
            <a:gdLst/>
            <a:ahLst/>
            <a:cxnLst/>
            <a:rect l="0" t="0" r="0" b="0"/>
            <a:pathLst>
              <a:path w="9144000" h="323087">
                <a:moveTo>
                  <a:pt x="0" y="323087"/>
                </a:moveTo>
                <a:lnTo>
                  <a:pt x="9144000" y="323087"/>
                </a:lnTo>
                <a:lnTo>
                  <a:pt x="9144000" y="0"/>
                </a:lnTo>
                <a:lnTo>
                  <a:pt x="0" y="0"/>
                </a:lnTo>
                <a:lnTo>
                  <a:pt x="0" y="323087"/>
                </a:lnTo>
                <a:close/>
              </a:path>
            </a:pathLst>
          </a:custGeom>
          <a:solidFill>
            <a:srgbClr val="002957">
              <a:alpha val="100000"/>
            </a:srgbClr>
          </a:solidFill>
          <a:ln w="2590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1" name="Freeform 281"/>
          <p:cNvSpPr/>
          <p:nvPr/>
        </p:nvSpPr>
        <p:spPr>
          <a:xfrm>
            <a:off x="8504681" y="6593587"/>
            <a:ext cx="0" cy="180987"/>
          </a:xfrm>
          <a:custGeom>
            <a:avLst/>
            <a:gdLst/>
            <a:ahLst/>
            <a:cxnLst/>
            <a:rect l="0" t="0" r="0" b="0"/>
            <a:pathLst>
              <a:path h="180987">
                <a:moveTo>
                  <a:pt x="0" y="0"/>
                </a:moveTo>
                <a:lnTo>
                  <a:pt x="0" y="180987"/>
                </a:lnTo>
              </a:path>
            </a:pathLst>
          </a:custGeom>
          <a:noFill/>
          <a:ln w="25907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2" name="Freeform 282"/>
          <p:cNvSpPr/>
          <p:nvPr/>
        </p:nvSpPr>
        <p:spPr>
          <a:xfrm>
            <a:off x="7553706" y="6593587"/>
            <a:ext cx="0" cy="180987"/>
          </a:xfrm>
          <a:custGeom>
            <a:avLst/>
            <a:gdLst/>
            <a:ahLst/>
            <a:cxnLst/>
            <a:rect l="0" t="0" r="0" b="0"/>
            <a:pathLst>
              <a:path h="180987">
                <a:moveTo>
                  <a:pt x="0" y="0"/>
                </a:moveTo>
                <a:lnTo>
                  <a:pt x="0" y="180987"/>
                </a:lnTo>
              </a:path>
            </a:pathLst>
          </a:custGeom>
          <a:noFill/>
          <a:ln w="25907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3" name="Rectangle 283"/>
          <p:cNvSpPr/>
          <p:nvPr/>
        </p:nvSpPr>
        <p:spPr>
          <a:xfrm>
            <a:off x="6490970" y="6622390"/>
            <a:ext cx="2230424" cy="1529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2166873" algn="l"/>
              </a:tabLst>
            </a:pPr>
            <a:r>
              <a:rPr lang="en-US" sz="900" b="1" i="0" spc="0" baseline="0" dirty="0">
                <a:solidFill>
                  <a:srgbClr val="FF0000"/>
                </a:solidFill>
                <a:latin typeface="Arial"/>
              </a:rPr>
              <a:t>JYU. </a:t>
            </a:r>
            <a:r>
              <a:rPr lang="en-US" sz="900" b="1" i="0" spc="0" baseline="0" dirty="0">
                <a:solidFill>
                  <a:srgbClr val="FFFFFF"/>
                </a:solidFill>
                <a:latin typeface="Arial"/>
              </a:rPr>
              <a:t>Since 1863.	9</a:t>
            </a:r>
          </a:p>
        </p:txBody>
      </p:sp>
      <p:sp>
        <p:nvSpPr>
          <p:cNvPr id="284" name="Rectangle 284"/>
          <p:cNvSpPr/>
          <p:nvPr/>
        </p:nvSpPr>
        <p:spPr>
          <a:xfrm>
            <a:off x="548640" y="1740154"/>
            <a:ext cx="3891533" cy="50977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3000" b="0" i="0" spc="0" baseline="0" dirty="0">
                <a:solidFill>
                  <a:srgbClr val="002957"/>
                </a:solidFill>
                <a:latin typeface="Arial"/>
              </a:rPr>
              <a:t>Huomioi</a:t>
            </a:r>
            <a:r>
              <a:rPr lang="en-US" sz="3000" b="0" i="0" spc="-35" baseline="0" dirty="0">
                <a:solidFill>
                  <a:srgbClr val="002957"/>
                </a:solidFill>
                <a:latin typeface="Arial"/>
              </a:rPr>
              <a:t> </a:t>
            </a:r>
            <a:r>
              <a:rPr lang="en-US" sz="3000" b="0" i="0" spc="0" baseline="0" dirty="0">
                <a:solidFill>
                  <a:srgbClr val="002957"/>
                </a:solidFill>
                <a:latin typeface="Arial"/>
              </a:rPr>
              <a:t>kirjoit</a:t>
            </a:r>
            <a:r>
              <a:rPr lang="en-US" sz="3000" b="0" i="0" spc="-11" baseline="0" dirty="0">
                <a:solidFill>
                  <a:srgbClr val="002957"/>
                </a:solidFill>
                <a:latin typeface="Arial"/>
              </a:rPr>
              <a:t>t</a:t>
            </a:r>
            <a:r>
              <a:rPr lang="en-US" sz="3000" b="0" i="0" spc="0" baseline="0" dirty="0">
                <a:solidFill>
                  <a:srgbClr val="002957"/>
                </a:solidFill>
                <a:latin typeface="Arial"/>
              </a:rPr>
              <a:t>aessasi:</a:t>
            </a:r>
          </a:p>
        </p:txBody>
      </p:sp>
      <p:sp>
        <p:nvSpPr>
          <p:cNvPr id="285" name="Rectangle 285"/>
          <p:cNvSpPr/>
          <p:nvPr/>
        </p:nvSpPr>
        <p:spPr>
          <a:xfrm>
            <a:off x="548640" y="2207679"/>
            <a:ext cx="7258929" cy="51018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3002" b="0" i="0" spc="1651" baseline="0" dirty="0">
                <a:solidFill>
                  <a:srgbClr val="F1563F"/>
                </a:solidFill>
                <a:latin typeface="Arial"/>
              </a:rPr>
              <a:t>•</a:t>
            </a:r>
            <a:r>
              <a:rPr lang="en-US" sz="3002" b="0" i="0" spc="0" baseline="0" dirty="0">
                <a:solidFill>
                  <a:srgbClr val="002957"/>
                </a:solidFill>
                <a:latin typeface="Arial"/>
              </a:rPr>
              <a:t>Käsittele</a:t>
            </a:r>
            <a:r>
              <a:rPr lang="en-US" sz="3002" b="0" i="0" spc="-15" baseline="0" dirty="0">
                <a:solidFill>
                  <a:srgbClr val="002957"/>
                </a:solidFill>
                <a:latin typeface="Arial"/>
              </a:rPr>
              <a:t> </a:t>
            </a:r>
            <a:r>
              <a:rPr lang="en-US" sz="3002" b="0" i="0" spc="0" baseline="0" dirty="0">
                <a:solidFill>
                  <a:srgbClr val="002957"/>
                </a:solidFill>
                <a:latin typeface="Arial"/>
              </a:rPr>
              <a:t>ilmiötä</a:t>
            </a:r>
            <a:r>
              <a:rPr lang="en-US" sz="3002" b="0" i="0" spc="-27" baseline="0" dirty="0">
                <a:solidFill>
                  <a:srgbClr val="002957"/>
                </a:solidFill>
                <a:latin typeface="Arial"/>
              </a:rPr>
              <a:t> </a:t>
            </a:r>
            <a:r>
              <a:rPr lang="en-US" sz="3002" b="0" i="0" spc="0" baseline="0" dirty="0">
                <a:solidFill>
                  <a:srgbClr val="002957"/>
                </a:solidFill>
                <a:latin typeface="Arial"/>
              </a:rPr>
              <a:t>peilaten</a:t>
            </a:r>
            <a:r>
              <a:rPr lang="en-US" sz="3002" b="0" i="0" spc="-45" baseline="0" dirty="0">
                <a:solidFill>
                  <a:srgbClr val="002957"/>
                </a:solidFill>
                <a:latin typeface="Arial"/>
              </a:rPr>
              <a:t> </a:t>
            </a:r>
            <a:r>
              <a:rPr lang="en-US" sz="3002" b="0" i="0" spc="0" baseline="0" dirty="0">
                <a:solidFill>
                  <a:srgbClr val="002957"/>
                </a:solidFill>
                <a:latin typeface="Arial"/>
              </a:rPr>
              <a:t>omaa</a:t>
            </a:r>
            <a:r>
              <a:rPr lang="en-US" sz="3002" b="0" i="0" spc="-15" baseline="0" dirty="0">
                <a:solidFill>
                  <a:srgbClr val="002957"/>
                </a:solidFill>
                <a:latin typeface="Arial"/>
              </a:rPr>
              <a:t> </a:t>
            </a:r>
            <a:r>
              <a:rPr lang="en-US" sz="3002" b="0" i="0" spc="0" baseline="0" dirty="0">
                <a:solidFill>
                  <a:srgbClr val="002957"/>
                </a:solidFill>
                <a:latin typeface="Arial"/>
              </a:rPr>
              <a:t>ajat</a:t>
            </a:r>
            <a:r>
              <a:rPr lang="en-US" sz="3002" b="0" i="0" spc="-12" baseline="0" dirty="0">
                <a:solidFill>
                  <a:srgbClr val="002957"/>
                </a:solidFill>
                <a:latin typeface="Arial"/>
              </a:rPr>
              <a:t>t</a:t>
            </a:r>
            <a:r>
              <a:rPr lang="en-US" sz="3002" b="0" i="0" spc="0" baseline="0" dirty="0">
                <a:solidFill>
                  <a:srgbClr val="002957"/>
                </a:solidFill>
                <a:latin typeface="Arial"/>
              </a:rPr>
              <a:t>elua, </a:t>
            </a:r>
          </a:p>
        </p:txBody>
      </p:sp>
      <p:sp>
        <p:nvSpPr>
          <p:cNvPr id="286" name="Rectangle 286"/>
          <p:cNvSpPr/>
          <p:nvPr/>
        </p:nvSpPr>
        <p:spPr>
          <a:xfrm>
            <a:off x="891844" y="2574036"/>
            <a:ext cx="5962650" cy="87553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3000" b="0" i="0" spc="0" baseline="0" dirty="0">
                <a:solidFill>
                  <a:srgbClr val="002957"/>
                </a:solidFill>
                <a:latin typeface="Arial"/>
              </a:rPr>
              <a:t>mielipi</a:t>
            </a:r>
            <a:r>
              <a:rPr lang="en-US" sz="3000" b="0" i="0" spc="-11" baseline="0" dirty="0">
                <a:solidFill>
                  <a:srgbClr val="002957"/>
                </a:solidFill>
                <a:latin typeface="Arial"/>
              </a:rPr>
              <a:t>t</a:t>
            </a:r>
            <a:r>
              <a:rPr lang="en-US" sz="3000" b="0" i="0" spc="0" baseline="0" dirty="0">
                <a:solidFill>
                  <a:srgbClr val="002957"/>
                </a:solidFill>
                <a:latin typeface="Arial"/>
              </a:rPr>
              <a:t>eitä</a:t>
            </a:r>
            <a:r>
              <a:rPr lang="en-US" sz="3000" b="0" i="0" spc="-30" baseline="0" dirty="0">
                <a:solidFill>
                  <a:srgbClr val="002957"/>
                </a:solidFill>
                <a:latin typeface="Arial"/>
              </a:rPr>
              <a:t> </a:t>
            </a:r>
            <a:r>
              <a:rPr lang="en-US" sz="3000" b="0" i="0" spc="0" baseline="0" dirty="0">
                <a:solidFill>
                  <a:srgbClr val="002957"/>
                </a:solidFill>
                <a:latin typeface="Arial"/>
              </a:rPr>
              <a:t>ja</a:t>
            </a:r>
            <a:r>
              <a:rPr lang="en-US" sz="3000" b="0" i="0" spc="-12" baseline="0" dirty="0">
                <a:solidFill>
                  <a:srgbClr val="002957"/>
                </a:solidFill>
                <a:latin typeface="Arial"/>
              </a:rPr>
              <a:t> </a:t>
            </a:r>
            <a:r>
              <a:rPr lang="en-US" sz="3000" b="0" i="0" spc="0" baseline="0" dirty="0">
                <a:solidFill>
                  <a:srgbClr val="002957"/>
                </a:solidFill>
                <a:latin typeface="Arial"/>
              </a:rPr>
              <a:t>argumen</a:t>
            </a:r>
            <a:r>
              <a:rPr lang="en-US" sz="3000" b="0" i="0" spc="-11" baseline="0" dirty="0">
                <a:solidFill>
                  <a:srgbClr val="002957"/>
                </a:solidFill>
                <a:latin typeface="Arial"/>
              </a:rPr>
              <a:t>t</a:t>
            </a:r>
            <a:r>
              <a:rPr lang="en-US" sz="3000" b="0" i="0" spc="0" baseline="0" dirty="0">
                <a:solidFill>
                  <a:srgbClr val="002957"/>
                </a:solidFill>
                <a:latin typeface="Arial"/>
              </a:rPr>
              <a:t>teja.</a:t>
            </a:r>
            <a:r>
              <a:rPr lang="en-US" sz="3000" b="0" i="0" spc="-11" baseline="0" dirty="0">
                <a:solidFill>
                  <a:srgbClr val="002957"/>
                </a:solidFill>
                <a:latin typeface="Arial"/>
              </a:rPr>
              <a:t> </a:t>
            </a:r>
            <a:r>
              <a:rPr lang="en-US" sz="3000" b="0" i="0" spc="0" baseline="0" dirty="0">
                <a:solidFill>
                  <a:srgbClr val="002957"/>
                </a:solidFill>
                <a:latin typeface="Arial"/>
              </a:rPr>
              <a:t>Muista </a:t>
            </a:r>
          </a:p>
          <a:p>
            <a:pPr marL="0">
              <a:lnSpc>
                <a:spcPts val="2880"/>
              </a:lnSpc>
            </a:pPr>
            <a:r>
              <a:rPr lang="en-US" sz="3000" b="0" i="0" spc="0" baseline="0" dirty="0">
                <a:solidFill>
                  <a:srgbClr val="002957"/>
                </a:solidFill>
                <a:latin typeface="Arial"/>
              </a:rPr>
              <a:t>perustella. </a:t>
            </a:r>
          </a:p>
        </p:txBody>
      </p:sp>
      <p:sp>
        <p:nvSpPr>
          <p:cNvPr id="287" name="Rectangle 287"/>
          <p:cNvSpPr/>
          <p:nvPr/>
        </p:nvSpPr>
        <p:spPr>
          <a:xfrm>
            <a:off x="548640" y="3405797"/>
            <a:ext cx="6097094" cy="87613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3002" b="0" i="0" spc="1651" baseline="0" dirty="0">
                <a:solidFill>
                  <a:srgbClr val="F1563F"/>
                </a:solidFill>
                <a:latin typeface="Arial"/>
              </a:rPr>
              <a:t>•</a:t>
            </a:r>
            <a:r>
              <a:rPr lang="en-US" sz="3002" b="0" i="0" spc="0" baseline="0" dirty="0">
                <a:solidFill>
                  <a:srgbClr val="002957"/>
                </a:solidFill>
                <a:latin typeface="Arial"/>
              </a:rPr>
              <a:t>Noudata</a:t>
            </a:r>
            <a:r>
              <a:rPr lang="en-US" sz="3002" b="0" i="0" spc="-30" baseline="0" dirty="0">
                <a:solidFill>
                  <a:srgbClr val="002957"/>
                </a:solidFill>
                <a:latin typeface="Arial"/>
              </a:rPr>
              <a:t> </a:t>
            </a:r>
            <a:r>
              <a:rPr lang="en-US" sz="3002" b="0" i="0" spc="0" baseline="0" dirty="0">
                <a:solidFill>
                  <a:srgbClr val="002957"/>
                </a:solidFill>
                <a:latin typeface="Arial"/>
              </a:rPr>
              <a:t>yleistä hyvän</a:t>
            </a:r>
            <a:r>
              <a:rPr lang="en-US" sz="3002" b="0" i="0" spc="-24" baseline="0" dirty="0">
                <a:solidFill>
                  <a:srgbClr val="002957"/>
                </a:solidFill>
                <a:latin typeface="Arial"/>
              </a:rPr>
              <a:t> </a:t>
            </a:r>
            <a:r>
              <a:rPr lang="en-US" sz="3002" b="0" i="0" spc="0" baseline="0" dirty="0">
                <a:solidFill>
                  <a:srgbClr val="002957"/>
                </a:solidFill>
                <a:latin typeface="Arial"/>
              </a:rPr>
              <a:t>tieteellise</a:t>
            </a:r>
            <a:r>
              <a:rPr lang="en-US" sz="3002" b="0" i="0" spc="-15" baseline="0" dirty="0">
                <a:solidFill>
                  <a:srgbClr val="002957"/>
                </a:solidFill>
                <a:latin typeface="Arial"/>
              </a:rPr>
              <a:t>n</a:t>
            </a:r>
            <a:r>
              <a:rPr lang="en-US" sz="3002" b="0" i="0" spc="0" baseline="0" dirty="0">
                <a:solidFill>
                  <a:srgbClr val="002957"/>
                </a:solidFill>
                <a:latin typeface="Arial"/>
              </a:rPr>
              <a:t> </a:t>
            </a:r>
          </a:p>
          <a:p>
            <a:pPr marL="343204">
              <a:lnSpc>
                <a:spcPts val="2881"/>
              </a:lnSpc>
            </a:pPr>
            <a:r>
              <a:rPr lang="en-US" sz="3000" b="0" i="0" spc="0" baseline="0" dirty="0">
                <a:solidFill>
                  <a:srgbClr val="002957"/>
                </a:solidFill>
                <a:latin typeface="Arial"/>
              </a:rPr>
              <a:t>kirjoit</a:t>
            </a:r>
            <a:r>
              <a:rPr lang="en-US" sz="3000" b="0" i="0" spc="-11" baseline="0" dirty="0">
                <a:solidFill>
                  <a:srgbClr val="002957"/>
                </a:solidFill>
                <a:latin typeface="Arial"/>
              </a:rPr>
              <a:t>t</a:t>
            </a:r>
            <a:r>
              <a:rPr lang="en-US" sz="3000" b="0" i="0" spc="0" baseline="0" dirty="0">
                <a:solidFill>
                  <a:srgbClr val="002957"/>
                </a:solidFill>
                <a:latin typeface="Arial"/>
              </a:rPr>
              <a:t>amisen</a:t>
            </a:r>
            <a:r>
              <a:rPr lang="en-US" sz="3000" b="0" i="0" spc="-27" baseline="0" dirty="0">
                <a:solidFill>
                  <a:srgbClr val="002957"/>
                </a:solidFill>
                <a:latin typeface="Arial"/>
              </a:rPr>
              <a:t> </a:t>
            </a:r>
            <a:r>
              <a:rPr lang="en-US" sz="3000" b="0" i="0" spc="0" baseline="0" dirty="0">
                <a:solidFill>
                  <a:srgbClr val="002957"/>
                </a:solidFill>
                <a:latin typeface="Arial"/>
              </a:rPr>
              <a:t>tapaa.</a:t>
            </a:r>
          </a:p>
        </p:txBody>
      </p:sp>
      <p:sp>
        <p:nvSpPr>
          <p:cNvPr id="288" name="Rectangle 288"/>
          <p:cNvSpPr/>
          <p:nvPr/>
        </p:nvSpPr>
        <p:spPr>
          <a:xfrm>
            <a:off x="548640" y="4240022"/>
            <a:ext cx="7193584" cy="97770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3000" b="0" i="0" spc="1652" baseline="0" dirty="0">
                <a:solidFill>
                  <a:srgbClr val="F1563F"/>
                </a:solidFill>
                <a:latin typeface="Arial"/>
              </a:rPr>
              <a:t>•</a:t>
            </a:r>
            <a:r>
              <a:rPr lang="en-US" sz="3000" b="0" i="0" spc="0" baseline="0" dirty="0">
                <a:solidFill>
                  <a:srgbClr val="002957"/>
                </a:solidFill>
                <a:latin typeface="Arial"/>
              </a:rPr>
              <a:t>Laadi</a:t>
            </a:r>
            <a:r>
              <a:rPr lang="en-US" sz="3000" b="0" i="0" spc="-23" baseline="0" dirty="0">
                <a:solidFill>
                  <a:srgbClr val="002957"/>
                </a:solidFill>
                <a:latin typeface="Arial"/>
              </a:rPr>
              <a:t> </a:t>
            </a:r>
            <a:r>
              <a:rPr lang="en-US" sz="3000" b="0" i="0" spc="0" baseline="0" dirty="0">
                <a:solidFill>
                  <a:srgbClr val="002957"/>
                </a:solidFill>
                <a:latin typeface="Arial"/>
              </a:rPr>
              <a:t>esseelle</a:t>
            </a:r>
            <a:r>
              <a:rPr lang="en-US" sz="3000" b="0" i="0" spc="-30" baseline="0" dirty="0">
                <a:solidFill>
                  <a:srgbClr val="002957"/>
                </a:solidFill>
                <a:latin typeface="Arial"/>
              </a:rPr>
              <a:t> </a:t>
            </a:r>
            <a:r>
              <a:rPr lang="en-US" sz="3000" b="0" i="0" spc="0" baseline="0" dirty="0">
                <a:solidFill>
                  <a:srgbClr val="002957"/>
                </a:solidFill>
                <a:latin typeface="Arial"/>
              </a:rPr>
              <a:t>sisältöä</a:t>
            </a:r>
            <a:r>
              <a:rPr lang="en-US" sz="3000" b="0" i="0" spc="-35" baseline="0" dirty="0">
                <a:solidFill>
                  <a:srgbClr val="002957"/>
                </a:solidFill>
                <a:latin typeface="Arial"/>
              </a:rPr>
              <a:t> </a:t>
            </a:r>
            <a:r>
              <a:rPr lang="en-US" sz="3000" b="0" i="0" spc="0" baseline="0" dirty="0">
                <a:solidFill>
                  <a:srgbClr val="002957"/>
                </a:solidFill>
                <a:latin typeface="Arial"/>
              </a:rPr>
              <a:t>vastaava</a:t>
            </a:r>
            <a:r>
              <a:rPr lang="en-US" sz="3000" b="0" i="0" spc="-11" baseline="0" dirty="0">
                <a:solidFill>
                  <a:srgbClr val="002957"/>
                </a:solidFill>
                <a:latin typeface="Arial"/>
              </a:rPr>
              <a:t> </a:t>
            </a:r>
            <a:r>
              <a:rPr lang="en-US" sz="3000" b="0" i="0" spc="0" baseline="0" dirty="0">
                <a:solidFill>
                  <a:srgbClr val="002957"/>
                </a:solidFill>
                <a:latin typeface="Arial"/>
              </a:rPr>
              <a:t>otsikko.</a:t>
            </a:r>
          </a:p>
          <a:p>
            <a:pPr marL="0">
              <a:lnSpc>
                <a:spcPts val="3684"/>
              </a:lnSpc>
            </a:pPr>
            <a:r>
              <a:rPr lang="en-US" sz="3002" b="0" i="0" spc="1651" baseline="0" dirty="0">
                <a:solidFill>
                  <a:srgbClr val="F1563F"/>
                </a:solidFill>
                <a:latin typeface="Arial"/>
              </a:rPr>
              <a:t>•</a:t>
            </a:r>
            <a:r>
              <a:rPr lang="en-US" sz="3002" b="0" i="0" spc="0" baseline="0" dirty="0">
                <a:solidFill>
                  <a:srgbClr val="002957"/>
                </a:solidFill>
                <a:latin typeface="Arial"/>
              </a:rPr>
              <a:t>Läh</a:t>
            </a:r>
            <a:r>
              <a:rPr lang="en-US" sz="3002" b="0" i="0" spc="-12" baseline="0" dirty="0">
                <a:solidFill>
                  <a:srgbClr val="002957"/>
                </a:solidFill>
                <a:latin typeface="Arial"/>
              </a:rPr>
              <a:t>t</a:t>
            </a:r>
            <a:r>
              <a:rPr lang="en-US" sz="3002" b="0" i="0" spc="0" baseline="0" dirty="0">
                <a:solidFill>
                  <a:srgbClr val="002957"/>
                </a:solidFill>
                <a:latin typeface="Arial"/>
              </a:rPr>
              <a:t>eistä</a:t>
            </a:r>
            <a:r>
              <a:rPr lang="en-US" sz="3002" b="0" i="0" spc="-24" baseline="0" dirty="0">
                <a:solidFill>
                  <a:srgbClr val="002957"/>
                </a:solidFill>
                <a:latin typeface="Arial"/>
              </a:rPr>
              <a:t> </a:t>
            </a:r>
            <a:r>
              <a:rPr lang="en-US" sz="3002" b="0" i="0" spc="0" baseline="0" dirty="0">
                <a:solidFill>
                  <a:srgbClr val="002957"/>
                </a:solidFill>
                <a:latin typeface="Arial"/>
              </a:rPr>
              <a:t>essee</a:t>
            </a:r>
            <a:r>
              <a:rPr lang="en-US" sz="3002" b="0" i="0" spc="-12" baseline="0" dirty="0">
                <a:solidFill>
                  <a:srgbClr val="002957"/>
                </a:solidFill>
                <a:latin typeface="Arial"/>
              </a:rPr>
              <a:t> </a:t>
            </a:r>
            <a:r>
              <a:rPr lang="en-US" sz="3002" b="0" i="0" spc="0" baseline="0" dirty="0">
                <a:solidFill>
                  <a:srgbClr val="002957"/>
                </a:solidFill>
                <a:latin typeface="Arial"/>
              </a:rPr>
              <a:t>tieteellis</a:t>
            </a:r>
            <a:r>
              <a:rPr lang="en-US" sz="3002" b="0" i="0" spc="-15" baseline="0" dirty="0">
                <a:solidFill>
                  <a:srgbClr val="002957"/>
                </a:solidFill>
                <a:latin typeface="Arial"/>
              </a:rPr>
              <a:t>e</a:t>
            </a:r>
            <a:r>
              <a:rPr lang="en-US" sz="3002" b="0" i="0" spc="0" baseline="0" dirty="0">
                <a:solidFill>
                  <a:srgbClr val="002957"/>
                </a:solidFill>
                <a:latin typeface="Arial"/>
              </a:rPr>
              <a:t>n</a:t>
            </a:r>
            <a:r>
              <a:rPr lang="en-US" sz="3002" b="0" i="0" spc="-33" baseline="0" dirty="0">
                <a:solidFill>
                  <a:srgbClr val="002957"/>
                </a:solidFill>
                <a:latin typeface="Arial"/>
              </a:rPr>
              <a:t> </a:t>
            </a:r>
            <a:r>
              <a:rPr lang="en-US" sz="3002" b="0" i="0" spc="0" baseline="0" dirty="0">
                <a:solidFill>
                  <a:srgbClr val="002957"/>
                </a:solidFill>
                <a:latin typeface="Arial"/>
              </a:rPr>
              <a:t>käytänteen </a:t>
            </a:r>
          </a:p>
        </p:txBody>
      </p:sp>
      <p:sp>
        <p:nvSpPr>
          <p:cNvPr id="289" name="Rectangle 289"/>
          <p:cNvSpPr/>
          <p:nvPr/>
        </p:nvSpPr>
        <p:spPr>
          <a:xfrm>
            <a:off x="891844" y="5074032"/>
            <a:ext cx="6790182" cy="87551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3000" b="0" i="0" spc="0" baseline="0" dirty="0">
                <a:solidFill>
                  <a:srgbClr val="002957"/>
                </a:solidFill>
                <a:latin typeface="Arial"/>
              </a:rPr>
              <a:t>mukaisesti. Kokoa</a:t>
            </a:r>
            <a:r>
              <a:rPr lang="en-US" sz="3000" b="0" i="0" spc="-23" baseline="0" dirty="0">
                <a:solidFill>
                  <a:srgbClr val="002957"/>
                </a:solidFill>
                <a:latin typeface="Arial"/>
              </a:rPr>
              <a:t> </a:t>
            </a:r>
            <a:r>
              <a:rPr lang="en-US" sz="3000" b="0" i="0" spc="0" baseline="0" dirty="0">
                <a:solidFill>
                  <a:srgbClr val="002957"/>
                </a:solidFill>
                <a:latin typeface="Arial"/>
              </a:rPr>
              <a:t>lähdeluet</a:t>
            </a:r>
            <a:r>
              <a:rPr lang="en-US" sz="3000" b="0" i="0" spc="-11" baseline="0" dirty="0">
                <a:solidFill>
                  <a:srgbClr val="002957"/>
                </a:solidFill>
                <a:latin typeface="Arial"/>
              </a:rPr>
              <a:t>t</a:t>
            </a:r>
            <a:r>
              <a:rPr lang="en-US" sz="3000" b="0" i="0" spc="0" baseline="0" dirty="0">
                <a:solidFill>
                  <a:srgbClr val="002957"/>
                </a:solidFill>
                <a:latin typeface="Arial"/>
              </a:rPr>
              <a:t>elo</a:t>
            </a:r>
            <a:r>
              <a:rPr lang="en-US" sz="3000" b="0" i="0" spc="-11" baseline="0" dirty="0">
                <a:solidFill>
                  <a:srgbClr val="002957"/>
                </a:solidFill>
                <a:latin typeface="Arial"/>
              </a:rPr>
              <a:t> </a:t>
            </a:r>
            <a:r>
              <a:rPr lang="en-US" sz="3000" b="0" i="0" spc="0" baseline="0" dirty="0">
                <a:solidFill>
                  <a:srgbClr val="002957"/>
                </a:solidFill>
                <a:latin typeface="Arial"/>
              </a:rPr>
              <a:t>essee</a:t>
            </a:r>
            <a:r>
              <a:rPr lang="en-US" sz="3000" b="0" i="0" spc="-12" baseline="0" dirty="0">
                <a:solidFill>
                  <a:srgbClr val="002957"/>
                </a:solidFill>
                <a:latin typeface="Arial"/>
              </a:rPr>
              <a:t>n</a:t>
            </a:r>
            <a:r>
              <a:rPr lang="en-US" sz="3000" b="0" i="0" spc="0" baseline="0" dirty="0">
                <a:solidFill>
                  <a:srgbClr val="002957"/>
                </a:solidFill>
                <a:latin typeface="Arial"/>
              </a:rPr>
              <a:t> </a:t>
            </a:r>
          </a:p>
          <a:p>
            <a:pPr marL="0">
              <a:lnSpc>
                <a:spcPts val="2879"/>
              </a:lnSpc>
            </a:pPr>
            <a:r>
              <a:rPr lang="en-US" sz="3000" b="0" i="0" spc="0" baseline="0" dirty="0">
                <a:solidFill>
                  <a:srgbClr val="002957"/>
                </a:solidFill>
                <a:latin typeface="Arial"/>
              </a:rPr>
              <a:t>loppuun</a:t>
            </a:r>
            <a:r>
              <a:rPr lang="en-US" sz="3000" b="0" i="0" spc="-11" baseline="0" dirty="0">
                <a:solidFill>
                  <a:srgbClr val="002957"/>
                </a:solidFill>
                <a:latin typeface="Arial"/>
              </a:rPr>
              <a:t> </a:t>
            </a:r>
            <a:r>
              <a:rPr lang="en-US" sz="3000" b="0" i="0" spc="0" baseline="0" dirty="0">
                <a:solidFill>
                  <a:srgbClr val="002957"/>
                </a:solidFill>
                <a:latin typeface="Arial"/>
              </a:rPr>
              <a:t>omalle</a:t>
            </a:r>
            <a:r>
              <a:rPr lang="en-US" sz="3000" b="0" i="0" spc="-45" baseline="0" dirty="0">
                <a:solidFill>
                  <a:srgbClr val="002957"/>
                </a:solidFill>
                <a:latin typeface="Arial"/>
              </a:rPr>
              <a:t> </a:t>
            </a:r>
            <a:r>
              <a:rPr lang="en-US" sz="3000" b="0" i="0" spc="0" baseline="0" dirty="0">
                <a:solidFill>
                  <a:srgbClr val="002957"/>
                </a:solidFill>
                <a:latin typeface="Arial"/>
              </a:rPr>
              <a:t>sivulleen.</a:t>
            </a:r>
          </a:p>
        </p:txBody>
      </p:sp>
      <p:sp>
        <p:nvSpPr>
          <p:cNvPr id="290" name="Rectangle 290"/>
          <p:cNvSpPr/>
          <p:nvPr/>
        </p:nvSpPr>
        <p:spPr>
          <a:xfrm>
            <a:off x="7777606" y="6622390"/>
            <a:ext cx="510921" cy="1529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900" b="1" i="0" spc="0" baseline="0" dirty="0">
                <a:solidFill>
                  <a:srgbClr val="FFFFFF"/>
                </a:solidFill>
                <a:latin typeface="Arial"/>
              </a:rPr>
              <a:t>1.11.2018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Freeform 291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0" t="0" r="0" b="0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EEEFE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2" name="Freeform 292"/>
          <p:cNvSpPr/>
          <p:nvPr/>
        </p:nvSpPr>
        <p:spPr>
          <a:xfrm>
            <a:off x="8504681" y="6593587"/>
            <a:ext cx="0" cy="180987"/>
          </a:xfrm>
          <a:custGeom>
            <a:avLst/>
            <a:gdLst/>
            <a:ahLst/>
            <a:cxnLst/>
            <a:rect l="0" t="0" r="0" b="0"/>
            <a:pathLst>
              <a:path h="180987">
                <a:moveTo>
                  <a:pt x="0" y="0"/>
                </a:moveTo>
                <a:lnTo>
                  <a:pt x="0" y="180987"/>
                </a:lnTo>
              </a:path>
            </a:pathLst>
          </a:custGeom>
          <a:noFill/>
          <a:ln w="25907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3" name="Freeform 293"/>
          <p:cNvSpPr/>
          <p:nvPr/>
        </p:nvSpPr>
        <p:spPr>
          <a:xfrm>
            <a:off x="7553706" y="6593587"/>
            <a:ext cx="0" cy="180987"/>
          </a:xfrm>
          <a:custGeom>
            <a:avLst/>
            <a:gdLst/>
            <a:ahLst/>
            <a:cxnLst/>
            <a:rect l="0" t="0" r="0" b="0"/>
            <a:pathLst>
              <a:path h="180987">
                <a:moveTo>
                  <a:pt x="0" y="0"/>
                </a:moveTo>
                <a:lnTo>
                  <a:pt x="0" y="180987"/>
                </a:lnTo>
              </a:path>
            </a:pathLst>
          </a:custGeom>
          <a:noFill/>
          <a:ln w="25907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4" name="Freeform 294"/>
          <p:cNvSpPr/>
          <p:nvPr/>
        </p:nvSpPr>
        <p:spPr>
          <a:xfrm>
            <a:off x="7923276" y="0"/>
            <a:ext cx="763524" cy="1028700"/>
          </a:xfrm>
          <a:custGeom>
            <a:avLst/>
            <a:gdLst/>
            <a:ahLst/>
            <a:cxnLst/>
            <a:rect l="0" t="0" r="0" b="0"/>
            <a:pathLst>
              <a:path w="763524" h="1028700">
                <a:moveTo>
                  <a:pt x="0" y="1028700"/>
                </a:moveTo>
                <a:lnTo>
                  <a:pt x="763524" y="1028700"/>
                </a:lnTo>
                <a:lnTo>
                  <a:pt x="763524" y="0"/>
                </a:lnTo>
                <a:lnTo>
                  <a:pt x="0" y="0"/>
                </a:lnTo>
                <a:lnTo>
                  <a:pt x="0" y="1028700"/>
                </a:lnTo>
                <a:close/>
              </a:path>
            </a:pathLst>
          </a:custGeom>
          <a:solidFill>
            <a:srgbClr val="002957">
              <a:alpha val="100000"/>
            </a:srgbClr>
          </a:solidFill>
          <a:ln w="2590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95" name="Picture 11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42731" y="166117"/>
            <a:ext cx="324611" cy="736091"/>
          </a:xfrm>
          <a:prstGeom prst="rect">
            <a:avLst/>
          </a:prstGeom>
          <a:noFill/>
          <a:extLst/>
        </p:spPr>
      </p:pic>
      <p:sp>
        <p:nvSpPr>
          <p:cNvPr id="296" name="Freeform 296"/>
          <p:cNvSpPr/>
          <p:nvPr/>
        </p:nvSpPr>
        <p:spPr>
          <a:xfrm>
            <a:off x="0" y="6541008"/>
            <a:ext cx="9144000" cy="323087"/>
          </a:xfrm>
          <a:custGeom>
            <a:avLst/>
            <a:gdLst/>
            <a:ahLst/>
            <a:cxnLst/>
            <a:rect l="0" t="0" r="0" b="0"/>
            <a:pathLst>
              <a:path w="9144000" h="323087">
                <a:moveTo>
                  <a:pt x="0" y="323087"/>
                </a:moveTo>
                <a:lnTo>
                  <a:pt x="9144000" y="323087"/>
                </a:lnTo>
                <a:lnTo>
                  <a:pt x="9144000" y="0"/>
                </a:lnTo>
                <a:lnTo>
                  <a:pt x="0" y="0"/>
                </a:lnTo>
                <a:lnTo>
                  <a:pt x="0" y="323087"/>
                </a:lnTo>
                <a:close/>
              </a:path>
            </a:pathLst>
          </a:custGeom>
          <a:solidFill>
            <a:srgbClr val="002957">
              <a:alpha val="100000"/>
            </a:srgbClr>
          </a:solidFill>
          <a:ln w="2590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7" name="Freeform 297"/>
          <p:cNvSpPr/>
          <p:nvPr/>
        </p:nvSpPr>
        <p:spPr>
          <a:xfrm>
            <a:off x="8504681" y="6593587"/>
            <a:ext cx="0" cy="180987"/>
          </a:xfrm>
          <a:custGeom>
            <a:avLst/>
            <a:gdLst/>
            <a:ahLst/>
            <a:cxnLst/>
            <a:rect l="0" t="0" r="0" b="0"/>
            <a:pathLst>
              <a:path h="180987">
                <a:moveTo>
                  <a:pt x="0" y="0"/>
                </a:moveTo>
                <a:lnTo>
                  <a:pt x="0" y="180987"/>
                </a:lnTo>
              </a:path>
            </a:pathLst>
          </a:custGeom>
          <a:noFill/>
          <a:ln w="25907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8" name="Freeform 298"/>
          <p:cNvSpPr/>
          <p:nvPr/>
        </p:nvSpPr>
        <p:spPr>
          <a:xfrm>
            <a:off x="7553706" y="6593587"/>
            <a:ext cx="0" cy="180987"/>
          </a:xfrm>
          <a:custGeom>
            <a:avLst/>
            <a:gdLst/>
            <a:ahLst/>
            <a:cxnLst/>
            <a:rect l="0" t="0" r="0" b="0"/>
            <a:pathLst>
              <a:path h="180987">
                <a:moveTo>
                  <a:pt x="0" y="0"/>
                </a:moveTo>
                <a:lnTo>
                  <a:pt x="0" y="180987"/>
                </a:lnTo>
              </a:path>
            </a:pathLst>
          </a:custGeom>
          <a:noFill/>
          <a:ln w="25907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9" name="Rectangle 299"/>
          <p:cNvSpPr/>
          <p:nvPr/>
        </p:nvSpPr>
        <p:spPr>
          <a:xfrm>
            <a:off x="6490970" y="6622390"/>
            <a:ext cx="2294432" cy="1529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2166873" algn="l"/>
              </a:tabLst>
            </a:pPr>
            <a:r>
              <a:rPr lang="en-US" sz="900" b="1" i="0" spc="0" baseline="0" dirty="0">
                <a:solidFill>
                  <a:srgbClr val="FF0000"/>
                </a:solidFill>
                <a:latin typeface="Arial"/>
              </a:rPr>
              <a:t>JYU. </a:t>
            </a:r>
            <a:r>
              <a:rPr lang="en-US" sz="900" b="1" i="0" spc="0" baseline="0" dirty="0">
                <a:solidFill>
                  <a:srgbClr val="FFFFFF"/>
                </a:solidFill>
                <a:latin typeface="Arial"/>
              </a:rPr>
              <a:t>Since 1863.	10</a:t>
            </a:r>
          </a:p>
        </p:txBody>
      </p:sp>
      <p:sp>
        <p:nvSpPr>
          <p:cNvPr id="300" name="Rectangle 300"/>
          <p:cNvSpPr/>
          <p:nvPr/>
        </p:nvSpPr>
        <p:spPr>
          <a:xfrm>
            <a:off x="548640" y="384709"/>
            <a:ext cx="3505453" cy="6117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3600" b="1" i="0" spc="0" baseline="0" dirty="0">
                <a:solidFill>
                  <a:srgbClr val="002957"/>
                </a:solidFill>
                <a:latin typeface="Arial"/>
              </a:rPr>
              <a:t>Essee</a:t>
            </a:r>
            <a:r>
              <a:rPr lang="en-US" sz="3600" b="1" i="0" spc="990" baseline="0" dirty="0">
                <a:solidFill>
                  <a:srgbClr val="002957"/>
                </a:solidFill>
                <a:latin typeface="Arial"/>
              </a:rPr>
              <a:t>n</a:t>
            </a:r>
            <a:r>
              <a:rPr lang="en-US" sz="3600" b="1" i="0" spc="0" baseline="0" dirty="0">
                <a:solidFill>
                  <a:srgbClr val="002957"/>
                </a:solidFill>
                <a:latin typeface="Arial"/>
              </a:rPr>
              <a:t>arviointi</a:t>
            </a:r>
          </a:p>
        </p:txBody>
      </p:sp>
      <p:sp>
        <p:nvSpPr>
          <p:cNvPr id="301" name="Rectangle 301"/>
          <p:cNvSpPr/>
          <p:nvPr/>
        </p:nvSpPr>
        <p:spPr>
          <a:xfrm>
            <a:off x="548640" y="1816355"/>
            <a:ext cx="7708886" cy="43776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00" b="0" i="0" spc="0" baseline="0" dirty="0">
                <a:solidFill>
                  <a:srgbClr val="002957"/>
                </a:solidFill>
                <a:latin typeface="Arial"/>
              </a:rPr>
              <a:t>Esseen</a:t>
            </a:r>
            <a:r>
              <a:rPr lang="en-US" sz="1500" b="0" i="0" spc="-11" baseline="0" dirty="0">
                <a:solidFill>
                  <a:srgbClr val="002957"/>
                </a:solidFill>
                <a:latin typeface="Arial"/>
              </a:rPr>
              <a:t> </a:t>
            </a:r>
            <a:r>
              <a:rPr lang="en-US" sz="1500" b="0" i="0" spc="0" baseline="0" dirty="0">
                <a:solidFill>
                  <a:srgbClr val="002957"/>
                </a:solidFill>
                <a:latin typeface="Arial"/>
              </a:rPr>
              <a:t>ar</a:t>
            </a:r>
            <a:r>
              <a:rPr lang="en-US" sz="1500" b="0" i="0" spc="-13" baseline="0" dirty="0">
                <a:solidFill>
                  <a:srgbClr val="002957"/>
                </a:solidFill>
                <a:latin typeface="Arial"/>
              </a:rPr>
              <a:t>v</a:t>
            </a:r>
            <a:r>
              <a:rPr lang="en-US" sz="1500" b="0" i="0" spc="0" baseline="0" dirty="0">
                <a:solidFill>
                  <a:srgbClr val="002957"/>
                </a:solidFill>
                <a:latin typeface="Arial"/>
              </a:rPr>
              <a:t>ioinnissa painottuu</a:t>
            </a:r>
            <a:r>
              <a:rPr lang="en-US" sz="1500" b="0" i="0" spc="-33" baseline="0" dirty="0">
                <a:solidFill>
                  <a:srgbClr val="002957"/>
                </a:solidFill>
                <a:latin typeface="Arial"/>
              </a:rPr>
              <a:t> </a:t>
            </a:r>
            <a:r>
              <a:rPr lang="en-US" sz="1500" b="0" i="0" spc="0" baseline="0" dirty="0">
                <a:solidFill>
                  <a:srgbClr val="002957"/>
                </a:solidFill>
                <a:latin typeface="Arial"/>
              </a:rPr>
              <a:t>kriteeriperusteinen</a:t>
            </a:r>
            <a:r>
              <a:rPr lang="en-US" sz="1500" b="0" i="0" spc="-32" baseline="0" dirty="0">
                <a:solidFill>
                  <a:srgbClr val="002957"/>
                </a:solidFill>
                <a:latin typeface="Arial"/>
              </a:rPr>
              <a:t> </a:t>
            </a:r>
            <a:r>
              <a:rPr lang="en-US" sz="1500" b="0" i="0" spc="0" baseline="0" dirty="0">
                <a:solidFill>
                  <a:srgbClr val="002957"/>
                </a:solidFill>
                <a:latin typeface="Arial"/>
              </a:rPr>
              <a:t>sanallinen</a:t>
            </a:r>
            <a:r>
              <a:rPr lang="en-US" sz="1500" b="0" i="0" spc="-21" baseline="0" dirty="0">
                <a:solidFill>
                  <a:srgbClr val="002957"/>
                </a:solidFill>
                <a:latin typeface="Arial"/>
              </a:rPr>
              <a:t> </a:t>
            </a:r>
            <a:r>
              <a:rPr lang="en-US" sz="1500" b="0" i="0" spc="0" baseline="0" dirty="0">
                <a:solidFill>
                  <a:srgbClr val="002957"/>
                </a:solidFill>
                <a:latin typeface="Arial"/>
              </a:rPr>
              <a:t>ja numeerinen</a:t>
            </a:r>
            <a:r>
              <a:rPr lang="en-US" sz="1500" b="0" i="0" spc="-21" baseline="0" dirty="0">
                <a:solidFill>
                  <a:srgbClr val="002957"/>
                </a:solidFill>
                <a:latin typeface="Arial"/>
              </a:rPr>
              <a:t> </a:t>
            </a:r>
            <a:r>
              <a:rPr lang="en-US" sz="1500" b="0" i="0" spc="-17" baseline="0" dirty="0">
                <a:solidFill>
                  <a:srgbClr val="002957"/>
                </a:solidFill>
                <a:latin typeface="Arial"/>
              </a:rPr>
              <a:t>v</a:t>
            </a:r>
            <a:r>
              <a:rPr lang="en-US" sz="1500" b="0" i="0" spc="0" baseline="0" dirty="0">
                <a:solidFill>
                  <a:srgbClr val="002957"/>
                </a:solidFill>
                <a:latin typeface="Arial"/>
              </a:rPr>
              <a:t>ertaisar</a:t>
            </a:r>
            <a:r>
              <a:rPr lang="en-US" sz="1500" b="0" i="0" spc="-13" baseline="0" dirty="0">
                <a:solidFill>
                  <a:srgbClr val="002957"/>
                </a:solidFill>
                <a:latin typeface="Arial"/>
              </a:rPr>
              <a:t>v</a:t>
            </a:r>
            <a:r>
              <a:rPr lang="en-US" sz="1500" b="0" i="0" spc="0" baseline="0" dirty="0">
                <a:solidFill>
                  <a:srgbClr val="002957"/>
                </a:solidFill>
                <a:latin typeface="Arial"/>
              </a:rPr>
              <a:t>iointi. </a:t>
            </a:r>
          </a:p>
          <a:p>
            <a:pPr marL="0">
              <a:lnSpc>
                <a:spcPts val="1439"/>
              </a:lnSpc>
            </a:pPr>
            <a:r>
              <a:rPr lang="en-US" sz="1500" b="0" i="0" spc="0" baseline="0" dirty="0">
                <a:solidFill>
                  <a:srgbClr val="002957"/>
                </a:solidFill>
                <a:latin typeface="Arial"/>
              </a:rPr>
              <a:t>Lopullisessa</a:t>
            </a:r>
            <a:r>
              <a:rPr lang="en-US" sz="1500" b="0" i="0" spc="-33" baseline="0" dirty="0">
                <a:solidFill>
                  <a:srgbClr val="002957"/>
                </a:solidFill>
                <a:latin typeface="Arial"/>
              </a:rPr>
              <a:t> </a:t>
            </a:r>
            <a:r>
              <a:rPr lang="en-US" sz="1500" b="0" i="0" spc="0" baseline="0" dirty="0">
                <a:solidFill>
                  <a:srgbClr val="002957"/>
                </a:solidFill>
                <a:latin typeface="Arial"/>
              </a:rPr>
              <a:t>ar</a:t>
            </a:r>
            <a:r>
              <a:rPr lang="en-US" sz="1500" b="0" i="0" spc="-13" baseline="0" dirty="0">
                <a:solidFill>
                  <a:srgbClr val="002957"/>
                </a:solidFill>
                <a:latin typeface="Arial"/>
              </a:rPr>
              <a:t>v</a:t>
            </a:r>
            <a:r>
              <a:rPr lang="en-US" sz="1500" b="0" i="0" spc="0" baseline="0" dirty="0">
                <a:solidFill>
                  <a:srgbClr val="002957"/>
                </a:solidFill>
                <a:latin typeface="Arial"/>
              </a:rPr>
              <a:t>osanassa</a:t>
            </a:r>
            <a:r>
              <a:rPr lang="en-US" sz="1500" b="0" i="0" spc="-20" baseline="0" dirty="0">
                <a:solidFill>
                  <a:srgbClr val="002957"/>
                </a:solidFill>
                <a:latin typeface="Arial"/>
              </a:rPr>
              <a:t> </a:t>
            </a:r>
            <a:r>
              <a:rPr lang="en-US" sz="1500" b="0" i="0" spc="0" baseline="0" dirty="0">
                <a:solidFill>
                  <a:srgbClr val="002957"/>
                </a:solidFill>
                <a:latin typeface="Arial"/>
              </a:rPr>
              <a:t>huomioidaan</a:t>
            </a:r>
            <a:r>
              <a:rPr lang="en-US" sz="1500" b="0" i="0" spc="-20" baseline="0" dirty="0">
                <a:solidFill>
                  <a:srgbClr val="002957"/>
                </a:solidFill>
                <a:latin typeface="Arial"/>
              </a:rPr>
              <a:t> </a:t>
            </a:r>
            <a:r>
              <a:rPr lang="en-US" sz="1500" b="0" i="0" spc="0" baseline="0" dirty="0">
                <a:solidFill>
                  <a:srgbClr val="002957"/>
                </a:solidFill>
                <a:latin typeface="Arial"/>
              </a:rPr>
              <a:t>kuitenkin</a:t>
            </a:r>
            <a:r>
              <a:rPr lang="en-US" sz="1500" b="0" i="0" spc="-33" baseline="0" dirty="0">
                <a:solidFill>
                  <a:srgbClr val="002957"/>
                </a:solidFill>
                <a:latin typeface="Arial"/>
              </a:rPr>
              <a:t> </a:t>
            </a:r>
            <a:r>
              <a:rPr lang="en-US" sz="1500" b="0" i="0" spc="0" baseline="0" dirty="0">
                <a:solidFill>
                  <a:srgbClr val="002957"/>
                </a:solidFill>
                <a:latin typeface="Arial"/>
              </a:rPr>
              <a:t>m</a:t>
            </a:r>
            <a:r>
              <a:rPr lang="en-US" sz="1500" b="0" i="0" spc="-19" baseline="0" dirty="0">
                <a:solidFill>
                  <a:srgbClr val="002957"/>
                </a:solidFill>
                <a:latin typeface="Arial"/>
              </a:rPr>
              <a:t>y</a:t>
            </a:r>
            <a:r>
              <a:rPr lang="en-US" sz="1500" b="0" i="0" spc="0" baseline="0" dirty="0">
                <a:solidFill>
                  <a:srgbClr val="002957"/>
                </a:solidFill>
                <a:latin typeface="Arial"/>
              </a:rPr>
              <a:t>ös itsear</a:t>
            </a:r>
            <a:r>
              <a:rPr lang="en-US" sz="1500" b="0" i="0" spc="-13" baseline="0" dirty="0">
                <a:solidFill>
                  <a:srgbClr val="002957"/>
                </a:solidFill>
                <a:latin typeface="Arial"/>
              </a:rPr>
              <a:t>v</a:t>
            </a:r>
            <a:r>
              <a:rPr lang="en-US" sz="1500" b="0" i="0" spc="0" baseline="0" dirty="0">
                <a:solidFill>
                  <a:srgbClr val="002957"/>
                </a:solidFill>
                <a:latin typeface="Arial"/>
              </a:rPr>
              <a:t>io ja opettajan</a:t>
            </a:r>
            <a:r>
              <a:rPr lang="en-US" sz="1500" b="0" i="0" spc="-32" baseline="0" dirty="0">
                <a:solidFill>
                  <a:srgbClr val="002957"/>
                </a:solidFill>
                <a:latin typeface="Arial"/>
              </a:rPr>
              <a:t> </a:t>
            </a:r>
            <a:r>
              <a:rPr lang="en-US" sz="1500" b="0" i="0" spc="0" baseline="0" dirty="0">
                <a:solidFill>
                  <a:srgbClr val="002957"/>
                </a:solidFill>
                <a:latin typeface="Arial"/>
              </a:rPr>
              <a:t>ar</a:t>
            </a:r>
            <a:r>
              <a:rPr lang="en-US" sz="1500" b="0" i="0" spc="-13" baseline="0" dirty="0">
                <a:solidFill>
                  <a:srgbClr val="002957"/>
                </a:solidFill>
                <a:latin typeface="Arial"/>
              </a:rPr>
              <a:t>v</a:t>
            </a:r>
            <a:r>
              <a:rPr lang="en-US" sz="1500" b="0" i="0" spc="0" baseline="0" dirty="0">
                <a:solidFill>
                  <a:srgbClr val="002957"/>
                </a:solidFill>
                <a:latin typeface="Arial"/>
              </a:rPr>
              <a:t>io.</a:t>
            </a:r>
          </a:p>
        </p:txBody>
      </p:sp>
      <p:sp>
        <p:nvSpPr>
          <p:cNvPr id="302" name="Rectangle 302"/>
          <p:cNvSpPr/>
          <p:nvPr/>
        </p:nvSpPr>
        <p:spPr>
          <a:xfrm>
            <a:off x="548640" y="2282699"/>
            <a:ext cx="3192779" cy="25488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00" b="0" i="0" spc="-88" baseline="0" dirty="0">
                <a:solidFill>
                  <a:srgbClr val="002957"/>
                </a:solidFill>
                <a:latin typeface="Arial"/>
              </a:rPr>
              <a:t>V</a:t>
            </a:r>
            <a:r>
              <a:rPr lang="en-US" sz="1500" b="0" i="0" spc="0" baseline="0" dirty="0">
                <a:solidFill>
                  <a:srgbClr val="002957"/>
                </a:solidFill>
                <a:latin typeface="Arial"/>
              </a:rPr>
              <a:t>ertaisar</a:t>
            </a:r>
            <a:r>
              <a:rPr lang="en-US" sz="1500" b="0" i="0" spc="-13" baseline="0" dirty="0">
                <a:solidFill>
                  <a:srgbClr val="002957"/>
                </a:solidFill>
                <a:latin typeface="Arial"/>
              </a:rPr>
              <a:t>v</a:t>
            </a:r>
            <a:r>
              <a:rPr lang="en-US" sz="1500" b="0" i="0" spc="0" baseline="0" dirty="0">
                <a:solidFill>
                  <a:srgbClr val="002957"/>
                </a:solidFill>
                <a:latin typeface="Arial"/>
              </a:rPr>
              <a:t>iointi</a:t>
            </a:r>
            <a:r>
              <a:rPr lang="en-US" sz="1500" b="0" i="0" spc="-21" baseline="0" dirty="0">
                <a:solidFill>
                  <a:srgbClr val="002957"/>
                </a:solidFill>
                <a:latin typeface="Arial"/>
              </a:rPr>
              <a:t> </a:t>
            </a:r>
            <a:r>
              <a:rPr lang="en-US" sz="1500" b="0" i="0" spc="0" baseline="0" dirty="0">
                <a:solidFill>
                  <a:srgbClr val="002957"/>
                </a:solidFill>
                <a:latin typeface="Arial"/>
              </a:rPr>
              <a:t>toteutetaan</a:t>
            </a:r>
            <a:r>
              <a:rPr lang="en-US" sz="1500" b="0" i="0" spc="-32" baseline="0" dirty="0">
                <a:solidFill>
                  <a:srgbClr val="002957"/>
                </a:solidFill>
                <a:latin typeface="Arial"/>
              </a:rPr>
              <a:t> </a:t>
            </a:r>
            <a:r>
              <a:rPr lang="en-US" sz="1500" b="0" i="0" spc="0" baseline="0" dirty="0">
                <a:solidFill>
                  <a:srgbClr val="002957"/>
                </a:solidFill>
                <a:latin typeface="Arial"/>
              </a:rPr>
              <a:t>pareittain. </a:t>
            </a:r>
          </a:p>
        </p:txBody>
      </p:sp>
      <p:sp>
        <p:nvSpPr>
          <p:cNvPr id="303" name="Rectangle 303"/>
          <p:cNvSpPr/>
          <p:nvPr/>
        </p:nvSpPr>
        <p:spPr>
          <a:xfrm>
            <a:off x="548640" y="2567343"/>
            <a:ext cx="6812165" cy="25529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02" b="0" i="0" spc="0" baseline="0" dirty="0">
                <a:solidFill>
                  <a:srgbClr val="F1563F"/>
                </a:solidFill>
                <a:latin typeface="Arial"/>
              </a:rPr>
              <a:t>1</a:t>
            </a:r>
            <a:r>
              <a:rPr lang="en-US" sz="1502" b="0" i="0" spc="2800" baseline="0" dirty="0">
                <a:solidFill>
                  <a:srgbClr val="F1563F"/>
                </a:solidFill>
                <a:latin typeface="Arial"/>
              </a:rPr>
              <a:t>.</a:t>
            </a:r>
            <a:r>
              <a:rPr lang="en-US" sz="1502" b="0" i="0" spc="0" baseline="0" dirty="0">
                <a:solidFill>
                  <a:srgbClr val="002957"/>
                </a:solidFill>
                <a:latin typeface="Arial"/>
              </a:rPr>
              <a:t>So</a:t>
            </a:r>
            <a:r>
              <a:rPr lang="en-US" sz="1502" b="0" i="0" spc="-19" baseline="0" dirty="0">
                <a:solidFill>
                  <a:srgbClr val="002957"/>
                </a:solidFill>
                <a:latin typeface="Arial"/>
              </a:rPr>
              <a:t>v</a:t>
            </a:r>
            <a:r>
              <a:rPr lang="en-US" sz="1502" b="0" i="0" spc="0" baseline="0" dirty="0">
                <a:solidFill>
                  <a:srgbClr val="002957"/>
                </a:solidFill>
                <a:latin typeface="Arial"/>
              </a:rPr>
              <a:t>i parisi</a:t>
            </a:r>
            <a:r>
              <a:rPr lang="en-US" sz="1502" b="0" i="0" spc="-19" baseline="0" dirty="0">
                <a:solidFill>
                  <a:srgbClr val="002957"/>
                </a:solidFill>
                <a:latin typeface="Arial"/>
              </a:rPr>
              <a:t> </a:t>
            </a:r>
            <a:r>
              <a:rPr lang="en-US" sz="1502" b="0" i="0" spc="0" baseline="0" dirty="0">
                <a:solidFill>
                  <a:srgbClr val="002957"/>
                </a:solidFill>
                <a:latin typeface="Arial"/>
              </a:rPr>
              <a:t>kanssa</a:t>
            </a:r>
            <a:r>
              <a:rPr lang="en-US" sz="1502" b="0" i="0" spc="-21" baseline="0" dirty="0">
                <a:solidFill>
                  <a:srgbClr val="002957"/>
                </a:solidFill>
                <a:latin typeface="Arial"/>
              </a:rPr>
              <a:t> </a:t>
            </a:r>
            <a:r>
              <a:rPr lang="en-US" sz="1502" b="0" i="0" spc="0" baseline="0" dirty="0">
                <a:solidFill>
                  <a:srgbClr val="002957"/>
                </a:solidFill>
                <a:latin typeface="Arial"/>
              </a:rPr>
              <a:t>ar</a:t>
            </a:r>
            <a:r>
              <a:rPr lang="en-US" sz="1502" b="0" i="0" spc="-15" baseline="0" dirty="0">
                <a:solidFill>
                  <a:srgbClr val="002957"/>
                </a:solidFill>
                <a:latin typeface="Arial"/>
              </a:rPr>
              <a:t>v</a:t>
            </a:r>
            <a:r>
              <a:rPr lang="en-US" sz="1502" b="0" i="0" spc="0" baseline="0" dirty="0">
                <a:solidFill>
                  <a:srgbClr val="002957"/>
                </a:solidFill>
                <a:latin typeface="Arial"/>
              </a:rPr>
              <a:t>iointikeskusteluaika,</a:t>
            </a:r>
            <a:r>
              <a:rPr lang="en-US" sz="1502" b="0" i="0" spc="-33" baseline="0" dirty="0">
                <a:solidFill>
                  <a:srgbClr val="002957"/>
                </a:solidFill>
                <a:latin typeface="Arial"/>
              </a:rPr>
              <a:t> </a:t>
            </a:r>
            <a:r>
              <a:rPr lang="en-US" sz="1502" b="0" i="0" spc="0" baseline="0" dirty="0">
                <a:solidFill>
                  <a:srgbClr val="002957"/>
                </a:solidFill>
                <a:latin typeface="Arial"/>
              </a:rPr>
              <a:t>jolloin keskustelette</a:t>
            </a:r>
            <a:r>
              <a:rPr lang="en-US" sz="1502" b="0" i="0" spc="-33" baseline="0" dirty="0">
                <a:solidFill>
                  <a:srgbClr val="002957"/>
                </a:solidFill>
                <a:latin typeface="Arial"/>
              </a:rPr>
              <a:t> </a:t>
            </a:r>
            <a:r>
              <a:rPr lang="en-US" sz="1502" b="0" i="0" spc="0" baseline="0" dirty="0">
                <a:solidFill>
                  <a:srgbClr val="002957"/>
                </a:solidFill>
                <a:latin typeface="Arial"/>
              </a:rPr>
              <a:t>molempien </a:t>
            </a:r>
          </a:p>
        </p:txBody>
      </p:sp>
      <p:sp>
        <p:nvSpPr>
          <p:cNvPr id="304" name="Rectangle 304"/>
          <p:cNvSpPr/>
          <p:nvPr/>
        </p:nvSpPr>
        <p:spPr>
          <a:xfrm>
            <a:off x="1064056" y="2750820"/>
            <a:ext cx="1232153" cy="25488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00" b="0" i="0" spc="-17" baseline="0" dirty="0">
                <a:solidFill>
                  <a:srgbClr val="002957"/>
                </a:solidFill>
                <a:latin typeface="Arial"/>
              </a:rPr>
              <a:t>y</a:t>
            </a:r>
            <a:r>
              <a:rPr lang="en-US" sz="1500" b="0" i="0" spc="0" baseline="0" dirty="0">
                <a:solidFill>
                  <a:srgbClr val="002957"/>
                </a:solidFill>
                <a:latin typeface="Arial"/>
              </a:rPr>
              <a:t>ksilöesseistä.</a:t>
            </a:r>
          </a:p>
        </p:txBody>
      </p:sp>
      <p:sp>
        <p:nvSpPr>
          <p:cNvPr id="305" name="Rectangle 305"/>
          <p:cNvSpPr/>
          <p:nvPr/>
        </p:nvSpPr>
        <p:spPr>
          <a:xfrm>
            <a:off x="548640" y="3035808"/>
            <a:ext cx="6589318" cy="25488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00" b="0" i="0" spc="0" baseline="0" dirty="0">
                <a:solidFill>
                  <a:srgbClr val="F1563F"/>
                </a:solidFill>
                <a:latin typeface="Arial"/>
              </a:rPr>
              <a:t>2</a:t>
            </a:r>
            <a:r>
              <a:rPr lang="en-US" sz="1500" b="0" i="0" spc="2801" baseline="0" dirty="0">
                <a:solidFill>
                  <a:srgbClr val="F1563F"/>
                </a:solidFill>
                <a:latin typeface="Arial"/>
              </a:rPr>
              <a:t>.</a:t>
            </a:r>
            <a:r>
              <a:rPr lang="en-US" sz="1500" b="0" i="0" spc="-172" baseline="0" dirty="0">
                <a:solidFill>
                  <a:srgbClr val="002957"/>
                </a:solidFill>
                <a:latin typeface="Arial"/>
              </a:rPr>
              <a:t>T</a:t>
            </a:r>
            <a:r>
              <a:rPr lang="en-US" sz="1500" b="0" i="0" spc="0" baseline="0" dirty="0">
                <a:solidFill>
                  <a:srgbClr val="002957"/>
                </a:solidFill>
                <a:latin typeface="Arial"/>
              </a:rPr>
              <a:t>oimita oma esseesi</a:t>
            </a:r>
            <a:r>
              <a:rPr lang="en-US" sz="1500" b="0" i="0" spc="-30" baseline="0" dirty="0">
                <a:solidFill>
                  <a:srgbClr val="002957"/>
                </a:solidFill>
                <a:latin typeface="Arial"/>
              </a:rPr>
              <a:t> </a:t>
            </a:r>
            <a:r>
              <a:rPr lang="en-US" sz="1500" b="0" i="0" spc="0" baseline="0" dirty="0">
                <a:solidFill>
                  <a:srgbClr val="002957"/>
                </a:solidFill>
                <a:latin typeface="Arial"/>
              </a:rPr>
              <a:t>luetta</a:t>
            </a:r>
            <a:r>
              <a:rPr lang="en-US" sz="1500" b="0" i="0" spc="-18" baseline="0" dirty="0">
                <a:solidFill>
                  <a:srgbClr val="002957"/>
                </a:solidFill>
                <a:latin typeface="Arial"/>
              </a:rPr>
              <a:t>v</a:t>
            </a:r>
            <a:r>
              <a:rPr lang="en-US" sz="1500" b="0" i="0" spc="0" baseline="0" dirty="0">
                <a:solidFill>
                  <a:srgbClr val="002957"/>
                </a:solidFill>
                <a:latin typeface="Arial"/>
              </a:rPr>
              <a:t>aksi</a:t>
            </a:r>
            <a:r>
              <a:rPr lang="en-US" sz="1500" b="0" i="0" spc="-18" baseline="0" dirty="0">
                <a:solidFill>
                  <a:srgbClr val="002957"/>
                </a:solidFill>
                <a:latin typeface="Arial"/>
              </a:rPr>
              <a:t> </a:t>
            </a:r>
            <a:r>
              <a:rPr lang="en-US" sz="1500" b="0" i="0" spc="0" baseline="0" dirty="0">
                <a:solidFill>
                  <a:srgbClr val="002957"/>
                </a:solidFill>
                <a:latin typeface="Arial"/>
              </a:rPr>
              <a:t>parillesi </a:t>
            </a:r>
            <a:r>
              <a:rPr lang="en-US" sz="1500" b="0" i="0" spc="-17" baseline="0" dirty="0">
                <a:solidFill>
                  <a:srgbClr val="002957"/>
                </a:solidFill>
                <a:latin typeface="Arial"/>
              </a:rPr>
              <a:t>v</a:t>
            </a:r>
            <a:r>
              <a:rPr lang="en-US" sz="1500" b="0" i="0" spc="0" baseline="0" dirty="0">
                <a:solidFill>
                  <a:srgbClr val="002957"/>
                </a:solidFill>
                <a:latin typeface="Arial"/>
              </a:rPr>
              <a:t>ähintään kolme päi</a:t>
            </a:r>
            <a:r>
              <a:rPr lang="en-US" sz="1500" b="0" i="0" spc="-14" baseline="0" dirty="0">
                <a:solidFill>
                  <a:srgbClr val="002957"/>
                </a:solidFill>
                <a:latin typeface="Arial"/>
              </a:rPr>
              <a:t>v</a:t>
            </a:r>
            <a:r>
              <a:rPr lang="en-US" sz="1500" b="0" i="0" spc="0" baseline="0" dirty="0">
                <a:solidFill>
                  <a:srgbClr val="002957"/>
                </a:solidFill>
                <a:latin typeface="Arial"/>
              </a:rPr>
              <a:t>ää ennen </a:t>
            </a:r>
          </a:p>
        </p:txBody>
      </p:sp>
      <p:sp>
        <p:nvSpPr>
          <p:cNvPr id="306" name="Rectangle 306"/>
          <p:cNvSpPr/>
          <p:nvPr/>
        </p:nvSpPr>
        <p:spPr>
          <a:xfrm>
            <a:off x="1064056" y="3218688"/>
            <a:ext cx="2208276" cy="25488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00" b="0" i="0" spc="-17" baseline="0" dirty="0">
                <a:solidFill>
                  <a:srgbClr val="002957"/>
                </a:solidFill>
                <a:latin typeface="Arial"/>
              </a:rPr>
              <a:t>v</a:t>
            </a:r>
            <a:r>
              <a:rPr lang="en-US" sz="1500" b="0" i="0" spc="0" baseline="0" dirty="0">
                <a:solidFill>
                  <a:srgbClr val="002957"/>
                </a:solidFill>
                <a:latin typeface="Arial"/>
              </a:rPr>
              <a:t>ertaisar</a:t>
            </a:r>
            <a:r>
              <a:rPr lang="en-US" sz="1500" b="0" i="0" spc="-13" baseline="0" dirty="0">
                <a:solidFill>
                  <a:srgbClr val="002957"/>
                </a:solidFill>
                <a:latin typeface="Arial"/>
              </a:rPr>
              <a:t>v</a:t>
            </a:r>
            <a:r>
              <a:rPr lang="en-US" sz="1500" b="0" i="0" spc="0" baseline="0" dirty="0">
                <a:solidFill>
                  <a:srgbClr val="002957"/>
                </a:solidFill>
                <a:latin typeface="Arial"/>
              </a:rPr>
              <a:t>iointitapaamista.</a:t>
            </a:r>
          </a:p>
        </p:txBody>
      </p:sp>
      <p:sp>
        <p:nvSpPr>
          <p:cNvPr id="307" name="Rectangle 307"/>
          <p:cNvSpPr/>
          <p:nvPr/>
        </p:nvSpPr>
        <p:spPr>
          <a:xfrm>
            <a:off x="548640" y="3502152"/>
            <a:ext cx="5298300" cy="25488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00" b="0" i="0" spc="0" baseline="0" dirty="0">
                <a:solidFill>
                  <a:srgbClr val="F1563F"/>
                </a:solidFill>
                <a:latin typeface="Arial"/>
              </a:rPr>
              <a:t>3</a:t>
            </a:r>
            <a:r>
              <a:rPr lang="en-US" sz="1500" b="0" i="0" spc="2801" baseline="0" dirty="0">
                <a:solidFill>
                  <a:srgbClr val="F1563F"/>
                </a:solidFill>
                <a:latin typeface="Arial"/>
              </a:rPr>
              <a:t>.</a:t>
            </a:r>
            <a:r>
              <a:rPr lang="en-US" sz="1500" b="0" i="0" spc="0" baseline="0" dirty="0">
                <a:solidFill>
                  <a:srgbClr val="002957"/>
                </a:solidFill>
                <a:latin typeface="Arial"/>
              </a:rPr>
              <a:t>Laadi kriteeriperusteinen</a:t>
            </a:r>
            <a:r>
              <a:rPr lang="en-US" sz="1500" b="0" i="0" spc="-44" baseline="0" dirty="0">
                <a:solidFill>
                  <a:srgbClr val="002957"/>
                </a:solidFill>
                <a:latin typeface="Arial"/>
              </a:rPr>
              <a:t> </a:t>
            </a:r>
            <a:r>
              <a:rPr lang="en-US" sz="1500" b="0" i="0" spc="0" baseline="0" dirty="0">
                <a:solidFill>
                  <a:srgbClr val="002957"/>
                </a:solidFill>
                <a:latin typeface="Arial"/>
              </a:rPr>
              <a:t>itsear</a:t>
            </a:r>
            <a:r>
              <a:rPr lang="en-US" sz="1500" b="0" i="0" spc="-13" baseline="0" dirty="0">
                <a:solidFill>
                  <a:srgbClr val="002957"/>
                </a:solidFill>
                <a:latin typeface="Arial"/>
              </a:rPr>
              <a:t>v</a:t>
            </a:r>
            <a:r>
              <a:rPr lang="en-US" sz="1500" b="0" i="0" spc="0" baseline="0" dirty="0">
                <a:solidFill>
                  <a:srgbClr val="002957"/>
                </a:solidFill>
                <a:latin typeface="Arial"/>
              </a:rPr>
              <a:t>iointi omasta</a:t>
            </a:r>
            <a:r>
              <a:rPr lang="en-US" sz="1500" b="0" i="0" spc="-20" baseline="0" dirty="0">
                <a:solidFill>
                  <a:srgbClr val="002957"/>
                </a:solidFill>
                <a:latin typeface="Arial"/>
              </a:rPr>
              <a:t> </a:t>
            </a:r>
            <a:r>
              <a:rPr lang="en-US" sz="1500" b="0" i="0" spc="0" baseline="0" dirty="0">
                <a:solidFill>
                  <a:srgbClr val="002957"/>
                </a:solidFill>
                <a:latin typeface="Arial"/>
              </a:rPr>
              <a:t>esseestäsi.</a:t>
            </a:r>
          </a:p>
        </p:txBody>
      </p:sp>
      <p:sp>
        <p:nvSpPr>
          <p:cNvPr id="308" name="Rectangle 308"/>
          <p:cNvSpPr/>
          <p:nvPr/>
        </p:nvSpPr>
        <p:spPr>
          <a:xfrm>
            <a:off x="548640" y="3786797"/>
            <a:ext cx="7595801" cy="43836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02" b="0" i="0" spc="0" baseline="0" dirty="0">
                <a:solidFill>
                  <a:srgbClr val="F1563F"/>
                </a:solidFill>
                <a:latin typeface="Arial"/>
              </a:rPr>
              <a:t>4</a:t>
            </a:r>
            <a:r>
              <a:rPr lang="en-US" sz="1502" b="0" i="0" spc="2800" baseline="0" dirty="0">
                <a:solidFill>
                  <a:srgbClr val="F1563F"/>
                </a:solidFill>
                <a:latin typeface="Arial"/>
              </a:rPr>
              <a:t>.</a:t>
            </a:r>
            <a:r>
              <a:rPr lang="en-US" sz="1502" b="0" i="0" spc="-114" baseline="0" dirty="0">
                <a:solidFill>
                  <a:srgbClr val="002957"/>
                </a:solidFill>
                <a:latin typeface="Arial"/>
              </a:rPr>
              <a:t>V</a:t>
            </a:r>
            <a:r>
              <a:rPr lang="en-US" sz="1502" b="0" i="0" spc="0" baseline="0" dirty="0">
                <a:solidFill>
                  <a:srgbClr val="002957"/>
                </a:solidFill>
                <a:latin typeface="Arial"/>
              </a:rPr>
              <a:t>almistaudu</a:t>
            </a:r>
            <a:r>
              <a:rPr lang="en-US" sz="1502" b="0" i="0" spc="-21" baseline="0" dirty="0">
                <a:solidFill>
                  <a:srgbClr val="002957"/>
                </a:solidFill>
                <a:latin typeface="Arial"/>
              </a:rPr>
              <a:t> </a:t>
            </a:r>
            <a:r>
              <a:rPr lang="en-US" sz="1502" b="0" i="0" spc="0" baseline="0" dirty="0">
                <a:solidFill>
                  <a:srgbClr val="002957"/>
                </a:solidFill>
                <a:latin typeface="Arial"/>
              </a:rPr>
              <a:t>tapaamisen</a:t>
            </a:r>
            <a:r>
              <a:rPr lang="en-US" sz="1502" b="0" i="0" spc="-33" baseline="0" dirty="0">
                <a:solidFill>
                  <a:srgbClr val="002957"/>
                </a:solidFill>
                <a:latin typeface="Arial"/>
              </a:rPr>
              <a:t> </a:t>
            </a:r>
            <a:r>
              <a:rPr lang="en-US" sz="1502" b="0" i="0" spc="0" baseline="0" dirty="0">
                <a:solidFill>
                  <a:srgbClr val="002957"/>
                </a:solidFill>
                <a:latin typeface="Arial"/>
              </a:rPr>
              <a:t>lukemalla </a:t>
            </a:r>
            <a:r>
              <a:rPr lang="en-US" sz="1502" b="0" i="0" spc="-19" baseline="0" dirty="0">
                <a:solidFill>
                  <a:srgbClr val="002957"/>
                </a:solidFill>
                <a:latin typeface="Arial"/>
              </a:rPr>
              <a:t>v</a:t>
            </a:r>
            <a:r>
              <a:rPr lang="en-US" sz="1502" b="0" i="0" spc="0" baseline="0" dirty="0">
                <a:solidFill>
                  <a:srgbClr val="002957"/>
                </a:solidFill>
                <a:latin typeface="Arial"/>
              </a:rPr>
              <a:t>ertaisar</a:t>
            </a:r>
            <a:r>
              <a:rPr lang="en-US" sz="1502" b="0" i="0" spc="-15" baseline="0" dirty="0">
                <a:solidFill>
                  <a:srgbClr val="002957"/>
                </a:solidFill>
                <a:latin typeface="Arial"/>
              </a:rPr>
              <a:t>v</a:t>
            </a:r>
            <a:r>
              <a:rPr lang="en-US" sz="1502" b="0" i="0" spc="0" baseline="0" dirty="0">
                <a:solidFill>
                  <a:srgbClr val="002957"/>
                </a:solidFill>
                <a:latin typeface="Arial"/>
              </a:rPr>
              <a:t>ioita</a:t>
            </a:r>
            <a:r>
              <a:rPr lang="en-US" sz="1502" b="0" i="0" spc="-19" baseline="0" dirty="0">
                <a:solidFill>
                  <a:srgbClr val="002957"/>
                </a:solidFill>
                <a:latin typeface="Arial"/>
              </a:rPr>
              <a:t>v</a:t>
            </a:r>
            <a:r>
              <a:rPr lang="en-US" sz="1502" b="0" i="0" spc="0" baseline="0" dirty="0">
                <a:solidFill>
                  <a:srgbClr val="002957"/>
                </a:solidFill>
                <a:latin typeface="Arial"/>
              </a:rPr>
              <a:t>a essee</a:t>
            </a:r>
            <a:r>
              <a:rPr lang="en-US" sz="1502" b="0" i="0" spc="-21" baseline="0" dirty="0">
                <a:solidFill>
                  <a:srgbClr val="002957"/>
                </a:solidFill>
                <a:latin typeface="Arial"/>
              </a:rPr>
              <a:t> </a:t>
            </a:r>
            <a:r>
              <a:rPr lang="en-US" sz="1502" b="0" i="0" spc="0" baseline="0" dirty="0">
                <a:solidFill>
                  <a:srgbClr val="002957"/>
                </a:solidFill>
                <a:latin typeface="Arial"/>
              </a:rPr>
              <a:t>huolellisesti</a:t>
            </a:r>
            <a:r>
              <a:rPr lang="en-US" sz="1502" b="0" i="0" spc="-33" baseline="0" dirty="0">
                <a:solidFill>
                  <a:srgbClr val="002957"/>
                </a:solidFill>
                <a:latin typeface="Arial"/>
              </a:rPr>
              <a:t> </a:t>
            </a:r>
            <a:r>
              <a:rPr lang="en-US" sz="1502" b="0" i="0" spc="0" baseline="0" dirty="0">
                <a:solidFill>
                  <a:srgbClr val="002957"/>
                </a:solidFill>
                <a:latin typeface="Arial"/>
              </a:rPr>
              <a:t>ja laatimalla </a:t>
            </a:r>
          </a:p>
          <a:p>
            <a:pPr marL="515416">
              <a:lnSpc>
                <a:spcPts val="1441"/>
              </a:lnSpc>
            </a:pPr>
            <a:r>
              <a:rPr lang="en-US" sz="1500" b="0" i="0" spc="0" baseline="0" dirty="0">
                <a:solidFill>
                  <a:srgbClr val="002957"/>
                </a:solidFill>
                <a:latin typeface="Arial"/>
              </a:rPr>
              <a:t>alusta</a:t>
            </a:r>
            <a:r>
              <a:rPr lang="en-US" sz="1500" b="0" i="0" spc="-17" baseline="0" dirty="0">
                <a:solidFill>
                  <a:srgbClr val="002957"/>
                </a:solidFill>
                <a:latin typeface="Arial"/>
              </a:rPr>
              <a:t>v</a:t>
            </a:r>
            <a:r>
              <a:rPr lang="en-US" sz="1500" b="0" i="0" spc="0" baseline="0" dirty="0">
                <a:solidFill>
                  <a:srgbClr val="002957"/>
                </a:solidFill>
                <a:latin typeface="Arial"/>
              </a:rPr>
              <a:t>a kriteerien</a:t>
            </a:r>
            <a:r>
              <a:rPr lang="en-US" sz="1500" b="0" i="0" spc="-32" baseline="0" dirty="0">
                <a:solidFill>
                  <a:srgbClr val="002957"/>
                </a:solidFill>
                <a:latin typeface="Arial"/>
              </a:rPr>
              <a:t> </a:t>
            </a:r>
            <a:r>
              <a:rPr lang="en-US" sz="1500" b="0" i="0" spc="0" baseline="0" dirty="0">
                <a:solidFill>
                  <a:srgbClr val="002957"/>
                </a:solidFill>
                <a:latin typeface="Arial"/>
              </a:rPr>
              <a:t>mukainen</a:t>
            </a:r>
            <a:r>
              <a:rPr lang="en-US" sz="1500" b="0" i="0" spc="-20" baseline="0" dirty="0">
                <a:solidFill>
                  <a:srgbClr val="002957"/>
                </a:solidFill>
                <a:latin typeface="Arial"/>
              </a:rPr>
              <a:t> </a:t>
            </a:r>
            <a:r>
              <a:rPr lang="en-US" sz="1500" b="0" i="0" spc="-18" baseline="0" dirty="0">
                <a:solidFill>
                  <a:srgbClr val="002957"/>
                </a:solidFill>
                <a:latin typeface="Arial"/>
              </a:rPr>
              <a:t>v</a:t>
            </a:r>
            <a:r>
              <a:rPr lang="en-US" sz="1500" b="0" i="0" spc="0" baseline="0" dirty="0">
                <a:solidFill>
                  <a:srgbClr val="002957"/>
                </a:solidFill>
                <a:latin typeface="Arial"/>
              </a:rPr>
              <a:t>ertaisar</a:t>
            </a:r>
            <a:r>
              <a:rPr lang="en-US" sz="1500" b="0" i="0" spc="-13" baseline="0" dirty="0">
                <a:solidFill>
                  <a:srgbClr val="002957"/>
                </a:solidFill>
                <a:latin typeface="Arial"/>
              </a:rPr>
              <a:t>v</a:t>
            </a:r>
            <a:r>
              <a:rPr lang="en-US" sz="1500" b="0" i="0" spc="0" baseline="0" dirty="0">
                <a:solidFill>
                  <a:srgbClr val="002957"/>
                </a:solidFill>
                <a:latin typeface="Arial"/>
              </a:rPr>
              <a:t>iointi.</a:t>
            </a:r>
          </a:p>
        </p:txBody>
      </p:sp>
      <p:sp>
        <p:nvSpPr>
          <p:cNvPr id="309" name="Rectangle 309"/>
          <p:cNvSpPr/>
          <p:nvPr/>
        </p:nvSpPr>
        <p:spPr>
          <a:xfrm>
            <a:off x="548640" y="4255262"/>
            <a:ext cx="7606017" cy="43776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00" b="0" i="0" spc="0" baseline="0" dirty="0">
                <a:solidFill>
                  <a:srgbClr val="F1563F"/>
                </a:solidFill>
                <a:latin typeface="Arial"/>
              </a:rPr>
              <a:t>5</a:t>
            </a:r>
            <a:r>
              <a:rPr lang="en-US" sz="1500" b="0" i="0" spc="2801" baseline="0" dirty="0">
                <a:solidFill>
                  <a:srgbClr val="F1563F"/>
                </a:solidFill>
                <a:latin typeface="Arial"/>
              </a:rPr>
              <a:t>.</a:t>
            </a:r>
            <a:r>
              <a:rPr lang="en-US" sz="1500" b="0" i="0" spc="0" baseline="0" dirty="0">
                <a:solidFill>
                  <a:srgbClr val="002957"/>
                </a:solidFill>
                <a:latin typeface="Arial"/>
              </a:rPr>
              <a:t>Ar</a:t>
            </a:r>
            <a:r>
              <a:rPr lang="en-US" sz="1500" b="0" i="0" spc="-13" baseline="0" dirty="0">
                <a:solidFill>
                  <a:srgbClr val="002957"/>
                </a:solidFill>
                <a:latin typeface="Arial"/>
              </a:rPr>
              <a:t>v</a:t>
            </a:r>
            <a:r>
              <a:rPr lang="en-US" sz="1500" b="0" i="0" spc="0" baseline="0" dirty="0">
                <a:solidFill>
                  <a:srgbClr val="002957"/>
                </a:solidFill>
                <a:latin typeface="Arial"/>
              </a:rPr>
              <a:t>iointikeskustelussa</a:t>
            </a:r>
            <a:r>
              <a:rPr lang="en-US" sz="1500" b="0" i="0" spc="-33" baseline="0" dirty="0">
                <a:solidFill>
                  <a:srgbClr val="002957"/>
                </a:solidFill>
                <a:latin typeface="Arial"/>
              </a:rPr>
              <a:t> </a:t>
            </a:r>
            <a:r>
              <a:rPr lang="en-US" sz="1500" b="0" i="0" spc="0" baseline="0" dirty="0">
                <a:solidFill>
                  <a:srgbClr val="002957"/>
                </a:solidFill>
                <a:latin typeface="Arial"/>
              </a:rPr>
              <a:t>keskustelette</a:t>
            </a:r>
            <a:r>
              <a:rPr lang="en-US" sz="1500" b="0" i="0" spc="-44" baseline="0" dirty="0">
                <a:solidFill>
                  <a:srgbClr val="002957"/>
                </a:solidFill>
                <a:latin typeface="Arial"/>
              </a:rPr>
              <a:t> </a:t>
            </a:r>
            <a:r>
              <a:rPr lang="en-US" sz="1500" b="0" i="0" spc="0" baseline="0" dirty="0">
                <a:solidFill>
                  <a:srgbClr val="002957"/>
                </a:solidFill>
                <a:latin typeface="Arial"/>
              </a:rPr>
              <a:t>molempien töistä</a:t>
            </a:r>
            <a:r>
              <a:rPr lang="en-US" sz="1500" b="0" i="0" spc="-21" baseline="0" dirty="0">
                <a:solidFill>
                  <a:srgbClr val="002957"/>
                </a:solidFill>
                <a:latin typeface="Arial"/>
              </a:rPr>
              <a:t> </a:t>
            </a:r>
            <a:r>
              <a:rPr lang="en-US" sz="1500" b="0" i="0" spc="0" baseline="0" dirty="0">
                <a:solidFill>
                  <a:srgbClr val="002957"/>
                </a:solidFill>
                <a:latin typeface="Arial"/>
              </a:rPr>
              <a:t>ar</a:t>
            </a:r>
            <a:r>
              <a:rPr lang="en-US" sz="1500" b="0" i="0" spc="-13" baseline="0" dirty="0">
                <a:solidFill>
                  <a:srgbClr val="002957"/>
                </a:solidFill>
                <a:latin typeface="Arial"/>
              </a:rPr>
              <a:t>v</a:t>
            </a:r>
            <a:r>
              <a:rPr lang="en-US" sz="1500" b="0" i="0" spc="0" baseline="0" dirty="0">
                <a:solidFill>
                  <a:srgbClr val="002957"/>
                </a:solidFill>
                <a:latin typeface="Arial"/>
              </a:rPr>
              <a:t>iointikriteerien</a:t>
            </a:r>
            <a:r>
              <a:rPr lang="en-US" sz="1500" b="0" i="0" spc="-33" baseline="0" dirty="0">
                <a:solidFill>
                  <a:srgbClr val="002957"/>
                </a:solidFill>
                <a:latin typeface="Arial"/>
              </a:rPr>
              <a:t> </a:t>
            </a:r>
            <a:r>
              <a:rPr lang="en-US" sz="1500" b="0" i="0" spc="0" baseline="0" dirty="0">
                <a:solidFill>
                  <a:srgbClr val="002957"/>
                </a:solidFill>
                <a:latin typeface="Arial"/>
              </a:rPr>
              <a:t>mukaisesti. </a:t>
            </a:r>
          </a:p>
          <a:p>
            <a:pPr marL="515416">
              <a:lnSpc>
                <a:spcPts val="1440"/>
              </a:lnSpc>
            </a:pPr>
            <a:r>
              <a:rPr lang="en-US" sz="1500" b="0" i="0" spc="0" baseline="0" dirty="0">
                <a:solidFill>
                  <a:srgbClr val="002957"/>
                </a:solidFill>
                <a:latin typeface="Arial"/>
              </a:rPr>
              <a:t>Keskustelkaa</a:t>
            </a:r>
            <a:r>
              <a:rPr lang="en-US" sz="1500" b="0" i="0" spc="-44" baseline="0" dirty="0">
                <a:solidFill>
                  <a:srgbClr val="002957"/>
                </a:solidFill>
                <a:latin typeface="Arial"/>
              </a:rPr>
              <a:t> </a:t>
            </a:r>
            <a:r>
              <a:rPr lang="en-US" sz="1500" b="0" i="0" spc="0" baseline="0" dirty="0">
                <a:solidFill>
                  <a:srgbClr val="002957"/>
                </a:solidFill>
                <a:latin typeface="Arial"/>
              </a:rPr>
              <a:t>molempien esseiden</a:t>
            </a:r>
            <a:r>
              <a:rPr lang="en-US" sz="1500" b="0" i="0" spc="-20" baseline="0" dirty="0">
                <a:solidFill>
                  <a:srgbClr val="002957"/>
                </a:solidFill>
                <a:latin typeface="Arial"/>
              </a:rPr>
              <a:t> </a:t>
            </a:r>
            <a:r>
              <a:rPr lang="en-US" sz="1500" b="0" i="0" spc="-18" baseline="0" dirty="0">
                <a:solidFill>
                  <a:srgbClr val="002957"/>
                </a:solidFill>
                <a:latin typeface="Arial"/>
              </a:rPr>
              <a:t>v</a:t>
            </a:r>
            <a:r>
              <a:rPr lang="en-US" sz="1500" b="0" i="0" spc="0" baseline="0" dirty="0">
                <a:solidFill>
                  <a:srgbClr val="002957"/>
                </a:solidFill>
                <a:latin typeface="Arial"/>
              </a:rPr>
              <a:t>ah</a:t>
            </a:r>
            <a:r>
              <a:rPr lang="en-US" sz="1500" b="0" i="0" spc="-17" baseline="0" dirty="0">
                <a:solidFill>
                  <a:srgbClr val="002957"/>
                </a:solidFill>
                <a:latin typeface="Arial"/>
              </a:rPr>
              <a:t>v</a:t>
            </a:r>
            <a:r>
              <a:rPr lang="en-US" sz="1500" b="0" i="0" spc="0" baseline="0" dirty="0">
                <a:solidFill>
                  <a:srgbClr val="002957"/>
                </a:solidFill>
                <a:latin typeface="Arial"/>
              </a:rPr>
              <a:t>uuksista ja heikkouksista.</a:t>
            </a:r>
          </a:p>
        </p:txBody>
      </p:sp>
      <p:sp>
        <p:nvSpPr>
          <p:cNvPr id="310" name="Rectangle 310"/>
          <p:cNvSpPr/>
          <p:nvPr/>
        </p:nvSpPr>
        <p:spPr>
          <a:xfrm>
            <a:off x="548640" y="4721606"/>
            <a:ext cx="8046643" cy="43776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00" b="0" i="0" spc="0" baseline="0" dirty="0">
                <a:solidFill>
                  <a:srgbClr val="F1563F"/>
                </a:solidFill>
                <a:latin typeface="Arial"/>
              </a:rPr>
              <a:t>6</a:t>
            </a:r>
            <a:r>
              <a:rPr lang="en-US" sz="1500" b="0" i="0" spc="2801" baseline="0" dirty="0">
                <a:solidFill>
                  <a:srgbClr val="F1563F"/>
                </a:solidFill>
                <a:latin typeface="Arial"/>
              </a:rPr>
              <a:t>.</a:t>
            </a:r>
            <a:r>
              <a:rPr lang="en-US" sz="1500" b="0" i="0" spc="0" baseline="0" dirty="0">
                <a:solidFill>
                  <a:srgbClr val="002957"/>
                </a:solidFill>
                <a:latin typeface="Arial"/>
              </a:rPr>
              <a:t>Ar</a:t>
            </a:r>
            <a:r>
              <a:rPr lang="en-US" sz="1500" b="0" i="0" spc="-13" baseline="0" dirty="0">
                <a:solidFill>
                  <a:srgbClr val="002957"/>
                </a:solidFill>
                <a:latin typeface="Arial"/>
              </a:rPr>
              <a:t>v</a:t>
            </a:r>
            <a:r>
              <a:rPr lang="en-US" sz="1500" b="0" i="0" spc="0" baseline="0" dirty="0">
                <a:solidFill>
                  <a:srgbClr val="002957"/>
                </a:solidFill>
                <a:latin typeface="Arial"/>
              </a:rPr>
              <a:t>iointikeskustelun</a:t>
            </a:r>
            <a:r>
              <a:rPr lang="en-US" sz="1500" b="0" i="0" spc="-33" baseline="0" dirty="0">
                <a:solidFill>
                  <a:srgbClr val="002957"/>
                </a:solidFill>
                <a:latin typeface="Arial"/>
              </a:rPr>
              <a:t> </a:t>
            </a:r>
            <a:r>
              <a:rPr lang="en-US" sz="1500" b="0" i="0" spc="0" baseline="0" dirty="0">
                <a:solidFill>
                  <a:srgbClr val="002957"/>
                </a:solidFill>
                <a:latin typeface="Arial"/>
              </a:rPr>
              <a:t>jälkeen</a:t>
            </a:r>
            <a:r>
              <a:rPr lang="en-US" sz="1500" b="0" i="0" spc="-20" baseline="0" dirty="0">
                <a:solidFill>
                  <a:srgbClr val="002957"/>
                </a:solidFill>
                <a:latin typeface="Arial"/>
              </a:rPr>
              <a:t> </a:t>
            </a:r>
            <a:r>
              <a:rPr lang="en-US" sz="1500" b="0" i="0" spc="0" baseline="0" dirty="0">
                <a:solidFill>
                  <a:srgbClr val="002957"/>
                </a:solidFill>
                <a:latin typeface="Arial"/>
              </a:rPr>
              <a:t>laaditaan</a:t>
            </a:r>
            <a:r>
              <a:rPr lang="en-US" sz="1500" b="0" i="0" spc="-20" baseline="0" dirty="0">
                <a:solidFill>
                  <a:srgbClr val="002957"/>
                </a:solidFill>
                <a:latin typeface="Arial"/>
              </a:rPr>
              <a:t> </a:t>
            </a:r>
            <a:r>
              <a:rPr lang="en-US" sz="1500" b="0" i="0" spc="0" baseline="0" dirty="0">
                <a:solidFill>
                  <a:srgbClr val="002957"/>
                </a:solidFill>
                <a:latin typeface="Arial"/>
              </a:rPr>
              <a:t>lopullinen</a:t>
            </a:r>
            <a:r>
              <a:rPr lang="en-US" sz="1500" b="0" i="0" spc="-21" baseline="0" dirty="0">
                <a:solidFill>
                  <a:srgbClr val="002957"/>
                </a:solidFill>
                <a:latin typeface="Arial"/>
              </a:rPr>
              <a:t> </a:t>
            </a:r>
            <a:r>
              <a:rPr lang="en-US" sz="1500" b="0" i="0" spc="0" baseline="0" dirty="0">
                <a:solidFill>
                  <a:srgbClr val="002957"/>
                </a:solidFill>
                <a:latin typeface="Arial"/>
              </a:rPr>
              <a:t>sanallinen</a:t>
            </a:r>
            <a:r>
              <a:rPr lang="en-US" sz="1500" b="0" i="0" spc="-21" baseline="0" dirty="0">
                <a:solidFill>
                  <a:srgbClr val="002957"/>
                </a:solidFill>
                <a:latin typeface="Arial"/>
              </a:rPr>
              <a:t> </a:t>
            </a:r>
            <a:r>
              <a:rPr lang="en-US" sz="1500" b="0" i="0" spc="0" baseline="0" dirty="0">
                <a:solidFill>
                  <a:srgbClr val="002957"/>
                </a:solidFill>
                <a:latin typeface="Arial"/>
              </a:rPr>
              <a:t>ja numeerinen</a:t>
            </a:r>
            <a:r>
              <a:rPr lang="en-US" sz="1500" b="0" i="0" spc="-20" baseline="0" dirty="0">
                <a:solidFill>
                  <a:srgbClr val="002957"/>
                </a:solidFill>
                <a:latin typeface="Arial"/>
              </a:rPr>
              <a:t> </a:t>
            </a:r>
            <a:r>
              <a:rPr lang="en-US" sz="1500" b="0" i="0" spc="-17" baseline="0" dirty="0">
                <a:solidFill>
                  <a:srgbClr val="002957"/>
                </a:solidFill>
                <a:latin typeface="Arial"/>
              </a:rPr>
              <a:t>v</a:t>
            </a:r>
            <a:r>
              <a:rPr lang="en-US" sz="1500" b="0" i="0" spc="0" baseline="0" dirty="0">
                <a:solidFill>
                  <a:srgbClr val="002957"/>
                </a:solidFill>
                <a:latin typeface="Arial"/>
              </a:rPr>
              <a:t>ertaisar</a:t>
            </a:r>
            <a:r>
              <a:rPr lang="en-US" sz="1500" b="0" i="0" spc="-13" baseline="0" dirty="0">
                <a:solidFill>
                  <a:srgbClr val="002957"/>
                </a:solidFill>
                <a:latin typeface="Arial"/>
              </a:rPr>
              <a:t>v</a:t>
            </a:r>
            <a:r>
              <a:rPr lang="en-US" sz="1500" b="0" i="0" spc="0" baseline="0" dirty="0">
                <a:solidFill>
                  <a:srgbClr val="002957"/>
                </a:solidFill>
                <a:latin typeface="Arial"/>
              </a:rPr>
              <a:t>iointi </a:t>
            </a:r>
          </a:p>
          <a:p>
            <a:pPr marL="515416">
              <a:lnSpc>
                <a:spcPts val="1440"/>
              </a:lnSpc>
            </a:pPr>
            <a:r>
              <a:rPr lang="en-US" sz="1500" b="0" i="0" spc="0" baseline="0" dirty="0">
                <a:solidFill>
                  <a:srgbClr val="002957"/>
                </a:solidFill>
                <a:latin typeface="Arial"/>
              </a:rPr>
              <a:t>sekä</a:t>
            </a:r>
            <a:r>
              <a:rPr lang="en-US" sz="1500" b="0" i="0" spc="-21" baseline="0" dirty="0">
                <a:solidFill>
                  <a:srgbClr val="002957"/>
                </a:solidFill>
                <a:latin typeface="Arial"/>
              </a:rPr>
              <a:t> </a:t>
            </a:r>
            <a:r>
              <a:rPr lang="en-US" sz="1500" b="0" i="0" spc="0" baseline="0" dirty="0">
                <a:solidFill>
                  <a:srgbClr val="002957"/>
                </a:solidFill>
                <a:latin typeface="Arial"/>
              </a:rPr>
              <a:t>mahdollisesti</a:t>
            </a:r>
            <a:r>
              <a:rPr lang="en-US" sz="1500" b="0" i="0" spc="-33" baseline="0" dirty="0">
                <a:solidFill>
                  <a:srgbClr val="002957"/>
                </a:solidFill>
                <a:latin typeface="Arial"/>
              </a:rPr>
              <a:t> </a:t>
            </a:r>
            <a:r>
              <a:rPr lang="en-US" sz="1500" b="0" i="0" spc="0" baseline="0" dirty="0">
                <a:solidFill>
                  <a:srgbClr val="002957"/>
                </a:solidFill>
                <a:latin typeface="Arial"/>
              </a:rPr>
              <a:t>päi</a:t>
            </a:r>
            <a:r>
              <a:rPr lang="en-US" sz="1500" b="0" i="0" spc="-15" baseline="0" dirty="0">
                <a:solidFill>
                  <a:srgbClr val="002957"/>
                </a:solidFill>
                <a:latin typeface="Arial"/>
              </a:rPr>
              <a:t>v</a:t>
            </a:r>
            <a:r>
              <a:rPr lang="en-US" sz="1500" b="0" i="0" spc="0" baseline="0" dirty="0">
                <a:solidFill>
                  <a:srgbClr val="002957"/>
                </a:solidFill>
                <a:latin typeface="Arial"/>
              </a:rPr>
              <a:t>itetään omaa sanallista</a:t>
            </a:r>
            <a:r>
              <a:rPr lang="en-US" sz="1500" b="0" i="0" spc="-33" baseline="0" dirty="0">
                <a:solidFill>
                  <a:srgbClr val="002957"/>
                </a:solidFill>
                <a:latin typeface="Arial"/>
              </a:rPr>
              <a:t> </a:t>
            </a:r>
            <a:r>
              <a:rPr lang="en-US" sz="1500" b="0" i="0" spc="0" baseline="0" dirty="0">
                <a:solidFill>
                  <a:srgbClr val="002957"/>
                </a:solidFill>
                <a:latin typeface="Arial"/>
              </a:rPr>
              <a:t>ja numeerista</a:t>
            </a:r>
            <a:r>
              <a:rPr lang="en-US" sz="1500" b="0" i="0" spc="-21" baseline="0" dirty="0">
                <a:solidFill>
                  <a:srgbClr val="002957"/>
                </a:solidFill>
                <a:latin typeface="Arial"/>
              </a:rPr>
              <a:t> </a:t>
            </a:r>
            <a:r>
              <a:rPr lang="en-US" sz="1500" b="0" i="0" spc="0" baseline="0" dirty="0">
                <a:solidFill>
                  <a:srgbClr val="002957"/>
                </a:solidFill>
                <a:latin typeface="Arial"/>
              </a:rPr>
              <a:t>itsear</a:t>
            </a:r>
            <a:r>
              <a:rPr lang="en-US" sz="1500" b="0" i="0" spc="-13" baseline="0" dirty="0">
                <a:solidFill>
                  <a:srgbClr val="002957"/>
                </a:solidFill>
                <a:latin typeface="Arial"/>
              </a:rPr>
              <a:t>v</a:t>
            </a:r>
            <a:r>
              <a:rPr lang="en-US" sz="1500" b="0" i="0" spc="0" baseline="0" dirty="0">
                <a:solidFill>
                  <a:srgbClr val="002957"/>
                </a:solidFill>
                <a:latin typeface="Arial"/>
              </a:rPr>
              <a:t>iointia.</a:t>
            </a:r>
          </a:p>
        </p:txBody>
      </p:sp>
      <p:sp>
        <p:nvSpPr>
          <p:cNvPr id="311" name="Rectangle 311"/>
          <p:cNvSpPr/>
          <p:nvPr/>
        </p:nvSpPr>
        <p:spPr>
          <a:xfrm>
            <a:off x="548640" y="5189855"/>
            <a:ext cx="6178358" cy="2308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00" b="0" i="0" spc="0" baseline="0" dirty="0">
                <a:solidFill>
                  <a:srgbClr val="002957"/>
                </a:solidFill>
                <a:latin typeface="Arial"/>
              </a:rPr>
              <a:t>Palauta</a:t>
            </a:r>
            <a:r>
              <a:rPr lang="en-US" sz="1500" b="0" i="0" spc="-21" baseline="0" dirty="0">
                <a:solidFill>
                  <a:srgbClr val="002957"/>
                </a:solidFill>
                <a:latin typeface="Arial"/>
              </a:rPr>
              <a:t> </a:t>
            </a:r>
            <a:r>
              <a:rPr lang="en-US" sz="1500" b="0" i="0" spc="0" baseline="0" dirty="0">
                <a:solidFill>
                  <a:srgbClr val="002957"/>
                </a:solidFill>
                <a:latin typeface="Arial"/>
              </a:rPr>
              <a:t>essee,</a:t>
            </a:r>
            <a:r>
              <a:rPr lang="en-US" sz="1500" b="0" i="0" spc="-29" baseline="0" dirty="0">
                <a:solidFill>
                  <a:srgbClr val="002957"/>
                </a:solidFill>
                <a:latin typeface="Arial"/>
              </a:rPr>
              <a:t> </a:t>
            </a:r>
            <a:r>
              <a:rPr lang="en-US" sz="1500" b="0" i="0" spc="0" baseline="0" dirty="0">
                <a:solidFill>
                  <a:srgbClr val="002957"/>
                </a:solidFill>
                <a:latin typeface="Arial"/>
              </a:rPr>
              <a:t>itsear</a:t>
            </a:r>
            <a:r>
              <a:rPr lang="en-US" sz="1500" b="0" i="0" spc="-13" baseline="0" dirty="0">
                <a:solidFill>
                  <a:srgbClr val="002957"/>
                </a:solidFill>
                <a:latin typeface="Arial"/>
              </a:rPr>
              <a:t>v</a:t>
            </a:r>
            <a:r>
              <a:rPr lang="en-US" sz="1500" b="0" i="0" spc="0" baseline="0" dirty="0">
                <a:solidFill>
                  <a:srgbClr val="002957"/>
                </a:solidFill>
                <a:latin typeface="Arial"/>
              </a:rPr>
              <a:t>iointi ja </a:t>
            </a:r>
            <a:r>
              <a:rPr lang="en-US" sz="1500" b="0" i="0" spc="-17" baseline="0" dirty="0">
                <a:solidFill>
                  <a:srgbClr val="002957"/>
                </a:solidFill>
                <a:latin typeface="Arial"/>
              </a:rPr>
              <a:t>v</a:t>
            </a:r>
            <a:r>
              <a:rPr lang="en-US" sz="1500" b="0" i="0" spc="0" baseline="0" dirty="0">
                <a:solidFill>
                  <a:srgbClr val="002957"/>
                </a:solidFill>
                <a:latin typeface="Arial"/>
              </a:rPr>
              <a:t>ertaisar</a:t>
            </a:r>
            <a:r>
              <a:rPr lang="en-US" sz="1500" b="0" i="0" spc="-13" baseline="0" dirty="0">
                <a:solidFill>
                  <a:srgbClr val="002957"/>
                </a:solidFill>
                <a:latin typeface="Arial"/>
              </a:rPr>
              <a:t>v</a:t>
            </a:r>
            <a:r>
              <a:rPr lang="en-US" sz="1500" b="0" i="0" spc="0" baseline="0" dirty="0">
                <a:solidFill>
                  <a:srgbClr val="002957"/>
                </a:solidFill>
                <a:latin typeface="Arial"/>
              </a:rPr>
              <a:t>iointi </a:t>
            </a:r>
            <a:r>
              <a:rPr lang="en-US" sz="1500" b="0" i="0" spc="-15" baseline="0" dirty="0">
                <a:solidFill>
                  <a:srgbClr val="002957"/>
                </a:solidFill>
                <a:latin typeface="Arial"/>
              </a:rPr>
              <a:t>v</a:t>
            </a:r>
            <a:r>
              <a:rPr lang="en-US" sz="1500" b="0" i="0" spc="0" baseline="0" dirty="0">
                <a:solidFill>
                  <a:srgbClr val="002957"/>
                </a:solidFill>
                <a:latin typeface="Arial"/>
              </a:rPr>
              <a:t>iimeistään (</a:t>
            </a:r>
            <a:r>
              <a:rPr lang="en-US" sz="1500" b="0" i="0" spc="0" baseline="0" dirty="0" err="1">
                <a:solidFill>
                  <a:srgbClr val="002957"/>
                </a:solidFill>
                <a:latin typeface="Arial"/>
              </a:rPr>
              <a:t>su</a:t>
            </a:r>
            <a:r>
              <a:rPr lang="en-US" sz="1500" b="0" i="0" spc="-20" baseline="0" dirty="0">
                <a:solidFill>
                  <a:srgbClr val="002957"/>
                </a:solidFill>
                <a:latin typeface="Arial"/>
              </a:rPr>
              <a:t> </a:t>
            </a:r>
            <a:r>
              <a:rPr lang="en-US" sz="1500" dirty="0" smtClean="0">
                <a:solidFill>
                  <a:srgbClr val="002957"/>
                </a:solidFill>
                <a:latin typeface="Arial"/>
              </a:rPr>
              <a:t>19</a:t>
            </a:r>
            <a:r>
              <a:rPr lang="en-US" sz="1500" b="0" i="0" spc="0" baseline="0" dirty="0" smtClean="0">
                <a:solidFill>
                  <a:srgbClr val="002957"/>
                </a:solidFill>
                <a:latin typeface="Arial"/>
              </a:rPr>
              <a:t>.1.2020</a:t>
            </a:r>
            <a:r>
              <a:rPr lang="en-US" sz="1500" b="0" i="0" spc="0" baseline="0" smtClean="0">
                <a:solidFill>
                  <a:srgbClr val="002957"/>
                </a:solidFill>
                <a:latin typeface="Arial"/>
              </a:rPr>
              <a:t>).</a:t>
            </a:r>
            <a:r>
              <a:rPr lang="en-US" sz="1500" b="0" i="0" spc="-44" baseline="0" smtClean="0">
                <a:solidFill>
                  <a:srgbClr val="002957"/>
                </a:solidFill>
                <a:latin typeface="Arial"/>
              </a:rPr>
              <a:t> </a:t>
            </a:r>
            <a:endParaRPr lang="en-US" sz="1500" b="0" i="0" spc="0" baseline="0" dirty="0">
              <a:solidFill>
                <a:srgbClr val="002957"/>
              </a:solidFill>
              <a:latin typeface="Arial"/>
            </a:endParaRPr>
          </a:p>
        </p:txBody>
      </p:sp>
      <p:sp>
        <p:nvSpPr>
          <p:cNvPr id="312" name="Rectangle 312"/>
          <p:cNvSpPr/>
          <p:nvPr/>
        </p:nvSpPr>
        <p:spPr>
          <a:xfrm>
            <a:off x="7777606" y="6622390"/>
            <a:ext cx="510921" cy="1529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900" b="1" i="0" spc="0" baseline="0" dirty="0">
                <a:solidFill>
                  <a:srgbClr val="FFFFFF"/>
                </a:solidFill>
                <a:latin typeface="Arial"/>
              </a:rPr>
              <a:t>1.11.2018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Freeform 313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0" t="0" r="0" b="0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EEEFE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4" name="Freeform 314"/>
          <p:cNvSpPr/>
          <p:nvPr/>
        </p:nvSpPr>
        <p:spPr>
          <a:xfrm>
            <a:off x="8504681" y="6593587"/>
            <a:ext cx="0" cy="180987"/>
          </a:xfrm>
          <a:custGeom>
            <a:avLst/>
            <a:gdLst/>
            <a:ahLst/>
            <a:cxnLst/>
            <a:rect l="0" t="0" r="0" b="0"/>
            <a:pathLst>
              <a:path h="180987">
                <a:moveTo>
                  <a:pt x="0" y="0"/>
                </a:moveTo>
                <a:lnTo>
                  <a:pt x="0" y="180987"/>
                </a:lnTo>
              </a:path>
            </a:pathLst>
          </a:custGeom>
          <a:noFill/>
          <a:ln w="25907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5" name="Freeform 315"/>
          <p:cNvSpPr/>
          <p:nvPr/>
        </p:nvSpPr>
        <p:spPr>
          <a:xfrm>
            <a:off x="7553706" y="6593587"/>
            <a:ext cx="0" cy="180987"/>
          </a:xfrm>
          <a:custGeom>
            <a:avLst/>
            <a:gdLst/>
            <a:ahLst/>
            <a:cxnLst/>
            <a:rect l="0" t="0" r="0" b="0"/>
            <a:pathLst>
              <a:path h="180987">
                <a:moveTo>
                  <a:pt x="0" y="0"/>
                </a:moveTo>
                <a:lnTo>
                  <a:pt x="0" y="180987"/>
                </a:lnTo>
              </a:path>
            </a:pathLst>
          </a:custGeom>
          <a:noFill/>
          <a:ln w="25907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6" name="Freeform 316"/>
          <p:cNvSpPr/>
          <p:nvPr/>
        </p:nvSpPr>
        <p:spPr>
          <a:xfrm>
            <a:off x="7923276" y="0"/>
            <a:ext cx="763524" cy="1028700"/>
          </a:xfrm>
          <a:custGeom>
            <a:avLst/>
            <a:gdLst/>
            <a:ahLst/>
            <a:cxnLst/>
            <a:rect l="0" t="0" r="0" b="0"/>
            <a:pathLst>
              <a:path w="763524" h="1028700">
                <a:moveTo>
                  <a:pt x="0" y="1028700"/>
                </a:moveTo>
                <a:lnTo>
                  <a:pt x="763524" y="1028700"/>
                </a:lnTo>
                <a:lnTo>
                  <a:pt x="763524" y="0"/>
                </a:lnTo>
                <a:lnTo>
                  <a:pt x="0" y="0"/>
                </a:lnTo>
                <a:lnTo>
                  <a:pt x="0" y="1028700"/>
                </a:lnTo>
                <a:close/>
              </a:path>
            </a:pathLst>
          </a:custGeom>
          <a:solidFill>
            <a:srgbClr val="002957">
              <a:alpha val="100000"/>
            </a:srgbClr>
          </a:solidFill>
          <a:ln w="2590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17" name="Picture 11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42731" y="166117"/>
            <a:ext cx="324611" cy="736091"/>
          </a:xfrm>
          <a:prstGeom prst="rect">
            <a:avLst/>
          </a:prstGeom>
          <a:noFill/>
          <a:extLst/>
        </p:spPr>
      </p:pic>
      <p:sp>
        <p:nvSpPr>
          <p:cNvPr id="318" name="Freeform 318"/>
          <p:cNvSpPr/>
          <p:nvPr/>
        </p:nvSpPr>
        <p:spPr>
          <a:xfrm>
            <a:off x="0" y="6541008"/>
            <a:ext cx="9144000" cy="323087"/>
          </a:xfrm>
          <a:custGeom>
            <a:avLst/>
            <a:gdLst/>
            <a:ahLst/>
            <a:cxnLst/>
            <a:rect l="0" t="0" r="0" b="0"/>
            <a:pathLst>
              <a:path w="9144000" h="323087">
                <a:moveTo>
                  <a:pt x="0" y="323087"/>
                </a:moveTo>
                <a:lnTo>
                  <a:pt x="9144000" y="323087"/>
                </a:lnTo>
                <a:lnTo>
                  <a:pt x="9144000" y="0"/>
                </a:lnTo>
                <a:lnTo>
                  <a:pt x="0" y="0"/>
                </a:lnTo>
                <a:lnTo>
                  <a:pt x="0" y="323087"/>
                </a:lnTo>
                <a:close/>
              </a:path>
            </a:pathLst>
          </a:custGeom>
          <a:solidFill>
            <a:srgbClr val="002957">
              <a:alpha val="100000"/>
            </a:srgbClr>
          </a:solidFill>
          <a:ln w="2590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9" name="Freeform 319"/>
          <p:cNvSpPr/>
          <p:nvPr/>
        </p:nvSpPr>
        <p:spPr>
          <a:xfrm>
            <a:off x="8504681" y="6593587"/>
            <a:ext cx="0" cy="180987"/>
          </a:xfrm>
          <a:custGeom>
            <a:avLst/>
            <a:gdLst/>
            <a:ahLst/>
            <a:cxnLst/>
            <a:rect l="0" t="0" r="0" b="0"/>
            <a:pathLst>
              <a:path h="180987">
                <a:moveTo>
                  <a:pt x="0" y="0"/>
                </a:moveTo>
                <a:lnTo>
                  <a:pt x="0" y="180987"/>
                </a:lnTo>
              </a:path>
            </a:pathLst>
          </a:custGeom>
          <a:noFill/>
          <a:ln w="25907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0" name="Freeform 320"/>
          <p:cNvSpPr/>
          <p:nvPr/>
        </p:nvSpPr>
        <p:spPr>
          <a:xfrm>
            <a:off x="7553706" y="6593587"/>
            <a:ext cx="0" cy="180987"/>
          </a:xfrm>
          <a:custGeom>
            <a:avLst/>
            <a:gdLst/>
            <a:ahLst/>
            <a:cxnLst/>
            <a:rect l="0" t="0" r="0" b="0"/>
            <a:pathLst>
              <a:path h="180987">
                <a:moveTo>
                  <a:pt x="0" y="0"/>
                </a:moveTo>
                <a:lnTo>
                  <a:pt x="0" y="180987"/>
                </a:lnTo>
              </a:path>
            </a:pathLst>
          </a:custGeom>
          <a:noFill/>
          <a:ln w="25907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1" name="Rectangle 321"/>
          <p:cNvSpPr/>
          <p:nvPr/>
        </p:nvSpPr>
        <p:spPr>
          <a:xfrm>
            <a:off x="6490970" y="6622390"/>
            <a:ext cx="2294432" cy="1529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2166873" algn="l"/>
              </a:tabLst>
            </a:pPr>
            <a:r>
              <a:rPr lang="en-US" sz="900" b="1" i="0" spc="0" baseline="0" dirty="0">
                <a:solidFill>
                  <a:srgbClr val="FF0000"/>
                </a:solidFill>
                <a:latin typeface="Arial"/>
              </a:rPr>
              <a:t>JYU. </a:t>
            </a:r>
            <a:r>
              <a:rPr lang="en-US" sz="900" b="1" i="0" spc="0" baseline="0" dirty="0">
                <a:solidFill>
                  <a:srgbClr val="FFFFFF"/>
                </a:solidFill>
                <a:latin typeface="Arial"/>
              </a:rPr>
              <a:t>Since 1863.	11</a:t>
            </a:r>
          </a:p>
        </p:txBody>
      </p:sp>
      <p:sp>
        <p:nvSpPr>
          <p:cNvPr id="322" name="Rectangle 322"/>
          <p:cNvSpPr/>
          <p:nvPr/>
        </p:nvSpPr>
        <p:spPr>
          <a:xfrm>
            <a:off x="619963" y="251181"/>
            <a:ext cx="3458006" cy="40782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400" b="1" i="0" spc="0" baseline="0" dirty="0">
                <a:solidFill>
                  <a:srgbClr val="002957"/>
                </a:solidFill>
                <a:latin typeface="Arial"/>
              </a:rPr>
              <a:t>Essee</a:t>
            </a:r>
            <a:r>
              <a:rPr lang="en-US" sz="2400" b="1" i="0" spc="681" baseline="0" dirty="0">
                <a:solidFill>
                  <a:srgbClr val="002957"/>
                </a:solidFill>
                <a:latin typeface="Arial"/>
              </a:rPr>
              <a:t>n</a:t>
            </a:r>
            <a:r>
              <a:rPr lang="en-US" sz="2400" b="1" i="0" spc="0" baseline="0" dirty="0">
                <a:solidFill>
                  <a:srgbClr val="002957"/>
                </a:solidFill>
                <a:latin typeface="Arial"/>
              </a:rPr>
              <a:t>arviointikriteerit</a:t>
            </a:r>
          </a:p>
        </p:txBody>
      </p:sp>
      <p:sp>
        <p:nvSpPr>
          <p:cNvPr id="323" name="Rectangle 323"/>
          <p:cNvSpPr/>
          <p:nvPr/>
        </p:nvSpPr>
        <p:spPr>
          <a:xfrm>
            <a:off x="548640" y="812888"/>
            <a:ext cx="1008587" cy="18759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03" b="1" i="0" spc="0" baseline="0" dirty="0">
                <a:solidFill>
                  <a:srgbClr val="002957"/>
                </a:solidFill>
                <a:latin typeface="Arial"/>
              </a:rPr>
              <a:t>Erinomainen</a:t>
            </a:r>
            <a:r>
              <a:rPr lang="en-US" sz="1103" b="1" i="0" spc="-28" baseline="0" dirty="0">
                <a:solidFill>
                  <a:srgbClr val="002957"/>
                </a:solidFill>
                <a:latin typeface="Arial"/>
              </a:rPr>
              <a:t> </a:t>
            </a:r>
            <a:r>
              <a:rPr lang="en-US" sz="1103" b="1" i="0" spc="0" baseline="0" dirty="0">
                <a:solidFill>
                  <a:srgbClr val="002957"/>
                </a:solidFill>
                <a:latin typeface="Arial"/>
              </a:rPr>
              <a:t>5:</a:t>
            </a:r>
          </a:p>
        </p:txBody>
      </p:sp>
      <p:sp>
        <p:nvSpPr>
          <p:cNvPr id="324" name="Rectangle 324"/>
          <p:cNvSpPr/>
          <p:nvPr/>
        </p:nvSpPr>
        <p:spPr>
          <a:xfrm>
            <a:off x="548640" y="1023200"/>
            <a:ext cx="7988827" cy="18759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343204" algn="l"/>
              </a:tabLst>
            </a:pPr>
            <a:r>
              <a:rPr lang="en-US" sz="1103" b="0" i="0" spc="0" baseline="0" dirty="0">
                <a:solidFill>
                  <a:srgbClr val="F1563F"/>
                </a:solidFill>
                <a:latin typeface="Arial"/>
              </a:rPr>
              <a:t>•	</a:t>
            </a:r>
            <a:r>
              <a:rPr lang="en-US" sz="1103" b="0" i="0" spc="0" baseline="0" dirty="0">
                <a:solidFill>
                  <a:srgbClr val="002957"/>
                </a:solidFill>
                <a:latin typeface="Arial"/>
              </a:rPr>
              <a:t>Tarkastelta</a:t>
            </a:r>
            <a:r>
              <a:rPr lang="en-US" sz="1103" b="0" i="0" spc="-14" baseline="0" dirty="0">
                <a:solidFill>
                  <a:srgbClr val="002957"/>
                </a:solidFill>
                <a:latin typeface="Arial"/>
              </a:rPr>
              <a:t>v</a:t>
            </a:r>
            <a:r>
              <a:rPr lang="en-US" sz="1103" b="0" i="0" spc="0" baseline="0" dirty="0">
                <a:solidFill>
                  <a:srgbClr val="002957"/>
                </a:solidFill>
                <a:latin typeface="Arial"/>
              </a:rPr>
              <a:t>aksi</a:t>
            </a:r>
            <a:r>
              <a:rPr lang="en-US" sz="1103" b="0" i="0" spc="-43" baseline="0" dirty="0">
                <a:solidFill>
                  <a:srgbClr val="002957"/>
                </a:solidFill>
                <a:latin typeface="Arial"/>
              </a:rPr>
              <a:t> </a:t>
            </a:r>
            <a:r>
              <a:rPr lang="en-US" sz="1103" b="0" i="0" spc="-12" baseline="0" dirty="0">
                <a:solidFill>
                  <a:srgbClr val="002957"/>
                </a:solidFill>
                <a:latin typeface="Arial"/>
              </a:rPr>
              <a:t>v</a:t>
            </a:r>
            <a:r>
              <a:rPr lang="en-US" sz="1103" b="0" i="0" spc="0" baseline="0" dirty="0">
                <a:solidFill>
                  <a:srgbClr val="002957"/>
                </a:solidFill>
                <a:latin typeface="Arial"/>
              </a:rPr>
              <a:t>alittua ilmiöt</a:t>
            </a:r>
            <a:r>
              <a:rPr lang="en-US" sz="1103" b="0" i="0" spc="325" baseline="0" dirty="0">
                <a:solidFill>
                  <a:srgbClr val="002957"/>
                </a:solidFill>
                <a:latin typeface="Arial"/>
              </a:rPr>
              <a:t>ä</a:t>
            </a:r>
            <a:r>
              <a:rPr lang="en-US" sz="1103" b="0" i="0" spc="0" baseline="0" dirty="0">
                <a:solidFill>
                  <a:srgbClr val="002957"/>
                </a:solidFill>
                <a:latin typeface="Arial"/>
              </a:rPr>
              <a:t>koske</a:t>
            </a:r>
            <a:r>
              <a:rPr lang="en-US" sz="1103" b="0" i="0" spc="-14" baseline="0" dirty="0">
                <a:solidFill>
                  <a:srgbClr val="002957"/>
                </a:solidFill>
                <a:latin typeface="Arial"/>
              </a:rPr>
              <a:t>v</a:t>
            </a:r>
            <a:r>
              <a:rPr lang="en-US" sz="1103" b="0" i="0" spc="0" baseline="0" dirty="0">
                <a:solidFill>
                  <a:srgbClr val="002957"/>
                </a:solidFill>
                <a:latin typeface="Arial"/>
              </a:rPr>
              <a:t>at</a:t>
            </a:r>
            <a:r>
              <a:rPr lang="en-US" sz="1103" b="0" i="0" spc="-39" baseline="0" dirty="0">
                <a:solidFill>
                  <a:srgbClr val="002957"/>
                </a:solidFill>
                <a:latin typeface="Arial"/>
              </a:rPr>
              <a:t> </a:t>
            </a:r>
            <a:r>
              <a:rPr lang="en-US" sz="1103" b="0" i="0" spc="0" baseline="0" dirty="0">
                <a:solidFill>
                  <a:srgbClr val="002957"/>
                </a:solidFill>
                <a:latin typeface="Arial"/>
              </a:rPr>
              <a:t>ha</a:t>
            </a:r>
            <a:r>
              <a:rPr lang="en-US" sz="1103" b="0" i="0" spc="-12" baseline="0" dirty="0">
                <a:solidFill>
                  <a:srgbClr val="002957"/>
                </a:solidFill>
                <a:latin typeface="Arial"/>
              </a:rPr>
              <a:t>v</a:t>
            </a:r>
            <a:r>
              <a:rPr lang="en-US" sz="1103" b="0" i="0" spc="0" baseline="0" dirty="0">
                <a:solidFill>
                  <a:srgbClr val="002957"/>
                </a:solidFill>
                <a:latin typeface="Arial"/>
              </a:rPr>
              <a:t>ainnot o</a:t>
            </a:r>
            <a:r>
              <a:rPr lang="en-US" sz="1103" b="0" i="0" spc="-14" baseline="0" dirty="0">
                <a:solidFill>
                  <a:srgbClr val="002957"/>
                </a:solidFill>
                <a:latin typeface="Arial"/>
              </a:rPr>
              <a:t>v</a:t>
            </a:r>
            <a:r>
              <a:rPr lang="en-US" sz="1103" b="0" i="0" spc="0" baseline="0" dirty="0">
                <a:solidFill>
                  <a:srgbClr val="002957"/>
                </a:solidFill>
                <a:latin typeface="Arial"/>
              </a:rPr>
              <a:t>at täsmällisiä ja osu</a:t>
            </a:r>
            <a:r>
              <a:rPr lang="en-US" sz="1103" b="0" i="0" spc="-12" baseline="0" dirty="0">
                <a:solidFill>
                  <a:srgbClr val="002957"/>
                </a:solidFill>
                <a:latin typeface="Arial"/>
              </a:rPr>
              <a:t>v</a:t>
            </a:r>
            <a:r>
              <a:rPr lang="en-US" sz="1103" b="0" i="0" spc="0" baseline="0" dirty="0">
                <a:solidFill>
                  <a:srgbClr val="002957"/>
                </a:solidFill>
                <a:latin typeface="Arial"/>
              </a:rPr>
              <a:t>ia. Päätelmät</a:t>
            </a:r>
            <a:r>
              <a:rPr lang="en-US" sz="1103" b="0" i="0" spc="-27" baseline="0" dirty="0">
                <a:solidFill>
                  <a:srgbClr val="002957"/>
                </a:solidFill>
                <a:latin typeface="Arial"/>
              </a:rPr>
              <a:t> </a:t>
            </a:r>
            <a:r>
              <a:rPr lang="en-US" sz="1103" b="0" i="0" spc="0" baseline="0" dirty="0">
                <a:solidFill>
                  <a:srgbClr val="002957"/>
                </a:solidFill>
                <a:latin typeface="Arial"/>
              </a:rPr>
              <a:t>o</a:t>
            </a:r>
            <a:r>
              <a:rPr lang="en-US" sz="1103" b="0" i="0" spc="-14" baseline="0" dirty="0">
                <a:solidFill>
                  <a:srgbClr val="002957"/>
                </a:solidFill>
                <a:latin typeface="Arial"/>
              </a:rPr>
              <a:t>v</a:t>
            </a:r>
            <a:r>
              <a:rPr lang="en-US" sz="1103" b="0" i="0" spc="0" baseline="0" dirty="0">
                <a:solidFill>
                  <a:srgbClr val="002957"/>
                </a:solidFill>
                <a:latin typeface="Arial"/>
              </a:rPr>
              <a:t>at oi</a:t>
            </a:r>
            <a:r>
              <a:rPr lang="en-US" sz="1103" b="0" i="0" spc="-12" baseline="0" dirty="0">
                <a:solidFill>
                  <a:srgbClr val="002957"/>
                </a:solidFill>
                <a:latin typeface="Arial"/>
              </a:rPr>
              <a:t>v</a:t>
            </a:r>
            <a:r>
              <a:rPr lang="en-US" sz="1103" b="0" i="0" spc="0" baseline="0" dirty="0">
                <a:solidFill>
                  <a:srgbClr val="002957"/>
                </a:solidFill>
                <a:latin typeface="Arial"/>
              </a:rPr>
              <a:t>alta</a:t>
            </a:r>
            <a:r>
              <a:rPr lang="en-US" sz="1103" b="0" i="0" spc="-14" baseline="0" dirty="0">
                <a:solidFill>
                  <a:srgbClr val="002957"/>
                </a:solidFill>
                <a:latin typeface="Arial"/>
              </a:rPr>
              <a:t>v</a:t>
            </a:r>
            <a:r>
              <a:rPr lang="en-US" sz="1103" b="0" i="0" spc="0" baseline="0" dirty="0">
                <a:solidFill>
                  <a:srgbClr val="002957"/>
                </a:solidFill>
                <a:latin typeface="Arial"/>
              </a:rPr>
              <a:t>ia, ja ne on perusteltu </a:t>
            </a:r>
          </a:p>
        </p:txBody>
      </p:sp>
      <p:sp>
        <p:nvSpPr>
          <p:cNvPr id="325" name="Rectangle 325"/>
          <p:cNvSpPr/>
          <p:nvPr/>
        </p:nvSpPr>
        <p:spPr>
          <a:xfrm>
            <a:off x="891844" y="1157312"/>
            <a:ext cx="4938546" cy="18759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03" b="0" i="0" spc="-12" baseline="0" dirty="0">
                <a:solidFill>
                  <a:srgbClr val="002957"/>
                </a:solidFill>
                <a:latin typeface="Arial"/>
              </a:rPr>
              <a:t>v</a:t>
            </a:r>
            <a:r>
              <a:rPr lang="en-US" sz="1103" b="0" i="0" spc="0" baseline="0" dirty="0">
                <a:solidFill>
                  <a:srgbClr val="002957"/>
                </a:solidFill>
                <a:latin typeface="Arial"/>
              </a:rPr>
              <a:t>akuutta</a:t>
            </a:r>
            <a:r>
              <a:rPr lang="en-US" sz="1103" b="0" i="0" spc="-14" baseline="0" dirty="0">
                <a:solidFill>
                  <a:srgbClr val="002957"/>
                </a:solidFill>
                <a:latin typeface="Arial"/>
              </a:rPr>
              <a:t>v</a:t>
            </a:r>
            <a:r>
              <a:rPr lang="en-US" sz="1103" b="0" i="0" spc="0" baseline="0" dirty="0">
                <a:solidFill>
                  <a:srgbClr val="002957"/>
                </a:solidFill>
                <a:latin typeface="Arial"/>
              </a:rPr>
              <a:t>asti</a:t>
            </a:r>
            <a:r>
              <a:rPr lang="en-US" sz="1103" b="0" i="0" spc="-33" baseline="0" dirty="0">
                <a:solidFill>
                  <a:srgbClr val="002957"/>
                </a:solidFill>
                <a:latin typeface="Arial"/>
              </a:rPr>
              <a:t> </a:t>
            </a:r>
            <a:r>
              <a:rPr lang="en-US" sz="1103" b="0" i="0" spc="0" baseline="0" dirty="0">
                <a:solidFill>
                  <a:srgbClr val="002957"/>
                </a:solidFill>
                <a:latin typeface="Arial"/>
              </a:rPr>
              <a:t>kirjallisuuden, ha</a:t>
            </a:r>
            <a:r>
              <a:rPr lang="en-US" sz="1103" b="0" i="0" spc="-12" baseline="0" dirty="0">
                <a:solidFill>
                  <a:srgbClr val="002957"/>
                </a:solidFill>
                <a:latin typeface="Arial"/>
              </a:rPr>
              <a:t>v</a:t>
            </a:r>
            <a:r>
              <a:rPr lang="en-US" sz="1103" b="0" i="0" spc="0" baseline="0" dirty="0">
                <a:solidFill>
                  <a:srgbClr val="002957"/>
                </a:solidFill>
                <a:latin typeface="Arial"/>
              </a:rPr>
              <a:t>aintojen ja kurssilla käsitelt</a:t>
            </a:r>
            <a:r>
              <a:rPr lang="en-US" sz="1103" b="0" i="0" spc="-12" baseline="0" dirty="0">
                <a:solidFill>
                  <a:srgbClr val="002957"/>
                </a:solidFill>
                <a:latin typeface="Arial"/>
              </a:rPr>
              <a:t>y</a:t>
            </a:r>
            <a:r>
              <a:rPr lang="en-US" sz="1103" b="0" i="0" spc="0" baseline="0" dirty="0">
                <a:solidFill>
                  <a:srgbClr val="002957"/>
                </a:solidFill>
                <a:latin typeface="Arial"/>
              </a:rPr>
              <a:t>jen</a:t>
            </a:r>
            <a:r>
              <a:rPr lang="en-US" sz="1103" b="0" i="0" spc="-18" baseline="0" dirty="0">
                <a:solidFill>
                  <a:srgbClr val="002957"/>
                </a:solidFill>
                <a:latin typeface="Arial"/>
              </a:rPr>
              <a:t> </a:t>
            </a:r>
            <a:r>
              <a:rPr lang="en-US" sz="1103" b="0" i="0" spc="0" baseline="0" dirty="0">
                <a:solidFill>
                  <a:srgbClr val="002957"/>
                </a:solidFill>
                <a:latin typeface="Arial"/>
              </a:rPr>
              <a:t>sisältöjen a</a:t>
            </a:r>
            <a:r>
              <a:rPr lang="en-US" sz="1103" b="0" i="0" spc="-14" baseline="0" dirty="0">
                <a:solidFill>
                  <a:srgbClr val="002957"/>
                </a:solidFill>
                <a:latin typeface="Arial"/>
              </a:rPr>
              <a:t>v</a:t>
            </a:r>
            <a:r>
              <a:rPr lang="en-US" sz="1103" b="0" i="0" spc="0" baseline="0" dirty="0">
                <a:solidFill>
                  <a:srgbClr val="002957"/>
                </a:solidFill>
                <a:latin typeface="Arial"/>
              </a:rPr>
              <a:t>ulla.</a:t>
            </a:r>
          </a:p>
        </p:txBody>
      </p:sp>
      <p:sp>
        <p:nvSpPr>
          <p:cNvPr id="326" name="Rectangle 326"/>
          <p:cNvSpPr/>
          <p:nvPr/>
        </p:nvSpPr>
        <p:spPr>
          <a:xfrm>
            <a:off x="548640" y="1367624"/>
            <a:ext cx="7585254" cy="18759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03" b="0" i="0" spc="2315" baseline="0" dirty="0">
                <a:solidFill>
                  <a:srgbClr val="F1563F"/>
                </a:solidFill>
                <a:latin typeface="Arial"/>
              </a:rPr>
              <a:t>•</a:t>
            </a:r>
            <a:r>
              <a:rPr lang="en-US" sz="1103" b="0" i="0" spc="0" baseline="0" dirty="0">
                <a:solidFill>
                  <a:srgbClr val="002957"/>
                </a:solidFill>
                <a:latin typeface="Arial"/>
              </a:rPr>
              <a:t>Ymmärr</a:t>
            </a:r>
            <a:r>
              <a:rPr lang="en-US" sz="1103" b="0" i="0" spc="-12" baseline="0" dirty="0">
                <a:solidFill>
                  <a:srgbClr val="002957"/>
                </a:solidFill>
                <a:latin typeface="Arial"/>
              </a:rPr>
              <a:t>y</a:t>
            </a:r>
            <a:r>
              <a:rPr lang="en-US" sz="1103" b="0" i="0" spc="0" baseline="0" dirty="0">
                <a:solidFill>
                  <a:srgbClr val="002957"/>
                </a:solidFill>
                <a:latin typeface="Arial"/>
              </a:rPr>
              <a:t>stä</a:t>
            </a:r>
            <a:r>
              <a:rPr lang="en-US" sz="1103" b="0" i="0" spc="-45" baseline="0" dirty="0">
                <a:solidFill>
                  <a:srgbClr val="002957"/>
                </a:solidFill>
                <a:latin typeface="Arial"/>
              </a:rPr>
              <a:t> </a:t>
            </a:r>
            <a:r>
              <a:rPr lang="en-US" sz="1103" b="0" i="0" spc="0" baseline="0" dirty="0">
                <a:solidFill>
                  <a:srgbClr val="002957"/>
                </a:solidFill>
                <a:latin typeface="Arial"/>
              </a:rPr>
              <a:t>ilmiöstä ja sen </a:t>
            </a:r>
            <a:r>
              <a:rPr lang="en-US" sz="1103" b="0" i="0" spc="-12" baseline="0" dirty="0">
                <a:solidFill>
                  <a:srgbClr val="002957"/>
                </a:solidFill>
                <a:latin typeface="Arial"/>
              </a:rPr>
              <a:t>y</a:t>
            </a:r>
            <a:r>
              <a:rPr lang="en-US" sz="1103" b="0" i="0" spc="0" baseline="0" dirty="0">
                <a:solidFill>
                  <a:srgbClr val="002957"/>
                </a:solidFill>
                <a:latin typeface="Arial"/>
              </a:rPr>
              <a:t>hteiskunnallisesta muutoksesta</a:t>
            </a:r>
            <a:r>
              <a:rPr lang="en-US" sz="1103" b="0" i="0" spc="-45" baseline="0" dirty="0">
                <a:solidFill>
                  <a:srgbClr val="002957"/>
                </a:solidFill>
                <a:latin typeface="Arial"/>
              </a:rPr>
              <a:t> </a:t>
            </a:r>
            <a:r>
              <a:rPr lang="en-US" sz="1103" b="0" i="0" spc="0" baseline="0" dirty="0">
                <a:solidFill>
                  <a:srgbClr val="002957"/>
                </a:solidFill>
                <a:latin typeface="Arial"/>
              </a:rPr>
              <a:t>on s</a:t>
            </a:r>
            <a:r>
              <a:rPr lang="en-US" sz="1103" b="0" i="0" spc="-12" baseline="0" dirty="0">
                <a:solidFill>
                  <a:srgbClr val="002957"/>
                </a:solidFill>
                <a:latin typeface="Arial"/>
              </a:rPr>
              <a:t>yv</a:t>
            </a:r>
            <a:r>
              <a:rPr lang="en-US" sz="1103" b="0" i="0" spc="0" baseline="0" dirty="0">
                <a:solidFill>
                  <a:srgbClr val="002957"/>
                </a:solidFill>
                <a:latin typeface="Arial"/>
              </a:rPr>
              <a:t>ennett</a:t>
            </a:r>
            <a:r>
              <a:rPr lang="en-US" sz="1103" b="0" i="0" spc="-12" baseline="0" dirty="0">
                <a:solidFill>
                  <a:srgbClr val="002957"/>
                </a:solidFill>
                <a:latin typeface="Arial"/>
              </a:rPr>
              <a:t>y</a:t>
            </a:r>
            <a:r>
              <a:rPr lang="en-US" sz="1103" b="0" i="0" spc="0" baseline="0" dirty="0">
                <a:solidFill>
                  <a:srgbClr val="002957"/>
                </a:solidFill>
                <a:latin typeface="Arial"/>
              </a:rPr>
              <a:t> laajempaa materiaalia h</a:t>
            </a:r>
            <a:r>
              <a:rPr lang="en-US" sz="1103" b="0" i="0" spc="-14" baseline="0" dirty="0">
                <a:solidFill>
                  <a:srgbClr val="002957"/>
                </a:solidFill>
                <a:latin typeface="Arial"/>
              </a:rPr>
              <a:t>y</a:t>
            </a:r>
            <a:r>
              <a:rPr lang="en-US" sz="1103" b="0" i="0" spc="0" baseline="0" dirty="0">
                <a:solidFill>
                  <a:srgbClr val="002957"/>
                </a:solidFill>
                <a:latin typeface="Arial"/>
              </a:rPr>
              <a:t>öd</a:t>
            </a:r>
            <a:r>
              <a:rPr lang="en-US" sz="1103" b="0" i="0" spc="-12" baseline="0" dirty="0">
                <a:solidFill>
                  <a:srgbClr val="002957"/>
                </a:solidFill>
                <a:latin typeface="Arial"/>
              </a:rPr>
              <a:t>y</a:t>
            </a:r>
            <a:r>
              <a:rPr lang="en-US" sz="1103" b="0" i="0" spc="0" baseline="0" dirty="0">
                <a:solidFill>
                  <a:srgbClr val="002957"/>
                </a:solidFill>
                <a:latin typeface="Arial"/>
              </a:rPr>
              <a:t>ntäe</a:t>
            </a:r>
            <a:r>
              <a:rPr lang="en-US" sz="1103" b="0" i="0" spc="336" baseline="0" dirty="0">
                <a:solidFill>
                  <a:srgbClr val="002957"/>
                </a:solidFill>
                <a:latin typeface="Arial"/>
              </a:rPr>
              <a:t>n</a:t>
            </a:r>
            <a:r>
              <a:rPr lang="en-US" sz="1103" b="0" i="0" spc="0" baseline="0" dirty="0">
                <a:solidFill>
                  <a:srgbClr val="002957"/>
                </a:solidFill>
                <a:latin typeface="Arial"/>
              </a:rPr>
              <a:t>(esim. </a:t>
            </a:r>
          </a:p>
        </p:txBody>
      </p:sp>
      <p:sp>
        <p:nvSpPr>
          <p:cNvPr id="327" name="Rectangle 327"/>
          <p:cNvSpPr/>
          <p:nvPr/>
        </p:nvSpPr>
        <p:spPr>
          <a:xfrm>
            <a:off x="891844" y="1501736"/>
            <a:ext cx="2215426" cy="18759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03" b="0" i="0" spc="0" baseline="0" dirty="0">
                <a:solidFill>
                  <a:srgbClr val="002957"/>
                </a:solidFill>
                <a:latin typeface="Arial"/>
              </a:rPr>
              <a:t>ajankohtaiset</a:t>
            </a:r>
            <a:r>
              <a:rPr lang="en-US" sz="1103" b="0" i="0" spc="-27" baseline="0" dirty="0">
                <a:solidFill>
                  <a:srgbClr val="002957"/>
                </a:solidFill>
                <a:latin typeface="Arial"/>
              </a:rPr>
              <a:t> </a:t>
            </a:r>
            <a:r>
              <a:rPr lang="en-US" sz="1103" b="0" i="0" spc="0" baseline="0" dirty="0">
                <a:solidFill>
                  <a:srgbClr val="002957"/>
                </a:solidFill>
                <a:latin typeface="Arial"/>
              </a:rPr>
              <a:t>ja</a:t>
            </a:r>
            <a:r>
              <a:rPr lang="en-US" sz="1103" b="0" i="0" spc="-20" baseline="0" dirty="0">
                <a:solidFill>
                  <a:srgbClr val="002957"/>
                </a:solidFill>
                <a:latin typeface="Arial"/>
              </a:rPr>
              <a:t> </a:t>
            </a:r>
            <a:r>
              <a:rPr lang="en-US" sz="1103" b="0" i="0" spc="0" baseline="0" dirty="0">
                <a:solidFill>
                  <a:srgbClr val="002957"/>
                </a:solidFill>
                <a:latin typeface="Arial"/>
              </a:rPr>
              <a:t>rele</a:t>
            </a:r>
            <a:r>
              <a:rPr lang="en-US" sz="1103" b="0" i="0" spc="-14" baseline="0" dirty="0">
                <a:solidFill>
                  <a:srgbClr val="002957"/>
                </a:solidFill>
                <a:latin typeface="Arial"/>
              </a:rPr>
              <a:t>v</a:t>
            </a:r>
            <a:r>
              <a:rPr lang="en-US" sz="1103" b="0" i="0" spc="0" baseline="0" dirty="0">
                <a:solidFill>
                  <a:srgbClr val="002957"/>
                </a:solidFill>
                <a:latin typeface="Arial"/>
              </a:rPr>
              <a:t>antit artikkelit).</a:t>
            </a:r>
          </a:p>
        </p:txBody>
      </p:sp>
      <p:sp>
        <p:nvSpPr>
          <p:cNvPr id="328" name="Rectangle 328"/>
          <p:cNvSpPr/>
          <p:nvPr/>
        </p:nvSpPr>
        <p:spPr>
          <a:xfrm>
            <a:off x="548640" y="1712429"/>
            <a:ext cx="6194785" cy="18759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03" b="0" i="0" spc="2315" baseline="0" dirty="0">
                <a:solidFill>
                  <a:srgbClr val="F1563F"/>
                </a:solidFill>
                <a:latin typeface="Arial"/>
              </a:rPr>
              <a:t>•</a:t>
            </a:r>
            <a:r>
              <a:rPr lang="en-US" sz="1103" b="0" i="0" spc="0" baseline="0" dirty="0">
                <a:solidFill>
                  <a:srgbClr val="002957"/>
                </a:solidFill>
                <a:latin typeface="Arial"/>
              </a:rPr>
              <a:t>Käsitteet</a:t>
            </a:r>
            <a:r>
              <a:rPr lang="en-US" sz="1103" b="0" i="0" spc="-30" baseline="0" dirty="0">
                <a:solidFill>
                  <a:srgbClr val="002957"/>
                </a:solidFill>
                <a:latin typeface="Arial"/>
              </a:rPr>
              <a:t> </a:t>
            </a:r>
            <a:r>
              <a:rPr lang="en-US" sz="1103" b="0" i="0" spc="0" baseline="0" dirty="0">
                <a:solidFill>
                  <a:srgbClr val="002957"/>
                </a:solidFill>
                <a:latin typeface="Arial"/>
              </a:rPr>
              <a:t>on </a:t>
            </a:r>
            <a:r>
              <a:rPr lang="en-US" sz="1103" b="0" i="0" spc="-12" baseline="0" dirty="0">
                <a:solidFill>
                  <a:srgbClr val="002957"/>
                </a:solidFill>
                <a:latin typeface="Arial"/>
              </a:rPr>
              <a:t>v</a:t>
            </a:r>
            <a:r>
              <a:rPr lang="en-US" sz="1103" b="0" i="0" spc="0" baseline="0" dirty="0">
                <a:solidFill>
                  <a:srgbClr val="002957"/>
                </a:solidFill>
                <a:latin typeface="Arial"/>
              </a:rPr>
              <a:t>alittu asiantunte</a:t>
            </a:r>
            <a:r>
              <a:rPr lang="en-US" sz="1103" b="0" i="0" spc="-14" baseline="0" dirty="0">
                <a:solidFill>
                  <a:srgbClr val="002957"/>
                </a:solidFill>
                <a:latin typeface="Arial"/>
              </a:rPr>
              <a:t>v</a:t>
            </a:r>
            <a:r>
              <a:rPr lang="en-US" sz="1103" b="0" i="0" spc="0" baseline="0" dirty="0">
                <a:solidFill>
                  <a:srgbClr val="002957"/>
                </a:solidFill>
                <a:latin typeface="Arial"/>
              </a:rPr>
              <a:t>asti</a:t>
            </a:r>
            <a:r>
              <a:rPr lang="en-US" sz="1103" b="0" i="0" spc="-20" baseline="0" dirty="0">
                <a:solidFill>
                  <a:srgbClr val="002957"/>
                </a:solidFill>
                <a:latin typeface="Arial"/>
              </a:rPr>
              <a:t> </a:t>
            </a:r>
            <a:r>
              <a:rPr lang="en-US" sz="1103" b="0" i="0" spc="0" baseline="0" dirty="0">
                <a:solidFill>
                  <a:srgbClr val="002957"/>
                </a:solidFill>
                <a:latin typeface="Arial"/>
              </a:rPr>
              <a:t>ja niitä on kä</a:t>
            </a:r>
            <a:r>
              <a:rPr lang="en-US" sz="1103" b="0" i="0" spc="-14" baseline="0" dirty="0">
                <a:solidFill>
                  <a:srgbClr val="002957"/>
                </a:solidFill>
                <a:latin typeface="Arial"/>
              </a:rPr>
              <a:t>y</a:t>
            </a:r>
            <a:r>
              <a:rPr lang="en-US" sz="1103" b="0" i="0" spc="0" baseline="0" dirty="0">
                <a:solidFill>
                  <a:srgbClr val="002957"/>
                </a:solidFill>
                <a:latin typeface="Arial"/>
              </a:rPr>
              <a:t>tett</a:t>
            </a:r>
            <a:r>
              <a:rPr lang="en-US" sz="1103" b="0" i="0" spc="-12" baseline="0" dirty="0">
                <a:solidFill>
                  <a:srgbClr val="002957"/>
                </a:solidFill>
                <a:latin typeface="Arial"/>
              </a:rPr>
              <a:t>y</a:t>
            </a:r>
            <a:r>
              <a:rPr lang="en-US" sz="1103" b="0" i="0" spc="-30" baseline="0" dirty="0">
                <a:solidFill>
                  <a:srgbClr val="002957"/>
                </a:solidFill>
                <a:latin typeface="Arial"/>
              </a:rPr>
              <a:t> </a:t>
            </a:r>
            <a:r>
              <a:rPr lang="en-US" sz="1103" b="0" i="0" spc="0" baseline="0" dirty="0">
                <a:solidFill>
                  <a:srgbClr val="002957"/>
                </a:solidFill>
                <a:latin typeface="Arial"/>
              </a:rPr>
              <a:t>asianmukaisesti</a:t>
            </a:r>
            <a:r>
              <a:rPr lang="en-US" sz="1103" b="0" i="0" spc="-20" baseline="0" dirty="0">
                <a:solidFill>
                  <a:srgbClr val="002957"/>
                </a:solidFill>
                <a:latin typeface="Arial"/>
              </a:rPr>
              <a:t> </a:t>
            </a:r>
            <a:r>
              <a:rPr lang="en-US" sz="1103" b="0" i="0" spc="0" baseline="0" dirty="0">
                <a:solidFill>
                  <a:srgbClr val="002957"/>
                </a:solidFill>
                <a:latin typeface="Arial"/>
              </a:rPr>
              <a:t>pohdintaan ja tulkintaan.</a:t>
            </a:r>
          </a:p>
        </p:txBody>
      </p:sp>
      <p:sp>
        <p:nvSpPr>
          <p:cNvPr id="329" name="Rectangle 329"/>
          <p:cNvSpPr/>
          <p:nvPr/>
        </p:nvSpPr>
        <p:spPr>
          <a:xfrm>
            <a:off x="548640" y="1922741"/>
            <a:ext cx="3893638" cy="18759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343204" algn="l"/>
              </a:tabLst>
            </a:pPr>
            <a:r>
              <a:rPr lang="en-US" sz="1103" b="0" i="0" spc="0" baseline="0" dirty="0">
                <a:solidFill>
                  <a:srgbClr val="F1563F"/>
                </a:solidFill>
                <a:latin typeface="Arial"/>
              </a:rPr>
              <a:t>•	</a:t>
            </a:r>
            <a:r>
              <a:rPr lang="en-US" sz="1103" b="0" i="0" spc="0" baseline="0" dirty="0">
                <a:solidFill>
                  <a:srgbClr val="002957"/>
                </a:solidFill>
                <a:latin typeface="Arial"/>
              </a:rPr>
              <a:t>Teksti</a:t>
            </a:r>
            <a:r>
              <a:rPr lang="en-US" sz="1103" b="0" i="0" spc="-30" baseline="0" dirty="0">
                <a:solidFill>
                  <a:srgbClr val="002957"/>
                </a:solidFill>
                <a:latin typeface="Arial"/>
              </a:rPr>
              <a:t> </a:t>
            </a:r>
            <a:r>
              <a:rPr lang="en-US" sz="1103" b="0" i="0" spc="0" baseline="0" dirty="0">
                <a:solidFill>
                  <a:srgbClr val="002957"/>
                </a:solidFill>
                <a:latin typeface="Arial"/>
              </a:rPr>
              <a:t>on rakenteeltaan</a:t>
            </a:r>
            <a:r>
              <a:rPr lang="en-US" sz="1103" b="0" i="0" spc="-45" baseline="0" dirty="0">
                <a:solidFill>
                  <a:srgbClr val="002957"/>
                </a:solidFill>
                <a:latin typeface="Arial"/>
              </a:rPr>
              <a:t> </a:t>
            </a:r>
            <a:r>
              <a:rPr lang="en-US" sz="1103" b="0" i="0" spc="0" baseline="0" dirty="0">
                <a:solidFill>
                  <a:srgbClr val="002957"/>
                </a:solidFill>
                <a:latin typeface="Arial"/>
              </a:rPr>
              <a:t>selkeä,</a:t>
            </a:r>
            <a:r>
              <a:rPr lang="en-US" sz="1103" b="0" i="0" spc="-18" baseline="0" dirty="0">
                <a:solidFill>
                  <a:srgbClr val="002957"/>
                </a:solidFill>
                <a:latin typeface="Arial"/>
              </a:rPr>
              <a:t> </a:t>
            </a:r>
            <a:r>
              <a:rPr lang="en-US" sz="1103" b="0" i="0" spc="0" baseline="0" dirty="0">
                <a:solidFill>
                  <a:srgbClr val="002957"/>
                </a:solidFill>
                <a:latin typeface="Arial"/>
              </a:rPr>
              <a:t>eh</a:t>
            </a:r>
            <a:r>
              <a:rPr lang="en-US" sz="1103" b="0" i="0" spc="-12" baseline="0" dirty="0">
                <a:solidFill>
                  <a:srgbClr val="002957"/>
                </a:solidFill>
                <a:latin typeface="Arial"/>
              </a:rPr>
              <a:t>y</a:t>
            </a:r>
            <a:r>
              <a:rPr lang="en-US" sz="1103" b="0" i="0" spc="0" baseline="0" dirty="0">
                <a:solidFill>
                  <a:srgbClr val="002957"/>
                </a:solidFill>
                <a:latin typeface="Arial"/>
              </a:rPr>
              <a:t>t ja tii</a:t>
            </a:r>
            <a:r>
              <a:rPr lang="en-US" sz="1103" b="0" i="0" spc="-12" baseline="0" dirty="0">
                <a:solidFill>
                  <a:srgbClr val="002957"/>
                </a:solidFill>
                <a:latin typeface="Arial"/>
              </a:rPr>
              <a:t>v</a:t>
            </a:r>
            <a:r>
              <a:rPr lang="en-US" sz="1103" b="0" i="0" spc="0" baseline="0" dirty="0">
                <a:solidFill>
                  <a:srgbClr val="002957"/>
                </a:solidFill>
                <a:latin typeface="Arial"/>
              </a:rPr>
              <a:t>is kokonaisuus.</a:t>
            </a:r>
          </a:p>
        </p:txBody>
      </p:sp>
      <p:sp>
        <p:nvSpPr>
          <p:cNvPr id="330" name="Rectangle 330"/>
          <p:cNvSpPr/>
          <p:nvPr/>
        </p:nvSpPr>
        <p:spPr>
          <a:xfrm>
            <a:off x="548640" y="2133053"/>
            <a:ext cx="789182" cy="18759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03" b="1" i="0" spc="0" baseline="0" dirty="0">
                <a:solidFill>
                  <a:srgbClr val="002957"/>
                </a:solidFill>
                <a:latin typeface="Arial"/>
              </a:rPr>
              <a:t>Kiitettä</a:t>
            </a:r>
            <a:r>
              <a:rPr lang="en-US" sz="1103" b="1" i="0" spc="-15" baseline="0" dirty="0">
                <a:solidFill>
                  <a:srgbClr val="002957"/>
                </a:solidFill>
                <a:latin typeface="Arial"/>
              </a:rPr>
              <a:t>v</a:t>
            </a:r>
            <a:r>
              <a:rPr lang="en-US" sz="1103" b="1" i="0" spc="0" baseline="0" dirty="0">
                <a:solidFill>
                  <a:srgbClr val="002957"/>
                </a:solidFill>
                <a:latin typeface="Arial"/>
              </a:rPr>
              <a:t>ä</a:t>
            </a:r>
            <a:r>
              <a:rPr lang="en-US" sz="1103" b="1" i="0" spc="-27" baseline="0" dirty="0">
                <a:solidFill>
                  <a:srgbClr val="002957"/>
                </a:solidFill>
                <a:latin typeface="Arial"/>
              </a:rPr>
              <a:t> </a:t>
            </a:r>
            <a:r>
              <a:rPr lang="en-US" sz="1103" b="1" i="0" spc="0" baseline="0" dirty="0">
                <a:solidFill>
                  <a:srgbClr val="002957"/>
                </a:solidFill>
                <a:latin typeface="Arial"/>
              </a:rPr>
              <a:t>4:</a:t>
            </a:r>
          </a:p>
        </p:txBody>
      </p:sp>
      <p:sp>
        <p:nvSpPr>
          <p:cNvPr id="331" name="Rectangle 331"/>
          <p:cNvSpPr/>
          <p:nvPr/>
        </p:nvSpPr>
        <p:spPr>
          <a:xfrm>
            <a:off x="548640" y="2343365"/>
            <a:ext cx="7802971" cy="18759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03" b="0" i="0" spc="2315" baseline="0" dirty="0">
                <a:solidFill>
                  <a:srgbClr val="F1563F"/>
                </a:solidFill>
                <a:latin typeface="Arial"/>
              </a:rPr>
              <a:t>•</a:t>
            </a:r>
            <a:r>
              <a:rPr lang="en-US" sz="1103" b="0" i="0" spc="0" baseline="0" dirty="0">
                <a:solidFill>
                  <a:srgbClr val="002957"/>
                </a:solidFill>
                <a:latin typeface="Arial"/>
              </a:rPr>
              <a:t>Esseessä on nostettu</a:t>
            </a:r>
            <a:r>
              <a:rPr lang="en-US" sz="1103" b="0" i="0" spc="-45" baseline="0" dirty="0">
                <a:solidFill>
                  <a:srgbClr val="002957"/>
                </a:solidFill>
                <a:latin typeface="Arial"/>
              </a:rPr>
              <a:t> </a:t>
            </a:r>
            <a:r>
              <a:rPr lang="en-US" sz="1103" b="0" i="0" spc="0" baseline="0" dirty="0">
                <a:solidFill>
                  <a:srgbClr val="002957"/>
                </a:solidFill>
                <a:latin typeface="Arial"/>
              </a:rPr>
              <a:t>esille keskeisiä ha</a:t>
            </a:r>
            <a:r>
              <a:rPr lang="en-US" sz="1103" b="0" i="0" spc="-12" baseline="0" dirty="0">
                <a:solidFill>
                  <a:srgbClr val="002957"/>
                </a:solidFill>
                <a:latin typeface="Arial"/>
              </a:rPr>
              <a:t>v</a:t>
            </a:r>
            <a:r>
              <a:rPr lang="en-US" sz="1103" b="0" i="0" spc="0" baseline="0" dirty="0">
                <a:solidFill>
                  <a:srgbClr val="002957"/>
                </a:solidFill>
                <a:latin typeface="Arial"/>
              </a:rPr>
              <a:t>aintoja </a:t>
            </a:r>
            <a:r>
              <a:rPr lang="en-US" sz="1103" b="0" i="0" spc="-12" baseline="0" dirty="0">
                <a:solidFill>
                  <a:srgbClr val="002957"/>
                </a:solidFill>
                <a:latin typeface="Arial"/>
              </a:rPr>
              <a:t>v</a:t>
            </a:r>
            <a:r>
              <a:rPr lang="en-US" sz="1103" b="0" i="0" spc="0" baseline="0" dirty="0">
                <a:solidFill>
                  <a:srgbClr val="002957"/>
                </a:solidFill>
                <a:latin typeface="Arial"/>
              </a:rPr>
              <a:t>alitusta ilmiöstä,</a:t>
            </a:r>
            <a:r>
              <a:rPr lang="en-US" sz="1103" b="0" i="0" spc="-18" baseline="0" dirty="0">
                <a:solidFill>
                  <a:srgbClr val="002957"/>
                </a:solidFill>
                <a:latin typeface="Arial"/>
              </a:rPr>
              <a:t> </a:t>
            </a:r>
            <a:r>
              <a:rPr lang="en-US" sz="1103" b="0" i="0" spc="0" baseline="0" dirty="0">
                <a:solidFill>
                  <a:srgbClr val="002957"/>
                </a:solidFill>
                <a:latin typeface="Arial"/>
              </a:rPr>
              <a:t>ja niitä on tarkasteltu</a:t>
            </a:r>
            <a:r>
              <a:rPr lang="en-US" sz="1103" b="0" i="0" spc="-45" baseline="0" dirty="0">
                <a:solidFill>
                  <a:srgbClr val="002957"/>
                </a:solidFill>
                <a:latin typeface="Arial"/>
              </a:rPr>
              <a:t> </a:t>
            </a:r>
            <a:r>
              <a:rPr lang="en-US" sz="1103" b="0" i="0" spc="0" baseline="0" dirty="0">
                <a:solidFill>
                  <a:srgbClr val="002957"/>
                </a:solidFill>
                <a:latin typeface="Arial"/>
              </a:rPr>
              <a:t>osu</a:t>
            </a:r>
            <a:r>
              <a:rPr lang="en-US" sz="1103" b="0" i="0" spc="-12" baseline="0" dirty="0">
                <a:solidFill>
                  <a:srgbClr val="002957"/>
                </a:solidFill>
                <a:latin typeface="Arial"/>
              </a:rPr>
              <a:t>v</a:t>
            </a:r>
            <a:r>
              <a:rPr lang="en-US" sz="1103" b="0" i="0" spc="0" baseline="0" dirty="0">
                <a:solidFill>
                  <a:srgbClr val="002957"/>
                </a:solidFill>
                <a:latin typeface="Arial"/>
              </a:rPr>
              <a:t>asti ja niiden </a:t>
            </a:r>
            <a:r>
              <a:rPr lang="en-US" sz="1103" b="0" i="0" spc="-12" baseline="0" dirty="0">
                <a:solidFill>
                  <a:srgbClr val="002957"/>
                </a:solidFill>
                <a:latin typeface="Arial"/>
              </a:rPr>
              <a:t>y</a:t>
            </a:r>
            <a:r>
              <a:rPr lang="en-US" sz="1103" b="0" i="0" spc="0" baseline="0" dirty="0">
                <a:solidFill>
                  <a:srgbClr val="002957"/>
                </a:solidFill>
                <a:latin typeface="Arial"/>
              </a:rPr>
              <a:t>htymäkohdat </a:t>
            </a:r>
          </a:p>
        </p:txBody>
      </p:sp>
      <p:sp>
        <p:nvSpPr>
          <p:cNvPr id="332" name="Rectangle 332"/>
          <p:cNvSpPr/>
          <p:nvPr/>
        </p:nvSpPr>
        <p:spPr>
          <a:xfrm>
            <a:off x="891844" y="2477477"/>
            <a:ext cx="7298527" cy="32170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03" b="0" i="0" spc="0" baseline="0" dirty="0">
                <a:solidFill>
                  <a:srgbClr val="002957"/>
                </a:solidFill>
                <a:latin typeface="Arial"/>
              </a:rPr>
              <a:t>kirjallisuuteen sekä</a:t>
            </a:r>
            <a:r>
              <a:rPr lang="en-US" sz="1103" b="0" i="0" spc="-20" baseline="0" dirty="0">
                <a:solidFill>
                  <a:srgbClr val="002957"/>
                </a:solidFill>
                <a:latin typeface="Arial"/>
              </a:rPr>
              <a:t> </a:t>
            </a:r>
            <a:r>
              <a:rPr lang="en-US" sz="1103" b="0" i="0" spc="0" baseline="0" dirty="0">
                <a:solidFill>
                  <a:srgbClr val="002957"/>
                </a:solidFill>
                <a:latin typeface="Arial"/>
              </a:rPr>
              <a:t>kurssin</a:t>
            </a:r>
            <a:r>
              <a:rPr lang="en-US" sz="1103" b="0" i="0" spc="-18" baseline="0" dirty="0">
                <a:solidFill>
                  <a:srgbClr val="002957"/>
                </a:solidFill>
                <a:latin typeface="Arial"/>
              </a:rPr>
              <a:t> </a:t>
            </a:r>
            <a:r>
              <a:rPr lang="en-US" sz="1103" b="0" i="0" spc="0" baseline="0" dirty="0">
                <a:solidFill>
                  <a:srgbClr val="002957"/>
                </a:solidFill>
                <a:latin typeface="Arial"/>
              </a:rPr>
              <a:t>sisältöihin on osoitettu.</a:t>
            </a:r>
            <a:r>
              <a:rPr lang="en-US" sz="1103" b="0" i="0" spc="-39" baseline="0" dirty="0">
                <a:solidFill>
                  <a:srgbClr val="002957"/>
                </a:solidFill>
                <a:latin typeface="Arial"/>
              </a:rPr>
              <a:t> </a:t>
            </a:r>
            <a:r>
              <a:rPr lang="en-US" sz="1103" b="0" i="0" spc="0" baseline="0" dirty="0">
                <a:solidFill>
                  <a:srgbClr val="002957"/>
                </a:solidFill>
                <a:latin typeface="Arial"/>
              </a:rPr>
              <a:t>Päätelmiä on perusteltu</a:t>
            </a:r>
            <a:r>
              <a:rPr lang="en-US" sz="1103" b="0" i="0" spc="-33" baseline="0" dirty="0">
                <a:solidFill>
                  <a:srgbClr val="002957"/>
                </a:solidFill>
                <a:latin typeface="Arial"/>
              </a:rPr>
              <a:t> </a:t>
            </a:r>
            <a:r>
              <a:rPr lang="en-US" sz="1103" b="0" i="0" spc="-12" baseline="0" dirty="0">
                <a:solidFill>
                  <a:srgbClr val="002957"/>
                </a:solidFill>
                <a:latin typeface="Arial"/>
              </a:rPr>
              <a:t>v</a:t>
            </a:r>
            <a:r>
              <a:rPr lang="en-US" sz="1103" b="0" i="0" spc="0" baseline="0" dirty="0">
                <a:solidFill>
                  <a:srgbClr val="002957"/>
                </a:solidFill>
                <a:latin typeface="Arial"/>
              </a:rPr>
              <a:t>akuutta</a:t>
            </a:r>
            <a:r>
              <a:rPr lang="en-US" sz="1103" b="0" i="0" spc="-14" baseline="0" dirty="0">
                <a:solidFill>
                  <a:srgbClr val="002957"/>
                </a:solidFill>
                <a:latin typeface="Arial"/>
              </a:rPr>
              <a:t>v</a:t>
            </a:r>
            <a:r>
              <a:rPr lang="en-US" sz="1103" b="0" i="0" spc="0" baseline="0" dirty="0">
                <a:solidFill>
                  <a:srgbClr val="002957"/>
                </a:solidFill>
                <a:latin typeface="Arial"/>
              </a:rPr>
              <a:t>asti</a:t>
            </a:r>
            <a:r>
              <a:rPr lang="en-US" sz="1103" b="0" i="0" spc="-20" baseline="0" dirty="0">
                <a:solidFill>
                  <a:srgbClr val="002957"/>
                </a:solidFill>
                <a:latin typeface="Arial"/>
              </a:rPr>
              <a:t> </a:t>
            </a:r>
            <a:r>
              <a:rPr lang="en-US" sz="1103" b="0" i="0" spc="0" baseline="0" dirty="0">
                <a:solidFill>
                  <a:srgbClr val="002957"/>
                </a:solidFill>
                <a:latin typeface="Arial"/>
              </a:rPr>
              <a:t>kirjallisuuden, ha</a:t>
            </a:r>
            <a:r>
              <a:rPr lang="en-US" sz="1103" b="0" i="0" spc="-12" baseline="0" dirty="0">
                <a:solidFill>
                  <a:srgbClr val="002957"/>
                </a:solidFill>
                <a:latin typeface="Arial"/>
              </a:rPr>
              <a:t>v</a:t>
            </a:r>
            <a:r>
              <a:rPr lang="en-US" sz="1103" b="0" i="0" spc="0" baseline="0" dirty="0">
                <a:solidFill>
                  <a:srgbClr val="002957"/>
                </a:solidFill>
                <a:latin typeface="Arial"/>
              </a:rPr>
              <a:t>aintojen ja </a:t>
            </a:r>
          </a:p>
          <a:p>
            <a:pPr marL="0">
              <a:lnSpc>
                <a:spcPts val="1055"/>
              </a:lnSpc>
            </a:pPr>
            <a:r>
              <a:rPr lang="en-US" sz="1103" b="0" i="0" spc="0" baseline="0" dirty="0">
                <a:solidFill>
                  <a:srgbClr val="002957"/>
                </a:solidFill>
                <a:latin typeface="Arial"/>
              </a:rPr>
              <a:t>kurssin</a:t>
            </a:r>
            <a:r>
              <a:rPr lang="en-US" sz="1103" b="0" i="0" spc="-18" baseline="0" dirty="0">
                <a:solidFill>
                  <a:srgbClr val="002957"/>
                </a:solidFill>
                <a:latin typeface="Arial"/>
              </a:rPr>
              <a:t> </a:t>
            </a:r>
            <a:r>
              <a:rPr lang="en-US" sz="1103" b="0" i="0" spc="0" baseline="0" dirty="0">
                <a:solidFill>
                  <a:srgbClr val="002957"/>
                </a:solidFill>
                <a:latin typeface="Arial"/>
              </a:rPr>
              <a:t>sisältöjen a</a:t>
            </a:r>
            <a:r>
              <a:rPr lang="en-US" sz="1103" b="0" i="0" spc="-14" baseline="0" dirty="0">
                <a:solidFill>
                  <a:srgbClr val="002957"/>
                </a:solidFill>
                <a:latin typeface="Arial"/>
              </a:rPr>
              <a:t>v</a:t>
            </a:r>
            <a:r>
              <a:rPr lang="en-US" sz="1103" b="0" i="0" spc="0" baseline="0" dirty="0">
                <a:solidFill>
                  <a:srgbClr val="002957"/>
                </a:solidFill>
                <a:latin typeface="Arial"/>
              </a:rPr>
              <a:t>ulla.</a:t>
            </a:r>
          </a:p>
        </p:txBody>
      </p:sp>
      <p:sp>
        <p:nvSpPr>
          <p:cNvPr id="333" name="Rectangle 333"/>
          <p:cNvSpPr/>
          <p:nvPr/>
        </p:nvSpPr>
        <p:spPr>
          <a:xfrm>
            <a:off x="548640" y="2821901"/>
            <a:ext cx="4217291" cy="18759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03" b="0" i="0" spc="2315" baseline="0" dirty="0">
                <a:solidFill>
                  <a:srgbClr val="F1563F"/>
                </a:solidFill>
                <a:latin typeface="Arial"/>
              </a:rPr>
              <a:t>•</a:t>
            </a:r>
            <a:r>
              <a:rPr lang="en-US" sz="1103" b="0" i="0" spc="0" baseline="0" dirty="0">
                <a:solidFill>
                  <a:srgbClr val="002957"/>
                </a:solidFill>
                <a:latin typeface="Arial"/>
              </a:rPr>
              <a:t>Käsitteitä</a:t>
            </a:r>
            <a:r>
              <a:rPr lang="en-US" sz="1103" b="0" i="0" spc="-20" baseline="0" dirty="0">
                <a:solidFill>
                  <a:srgbClr val="002957"/>
                </a:solidFill>
                <a:latin typeface="Arial"/>
              </a:rPr>
              <a:t> </a:t>
            </a:r>
            <a:r>
              <a:rPr lang="en-US" sz="1103" b="0" i="0" spc="0" baseline="0" dirty="0">
                <a:solidFill>
                  <a:srgbClr val="002957"/>
                </a:solidFill>
                <a:latin typeface="Arial"/>
              </a:rPr>
              <a:t>on kä</a:t>
            </a:r>
            <a:r>
              <a:rPr lang="en-US" sz="1103" b="0" i="0" spc="-14" baseline="0" dirty="0">
                <a:solidFill>
                  <a:srgbClr val="002957"/>
                </a:solidFill>
                <a:latin typeface="Arial"/>
              </a:rPr>
              <a:t>y</a:t>
            </a:r>
            <a:r>
              <a:rPr lang="en-US" sz="1103" b="0" i="0" spc="0" baseline="0" dirty="0">
                <a:solidFill>
                  <a:srgbClr val="002957"/>
                </a:solidFill>
                <a:latin typeface="Arial"/>
              </a:rPr>
              <a:t>tett</a:t>
            </a:r>
            <a:r>
              <a:rPr lang="en-US" sz="1103" b="0" i="0" spc="-12" baseline="0" dirty="0">
                <a:solidFill>
                  <a:srgbClr val="002957"/>
                </a:solidFill>
                <a:latin typeface="Arial"/>
              </a:rPr>
              <a:t>y</a:t>
            </a:r>
            <a:r>
              <a:rPr lang="en-US" sz="1103" b="0" i="0" spc="-30" baseline="0" dirty="0">
                <a:solidFill>
                  <a:srgbClr val="002957"/>
                </a:solidFill>
                <a:latin typeface="Arial"/>
              </a:rPr>
              <a:t> </a:t>
            </a:r>
            <a:r>
              <a:rPr lang="en-US" sz="1103" b="0" i="0" spc="0" baseline="0" dirty="0">
                <a:solidFill>
                  <a:srgbClr val="002957"/>
                </a:solidFill>
                <a:latin typeface="Arial"/>
              </a:rPr>
              <a:t>asianmukaisesti</a:t>
            </a:r>
            <a:r>
              <a:rPr lang="en-US" sz="1103" b="0" i="0" spc="-20" baseline="0" dirty="0">
                <a:solidFill>
                  <a:srgbClr val="002957"/>
                </a:solidFill>
                <a:latin typeface="Arial"/>
              </a:rPr>
              <a:t> </a:t>
            </a:r>
            <a:r>
              <a:rPr lang="en-US" sz="1103" b="0" i="0" spc="0" baseline="0" dirty="0">
                <a:solidFill>
                  <a:srgbClr val="002957"/>
                </a:solidFill>
                <a:latin typeface="Arial"/>
              </a:rPr>
              <a:t>pohdintaan ja tulkintaan.</a:t>
            </a:r>
          </a:p>
        </p:txBody>
      </p:sp>
      <p:sp>
        <p:nvSpPr>
          <p:cNvPr id="334" name="Rectangle 334"/>
          <p:cNvSpPr/>
          <p:nvPr/>
        </p:nvSpPr>
        <p:spPr>
          <a:xfrm>
            <a:off x="548640" y="3032467"/>
            <a:ext cx="3552004" cy="18759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343204" algn="l"/>
              </a:tabLst>
            </a:pPr>
            <a:r>
              <a:rPr lang="en-US" sz="1103" b="0" i="0" spc="0" baseline="0" dirty="0">
                <a:solidFill>
                  <a:srgbClr val="F1563F"/>
                </a:solidFill>
                <a:latin typeface="Arial"/>
              </a:rPr>
              <a:t>•	</a:t>
            </a:r>
            <a:r>
              <a:rPr lang="en-US" sz="1103" b="0" i="0" spc="0" baseline="0" dirty="0">
                <a:solidFill>
                  <a:srgbClr val="002957"/>
                </a:solidFill>
                <a:latin typeface="Arial"/>
              </a:rPr>
              <a:t>Teksti</a:t>
            </a:r>
            <a:r>
              <a:rPr lang="en-US" sz="1103" b="0" i="0" spc="-30" baseline="0" dirty="0">
                <a:solidFill>
                  <a:srgbClr val="002957"/>
                </a:solidFill>
                <a:latin typeface="Arial"/>
              </a:rPr>
              <a:t> </a:t>
            </a:r>
            <a:r>
              <a:rPr lang="en-US" sz="1103" b="0" i="0" spc="0" baseline="0" dirty="0">
                <a:solidFill>
                  <a:srgbClr val="002957"/>
                </a:solidFill>
                <a:latin typeface="Arial"/>
              </a:rPr>
              <a:t>on rakenteeltaan</a:t>
            </a:r>
            <a:r>
              <a:rPr lang="en-US" sz="1103" b="0" i="0" spc="-45" baseline="0" dirty="0">
                <a:solidFill>
                  <a:srgbClr val="002957"/>
                </a:solidFill>
                <a:latin typeface="Arial"/>
              </a:rPr>
              <a:t> </a:t>
            </a:r>
            <a:r>
              <a:rPr lang="en-US" sz="1103" b="0" i="0" spc="0" baseline="0" dirty="0">
                <a:solidFill>
                  <a:srgbClr val="002957"/>
                </a:solidFill>
                <a:latin typeface="Arial"/>
              </a:rPr>
              <a:t>selkeä ja tii</a:t>
            </a:r>
            <a:r>
              <a:rPr lang="en-US" sz="1103" b="0" i="0" spc="-12" baseline="0" dirty="0">
                <a:solidFill>
                  <a:srgbClr val="002957"/>
                </a:solidFill>
                <a:latin typeface="Arial"/>
              </a:rPr>
              <a:t>v</a:t>
            </a:r>
            <a:r>
              <a:rPr lang="en-US" sz="1103" b="0" i="0" spc="0" baseline="0" dirty="0">
                <a:solidFill>
                  <a:srgbClr val="002957"/>
                </a:solidFill>
                <a:latin typeface="Arial"/>
              </a:rPr>
              <a:t>is kokonaisuus.</a:t>
            </a:r>
          </a:p>
        </p:txBody>
      </p:sp>
      <p:sp>
        <p:nvSpPr>
          <p:cNvPr id="335" name="Rectangle 335"/>
          <p:cNvSpPr/>
          <p:nvPr/>
        </p:nvSpPr>
        <p:spPr>
          <a:xfrm>
            <a:off x="548640" y="3242779"/>
            <a:ext cx="497878" cy="18759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03" b="1" i="0" spc="0" baseline="0" dirty="0">
                <a:solidFill>
                  <a:srgbClr val="002957"/>
                </a:solidFill>
                <a:latin typeface="Arial"/>
              </a:rPr>
              <a:t>H</a:t>
            </a:r>
            <a:r>
              <a:rPr lang="en-US" sz="1103" b="1" i="0" spc="-25" baseline="0" dirty="0">
                <a:solidFill>
                  <a:srgbClr val="002957"/>
                </a:solidFill>
                <a:latin typeface="Arial"/>
              </a:rPr>
              <a:t>y</a:t>
            </a:r>
            <a:r>
              <a:rPr lang="en-US" sz="1103" b="1" i="0" spc="-14" baseline="0" dirty="0">
                <a:solidFill>
                  <a:srgbClr val="002957"/>
                </a:solidFill>
                <a:latin typeface="Arial"/>
              </a:rPr>
              <a:t>v</a:t>
            </a:r>
            <a:r>
              <a:rPr lang="en-US" sz="1103" b="1" i="0" spc="0" baseline="0" dirty="0">
                <a:solidFill>
                  <a:srgbClr val="002957"/>
                </a:solidFill>
                <a:latin typeface="Arial"/>
              </a:rPr>
              <a:t>ä 3:</a:t>
            </a:r>
          </a:p>
        </p:txBody>
      </p:sp>
      <p:sp>
        <p:nvSpPr>
          <p:cNvPr id="336" name="Rectangle 336"/>
          <p:cNvSpPr/>
          <p:nvPr/>
        </p:nvSpPr>
        <p:spPr>
          <a:xfrm>
            <a:off x="548640" y="3453091"/>
            <a:ext cx="7781659" cy="18759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03" b="0" i="0" spc="2315" baseline="0" dirty="0">
                <a:solidFill>
                  <a:srgbClr val="F1563F"/>
                </a:solidFill>
                <a:latin typeface="Arial"/>
              </a:rPr>
              <a:t>•</a:t>
            </a:r>
            <a:r>
              <a:rPr lang="en-US" sz="1103" b="0" i="0" spc="0" baseline="0" dirty="0">
                <a:solidFill>
                  <a:srgbClr val="002957"/>
                </a:solidFill>
                <a:latin typeface="Arial"/>
              </a:rPr>
              <a:t>Esseessä on nostettu</a:t>
            </a:r>
            <a:r>
              <a:rPr lang="en-US" sz="1103" b="0" i="0" spc="-45" baseline="0" dirty="0">
                <a:solidFill>
                  <a:srgbClr val="002957"/>
                </a:solidFill>
                <a:latin typeface="Arial"/>
              </a:rPr>
              <a:t> </a:t>
            </a:r>
            <a:r>
              <a:rPr lang="en-US" sz="1103" b="0" i="0" spc="0" baseline="0" dirty="0">
                <a:solidFill>
                  <a:srgbClr val="002957"/>
                </a:solidFill>
                <a:latin typeface="Arial"/>
              </a:rPr>
              <a:t>esille ha</a:t>
            </a:r>
            <a:r>
              <a:rPr lang="en-US" sz="1103" b="0" i="0" spc="-12" baseline="0" dirty="0">
                <a:solidFill>
                  <a:srgbClr val="002957"/>
                </a:solidFill>
                <a:latin typeface="Arial"/>
              </a:rPr>
              <a:t>v</a:t>
            </a:r>
            <a:r>
              <a:rPr lang="en-US" sz="1103" b="0" i="0" spc="0" baseline="0" dirty="0">
                <a:solidFill>
                  <a:srgbClr val="002957"/>
                </a:solidFill>
                <a:latin typeface="Arial"/>
              </a:rPr>
              <a:t>aintoja valitusta ilmiöstä ja niiden </a:t>
            </a:r>
            <a:r>
              <a:rPr lang="en-US" sz="1103" b="0" i="0" spc="-12" baseline="0" dirty="0">
                <a:solidFill>
                  <a:srgbClr val="002957"/>
                </a:solidFill>
                <a:latin typeface="Arial"/>
              </a:rPr>
              <a:t>y</a:t>
            </a:r>
            <a:r>
              <a:rPr lang="en-US" sz="1103" b="0" i="0" spc="0" baseline="0" dirty="0">
                <a:solidFill>
                  <a:srgbClr val="002957"/>
                </a:solidFill>
                <a:latin typeface="Arial"/>
              </a:rPr>
              <a:t>htymäkohtia</a:t>
            </a:r>
            <a:r>
              <a:rPr lang="en-US" sz="1103" b="0" i="0" spc="-33" baseline="0" dirty="0">
                <a:solidFill>
                  <a:srgbClr val="002957"/>
                </a:solidFill>
                <a:latin typeface="Arial"/>
              </a:rPr>
              <a:t> </a:t>
            </a:r>
            <a:r>
              <a:rPr lang="en-US" sz="1103" b="0" i="0" spc="0" baseline="0" dirty="0">
                <a:solidFill>
                  <a:srgbClr val="002957"/>
                </a:solidFill>
                <a:latin typeface="Arial"/>
              </a:rPr>
              <a:t>kirjallisuuteen sekä</a:t>
            </a:r>
            <a:r>
              <a:rPr lang="en-US" sz="1103" b="0" i="0" spc="-33" baseline="0" dirty="0">
                <a:solidFill>
                  <a:srgbClr val="002957"/>
                </a:solidFill>
                <a:latin typeface="Arial"/>
              </a:rPr>
              <a:t> </a:t>
            </a:r>
            <a:r>
              <a:rPr lang="en-US" sz="1103" b="0" i="0" spc="0" baseline="0" dirty="0">
                <a:solidFill>
                  <a:srgbClr val="002957"/>
                </a:solidFill>
                <a:latin typeface="Arial"/>
              </a:rPr>
              <a:t>kurssin</a:t>
            </a:r>
            <a:r>
              <a:rPr lang="en-US" sz="1103" b="0" i="0" spc="-18" baseline="0" dirty="0">
                <a:solidFill>
                  <a:srgbClr val="002957"/>
                </a:solidFill>
                <a:latin typeface="Arial"/>
              </a:rPr>
              <a:t> </a:t>
            </a:r>
            <a:r>
              <a:rPr lang="en-US" sz="1103" b="0" i="0" spc="0" baseline="0" dirty="0">
                <a:solidFill>
                  <a:srgbClr val="002957"/>
                </a:solidFill>
                <a:latin typeface="Arial"/>
              </a:rPr>
              <a:t>sisältöihin on </a:t>
            </a:r>
          </a:p>
        </p:txBody>
      </p:sp>
      <p:sp>
        <p:nvSpPr>
          <p:cNvPr id="337" name="Rectangle 337"/>
          <p:cNvSpPr/>
          <p:nvPr/>
        </p:nvSpPr>
        <p:spPr>
          <a:xfrm>
            <a:off x="891844" y="3587203"/>
            <a:ext cx="5402664" cy="18759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03" b="0" i="0" spc="0" baseline="0" dirty="0">
                <a:solidFill>
                  <a:srgbClr val="002957"/>
                </a:solidFill>
                <a:latin typeface="Arial"/>
              </a:rPr>
              <a:t>osoitettu.</a:t>
            </a:r>
            <a:r>
              <a:rPr lang="en-US" sz="1103" b="0" i="0" spc="-39" baseline="0" dirty="0">
                <a:solidFill>
                  <a:srgbClr val="002957"/>
                </a:solidFill>
                <a:latin typeface="Arial"/>
              </a:rPr>
              <a:t> </a:t>
            </a:r>
            <a:r>
              <a:rPr lang="en-US" sz="1103" b="0" i="0" spc="0" baseline="0" dirty="0">
                <a:solidFill>
                  <a:srgbClr val="002957"/>
                </a:solidFill>
                <a:latin typeface="Arial"/>
              </a:rPr>
              <a:t>Päätelmiä on perusteltu</a:t>
            </a:r>
            <a:r>
              <a:rPr lang="en-US" sz="1103" b="0" i="0" spc="-33" baseline="0" dirty="0">
                <a:solidFill>
                  <a:srgbClr val="002957"/>
                </a:solidFill>
                <a:latin typeface="Arial"/>
              </a:rPr>
              <a:t> </a:t>
            </a:r>
            <a:r>
              <a:rPr lang="en-US" sz="1103" b="0" i="0" spc="0" baseline="0" dirty="0">
                <a:solidFill>
                  <a:srgbClr val="002957"/>
                </a:solidFill>
                <a:latin typeface="Arial"/>
              </a:rPr>
              <a:t>kirjallisuuden, ha</a:t>
            </a:r>
            <a:r>
              <a:rPr lang="en-US" sz="1103" b="0" i="0" spc="-12" baseline="0" dirty="0">
                <a:solidFill>
                  <a:srgbClr val="002957"/>
                </a:solidFill>
                <a:latin typeface="Arial"/>
              </a:rPr>
              <a:t>v</a:t>
            </a:r>
            <a:r>
              <a:rPr lang="en-US" sz="1103" b="0" i="0" spc="0" baseline="0" dirty="0">
                <a:solidFill>
                  <a:srgbClr val="002957"/>
                </a:solidFill>
                <a:latin typeface="Arial"/>
              </a:rPr>
              <a:t>aintojen ja kurssin</a:t>
            </a:r>
            <a:r>
              <a:rPr lang="en-US" sz="1103" b="0" i="0" spc="-18" baseline="0" dirty="0">
                <a:solidFill>
                  <a:srgbClr val="002957"/>
                </a:solidFill>
                <a:latin typeface="Arial"/>
              </a:rPr>
              <a:t> </a:t>
            </a:r>
            <a:r>
              <a:rPr lang="en-US" sz="1103" b="0" i="0" spc="0" baseline="0" dirty="0">
                <a:solidFill>
                  <a:srgbClr val="002957"/>
                </a:solidFill>
                <a:latin typeface="Arial"/>
              </a:rPr>
              <a:t>sisältöje</a:t>
            </a:r>
            <a:r>
              <a:rPr lang="en-US" sz="1103" b="0" i="0" spc="312" baseline="0" dirty="0">
                <a:solidFill>
                  <a:srgbClr val="002957"/>
                </a:solidFill>
                <a:latin typeface="Arial"/>
              </a:rPr>
              <a:t>n</a:t>
            </a:r>
            <a:r>
              <a:rPr lang="en-US" sz="1103" b="0" i="0" spc="0" baseline="0" dirty="0">
                <a:solidFill>
                  <a:srgbClr val="002957"/>
                </a:solidFill>
                <a:latin typeface="Arial"/>
              </a:rPr>
              <a:t>a</a:t>
            </a:r>
            <a:r>
              <a:rPr lang="en-US" sz="1103" b="0" i="0" spc="-14" baseline="0" dirty="0">
                <a:solidFill>
                  <a:srgbClr val="002957"/>
                </a:solidFill>
                <a:latin typeface="Arial"/>
              </a:rPr>
              <a:t>v</a:t>
            </a:r>
            <a:r>
              <a:rPr lang="en-US" sz="1103" b="0" i="0" spc="0" baseline="0" dirty="0">
                <a:solidFill>
                  <a:srgbClr val="002957"/>
                </a:solidFill>
                <a:latin typeface="Arial"/>
              </a:rPr>
              <a:t>ulla.</a:t>
            </a:r>
          </a:p>
        </p:txBody>
      </p:sp>
      <p:sp>
        <p:nvSpPr>
          <p:cNvPr id="338" name="Rectangle 338"/>
          <p:cNvSpPr/>
          <p:nvPr/>
        </p:nvSpPr>
        <p:spPr>
          <a:xfrm>
            <a:off x="548640" y="3797515"/>
            <a:ext cx="2012240" cy="18759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03" b="0" i="0" spc="2315" baseline="0" dirty="0">
                <a:solidFill>
                  <a:srgbClr val="F1563F"/>
                </a:solidFill>
                <a:latin typeface="Arial"/>
              </a:rPr>
              <a:t>•</a:t>
            </a:r>
            <a:r>
              <a:rPr lang="en-US" sz="1103" b="0" i="0" spc="0" baseline="0" dirty="0">
                <a:solidFill>
                  <a:srgbClr val="002957"/>
                </a:solidFill>
                <a:latin typeface="Arial"/>
              </a:rPr>
              <a:t>Peruskäsitteitä</a:t>
            </a:r>
            <a:r>
              <a:rPr lang="en-US" sz="1103" b="0" i="0" spc="-45" baseline="0" dirty="0">
                <a:solidFill>
                  <a:srgbClr val="002957"/>
                </a:solidFill>
                <a:latin typeface="Arial"/>
              </a:rPr>
              <a:t> </a:t>
            </a:r>
            <a:r>
              <a:rPr lang="en-US" sz="1103" b="0" i="0" spc="0" baseline="0" dirty="0">
                <a:solidFill>
                  <a:srgbClr val="002957"/>
                </a:solidFill>
                <a:latin typeface="Arial"/>
              </a:rPr>
              <a:t>on kä</a:t>
            </a:r>
            <a:r>
              <a:rPr lang="en-US" sz="1103" b="0" i="0" spc="-14" baseline="0" dirty="0">
                <a:solidFill>
                  <a:srgbClr val="002957"/>
                </a:solidFill>
                <a:latin typeface="Arial"/>
              </a:rPr>
              <a:t>y</a:t>
            </a:r>
            <a:r>
              <a:rPr lang="en-US" sz="1103" b="0" i="0" spc="0" baseline="0" dirty="0">
                <a:solidFill>
                  <a:srgbClr val="002957"/>
                </a:solidFill>
                <a:latin typeface="Arial"/>
              </a:rPr>
              <a:t>tett</a:t>
            </a:r>
            <a:r>
              <a:rPr lang="en-US" sz="1103" b="0" i="0" spc="-12" baseline="0" dirty="0">
                <a:solidFill>
                  <a:srgbClr val="002957"/>
                </a:solidFill>
                <a:latin typeface="Arial"/>
              </a:rPr>
              <a:t>y</a:t>
            </a:r>
            <a:r>
              <a:rPr lang="en-US" sz="1103" b="0" i="0" spc="0" baseline="0" dirty="0">
                <a:solidFill>
                  <a:srgbClr val="002957"/>
                </a:solidFill>
                <a:latin typeface="Arial"/>
              </a:rPr>
              <a:t>.</a:t>
            </a:r>
          </a:p>
        </p:txBody>
      </p:sp>
      <p:sp>
        <p:nvSpPr>
          <p:cNvPr id="339" name="Rectangle 339"/>
          <p:cNvSpPr/>
          <p:nvPr/>
        </p:nvSpPr>
        <p:spPr>
          <a:xfrm>
            <a:off x="548640" y="4007827"/>
            <a:ext cx="3319259" cy="18759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343204" algn="l"/>
              </a:tabLst>
            </a:pPr>
            <a:r>
              <a:rPr lang="en-US" sz="1103" b="0" i="0" spc="0" baseline="0" dirty="0">
                <a:solidFill>
                  <a:srgbClr val="F1563F"/>
                </a:solidFill>
                <a:latin typeface="Arial"/>
              </a:rPr>
              <a:t>•	</a:t>
            </a:r>
            <a:r>
              <a:rPr lang="en-US" sz="1103" b="0" i="0" spc="0" baseline="0" dirty="0">
                <a:solidFill>
                  <a:srgbClr val="002957"/>
                </a:solidFill>
                <a:latin typeface="Arial"/>
              </a:rPr>
              <a:t>Teksti</a:t>
            </a:r>
            <a:r>
              <a:rPr lang="en-US" sz="1103" b="0" i="0" spc="-30" baseline="0" dirty="0">
                <a:solidFill>
                  <a:srgbClr val="002957"/>
                </a:solidFill>
                <a:latin typeface="Arial"/>
              </a:rPr>
              <a:t> </a:t>
            </a:r>
            <a:r>
              <a:rPr lang="en-US" sz="1103" b="0" i="0" spc="0" baseline="0" dirty="0">
                <a:solidFill>
                  <a:srgbClr val="002957"/>
                </a:solidFill>
                <a:latin typeface="Arial"/>
              </a:rPr>
              <a:t>on rakenteeltaan</a:t>
            </a:r>
            <a:r>
              <a:rPr lang="en-US" sz="1103" b="0" i="0" spc="-45" baseline="0" dirty="0">
                <a:solidFill>
                  <a:srgbClr val="002957"/>
                </a:solidFill>
                <a:latin typeface="Arial"/>
              </a:rPr>
              <a:t> </a:t>
            </a:r>
            <a:r>
              <a:rPr lang="en-US" sz="1103" b="0" i="0" spc="0" baseline="0" dirty="0">
                <a:solidFill>
                  <a:srgbClr val="002957"/>
                </a:solidFill>
                <a:latin typeface="Arial"/>
              </a:rPr>
              <a:t>jäsennelt</a:t>
            </a:r>
            <a:r>
              <a:rPr lang="en-US" sz="1103" b="0" i="0" spc="-12" baseline="0" dirty="0">
                <a:solidFill>
                  <a:srgbClr val="002957"/>
                </a:solidFill>
                <a:latin typeface="Arial"/>
              </a:rPr>
              <a:t>y</a:t>
            </a:r>
            <a:r>
              <a:rPr lang="en-US" sz="1103" b="0" i="0" spc="0" baseline="0" dirty="0">
                <a:solidFill>
                  <a:srgbClr val="002957"/>
                </a:solidFill>
                <a:latin typeface="Arial"/>
              </a:rPr>
              <a:t> kokonaisuus.</a:t>
            </a:r>
          </a:p>
        </p:txBody>
      </p:sp>
      <p:sp>
        <p:nvSpPr>
          <p:cNvPr id="340" name="Rectangle 340"/>
          <p:cNvSpPr/>
          <p:nvPr/>
        </p:nvSpPr>
        <p:spPr>
          <a:xfrm>
            <a:off x="548640" y="4218520"/>
            <a:ext cx="892283" cy="18759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03" b="1" i="0" spc="-14" baseline="0" dirty="0">
                <a:solidFill>
                  <a:srgbClr val="002957"/>
                </a:solidFill>
                <a:latin typeface="Arial"/>
              </a:rPr>
              <a:t>T</a:t>
            </a:r>
            <a:r>
              <a:rPr lang="en-US" sz="1103" b="1" i="0" spc="-25" baseline="0" dirty="0">
                <a:solidFill>
                  <a:srgbClr val="002957"/>
                </a:solidFill>
                <a:latin typeface="Arial"/>
              </a:rPr>
              <a:t>y</a:t>
            </a:r>
            <a:r>
              <a:rPr lang="en-US" sz="1103" b="1" i="0" spc="-14" baseline="0" dirty="0">
                <a:solidFill>
                  <a:srgbClr val="002957"/>
                </a:solidFill>
                <a:latin typeface="Arial"/>
              </a:rPr>
              <a:t>y</a:t>
            </a:r>
            <a:r>
              <a:rPr lang="en-US" sz="1103" b="1" i="0" spc="0" baseline="0" dirty="0">
                <a:solidFill>
                  <a:srgbClr val="002957"/>
                </a:solidFill>
                <a:latin typeface="Arial"/>
              </a:rPr>
              <a:t>d</a:t>
            </a:r>
            <a:r>
              <a:rPr lang="en-US" sz="1103" b="1" i="0" spc="-14" baseline="0" dirty="0">
                <a:solidFill>
                  <a:srgbClr val="002957"/>
                </a:solidFill>
                <a:latin typeface="Arial"/>
              </a:rPr>
              <a:t>y</a:t>
            </a:r>
            <a:r>
              <a:rPr lang="en-US" sz="1103" b="1" i="0" spc="0" baseline="0" dirty="0">
                <a:solidFill>
                  <a:srgbClr val="002957"/>
                </a:solidFill>
                <a:latin typeface="Arial"/>
              </a:rPr>
              <a:t>ttä</a:t>
            </a:r>
            <a:r>
              <a:rPr lang="en-US" sz="1103" b="1" i="0" spc="-15" baseline="0" dirty="0">
                <a:solidFill>
                  <a:srgbClr val="002957"/>
                </a:solidFill>
                <a:latin typeface="Arial"/>
              </a:rPr>
              <a:t>v</a:t>
            </a:r>
            <a:r>
              <a:rPr lang="en-US" sz="1103" b="1" i="0" spc="0" baseline="0" dirty="0">
                <a:solidFill>
                  <a:srgbClr val="002957"/>
                </a:solidFill>
                <a:latin typeface="Arial"/>
              </a:rPr>
              <a:t>ä 2:</a:t>
            </a:r>
          </a:p>
        </p:txBody>
      </p:sp>
      <p:sp>
        <p:nvSpPr>
          <p:cNvPr id="341" name="Rectangle 341"/>
          <p:cNvSpPr/>
          <p:nvPr/>
        </p:nvSpPr>
        <p:spPr>
          <a:xfrm>
            <a:off x="548640" y="4428832"/>
            <a:ext cx="7954633" cy="18759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03" b="0" i="0" spc="2315" baseline="0" dirty="0">
                <a:solidFill>
                  <a:srgbClr val="F1563F"/>
                </a:solidFill>
                <a:latin typeface="Arial"/>
              </a:rPr>
              <a:t>•</a:t>
            </a:r>
            <a:r>
              <a:rPr lang="en-US" sz="1103" b="0" i="0" spc="0" baseline="0" dirty="0">
                <a:solidFill>
                  <a:srgbClr val="002957"/>
                </a:solidFill>
                <a:latin typeface="Arial"/>
              </a:rPr>
              <a:t>Valittua ilmiötä koske</a:t>
            </a:r>
            <a:r>
              <a:rPr lang="en-US" sz="1103" b="0" i="0" spc="-14" baseline="0" dirty="0">
                <a:solidFill>
                  <a:srgbClr val="002957"/>
                </a:solidFill>
                <a:latin typeface="Arial"/>
              </a:rPr>
              <a:t>v</a:t>
            </a:r>
            <a:r>
              <a:rPr lang="en-US" sz="1103" b="0" i="0" spc="0" baseline="0" dirty="0">
                <a:solidFill>
                  <a:srgbClr val="002957"/>
                </a:solidFill>
                <a:latin typeface="Arial"/>
              </a:rPr>
              <a:t>at</a:t>
            </a:r>
            <a:r>
              <a:rPr lang="en-US" sz="1103" b="0" i="0" spc="-39" baseline="0" dirty="0">
                <a:solidFill>
                  <a:srgbClr val="002957"/>
                </a:solidFill>
                <a:latin typeface="Arial"/>
              </a:rPr>
              <a:t> </a:t>
            </a:r>
            <a:r>
              <a:rPr lang="en-US" sz="1103" b="0" i="0" spc="0" baseline="0" dirty="0">
                <a:solidFill>
                  <a:srgbClr val="002957"/>
                </a:solidFill>
                <a:latin typeface="Arial"/>
              </a:rPr>
              <a:t>ha</a:t>
            </a:r>
            <a:r>
              <a:rPr lang="en-US" sz="1103" b="0" i="0" spc="-12" baseline="0" dirty="0">
                <a:solidFill>
                  <a:srgbClr val="002957"/>
                </a:solidFill>
                <a:latin typeface="Arial"/>
              </a:rPr>
              <a:t>v</a:t>
            </a:r>
            <a:r>
              <a:rPr lang="en-US" sz="1103" b="0" i="0" spc="0" baseline="0" dirty="0">
                <a:solidFill>
                  <a:srgbClr val="002957"/>
                </a:solidFill>
                <a:latin typeface="Arial"/>
              </a:rPr>
              <a:t>ainnot o</a:t>
            </a:r>
            <a:r>
              <a:rPr lang="en-US" sz="1103" b="0" i="0" spc="-14" baseline="0" dirty="0">
                <a:solidFill>
                  <a:srgbClr val="002957"/>
                </a:solidFill>
                <a:latin typeface="Arial"/>
              </a:rPr>
              <a:t>v</a:t>
            </a:r>
            <a:r>
              <a:rPr lang="en-US" sz="1103" b="0" i="0" spc="0" baseline="0" dirty="0">
                <a:solidFill>
                  <a:srgbClr val="002957"/>
                </a:solidFill>
                <a:latin typeface="Arial"/>
              </a:rPr>
              <a:t>at epätarkkoja.</a:t>
            </a:r>
            <a:r>
              <a:rPr lang="en-US" sz="1103" b="0" i="0" spc="-43" baseline="0" dirty="0">
                <a:solidFill>
                  <a:srgbClr val="002957"/>
                </a:solidFill>
                <a:latin typeface="Arial"/>
              </a:rPr>
              <a:t> </a:t>
            </a:r>
            <a:r>
              <a:rPr lang="en-US" sz="1103" b="0" i="0" spc="0" baseline="0" dirty="0">
                <a:solidFill>
                  <a:srgbClr val="002957"/>
                </a:solidFill>
                <a:latin typeface="Arial"/>
              </a:rPr>
              <a:t>Päätelmiä on perusteltu</a:t>
            </a:r>
            <a:r>
              <a:rPr lang="en-US" sz="1103" b="0" i="0" spc="-33" baseline="0" dirty="0">
                <a:solidFill>
                  <a:srgbClr val="002957"/>
                </a:solidFill>
                <a:latin typeface="Arial"/>
              </a:rPr>
              <a:t> </a:t>
            </a:r>
            <a:r>
              <a:rPr lang="en-US" sz="1103" b="0" i="0" spc="0" baseline="0" dirty="0">
                <a:solidFill>
                  <a:srgbClr val="002957"/>
                </a:solidFill>
                <a:latin typeface="Arial"/>
              </a:rPr>
              <a:t>lö</a:t>
            </a:r>
            <a:r>
              <a:rPr lang="en-US" sz="1103" b="0" i="0" spc="-14" baseline="0" dirty="0">
                <a:solidFill>
                  <a:srgbClr val="002957"/>
                </a:solidFill>
                <a:latin typeface="Arial"/>
              </a:rPr>
              <a:t>y</a:t>
            </a:r>
            <a:r>
              <a:rPr lang="en-US" sz="1103" b="0" i="0" spc="0" baseline="0" dirty="0">
                <a:solidFill>
                  <a:srgbClr val="002957"/>
                </a:solidFill>
                <a:latin typeface="Arial"/>
              </a:rPr>
              <a:t>hästi kirjallisuuden, ha</a:t>
            </a:r>
            <a:r>
              <a:rPr lang="en-US" sz="1103" b="0" i="0" spc="-12" baseline="0" dirty="0">
                <a:solidFill>
                  <a:srgbClr val="002957"/>
                </a:solidFill>
                <a:latin typeface="Arial"/>
              </a:rPr>
              <a:t>v</a:t>
            </a:r>
            <a:r>
              <a:rPr lang="en-US" sz="1103" b="0" i="0" spc="0" baseline="0" dirty="0">
                <a:solidFill>
                  <a:srgbClr val="002957"/>
                </a:solidFill>
                <a:latin typeface="Arial"/>
              </a:rPr>
              <a:t>aintojen tai kurssin </a:t>
            </a:r>
          </a:p>
        </p:txBody>
      </p:sp>
      <p:sp>
        <p:nvSpPr>
          <p:cNvPr id="342" name="Rectangle 342"/>
          <p:cNvSpPr/>
          <p:nvPr/>
        </p:nvSpPr>
        <p:spPr>
          <a:xfrm>
            <a:off x="891844" y="4562944"/>
            <a:ext cx="1023577" cy="18759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03" b="0" i="0" spc="0" baseline="0" dirty="0">
                <a:solidFill>
                  <a:srgbClr val="002957"/>
                </a:solidFill>
                <a:latin typeface="Arial"/>
              </a:rPr>
              <a:t>sisältöje</a:t>
            </a:r>
            <a:r>
              <a:rPr lang="en-US" sz="1103" b="0" i="0" spc="297" baseline="0" dirty="0">
                <a:solidFill>
                  <a:srgbClr val="002957"/>
                </a:solidFill>
                <a:latin typeface="Arial"/>
              </a:rPr>
              <a:t>n</a:t>
            </a:r>
            <a:r>
              <a:rPr lang="en-US" sz="1103" b="0" i="0" spc="0" baseline="0" dirty="0">
                <a:solidFill>
                  <a:srgbClr val="002957"/>
                </a:solidFill>
                <a:latin typeface="Arial"/>
              </a:rPr>
              <a:t>a</a:t>
            </a:r>
            <a:r>
              <a:rPr lang="en-US" sz="1103" b="0" i="0" spc="-14" baseline="0" dirty="0">
                <a:solidFill>
                  <a:srgbClr val="002957"/>
                </a:solidFill>
                <a:latin typeface="Arial"/>
              </a:rPr>
              <a:t>v</a:t>
            </a:r>
            <a:r>
              <a:rPr lang="en-US" sz="1103" b="0" i="0" spc="0" baseline="0" dirty="0">
                <a:solidFill>
                  <a:srgbClr val="002957"/>
                </a:solidFill>
                <a:latin typeface="Arial"/>
              </a:rPr>
              <a:t>ulla.</a:t>
            </a:r>
          </a:p>
        </p:txBody>
      </p:sp>
      <p:sp>
        <p:nvSpPr>
          <p:cNvPr id="343" name="Rectangle 343"/>
          <p:cNvSpPr/>
          <p:nvPr/>
        </p:nvSpPr>
        <p:spPr>
          <a:xfrm>
            <a:off x="548640" y="4773256"/>
            <a:ext cx="2803834" cy="18759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03" b="0" i="0" spc="2315" baseline="0" dirty="0">
                <a:solidFill>
                  <a:srgbClr val="F1563F"/>
                </a:solidFill>
                <a:latin typeface="Arial"/>
              </a:rPr>
              <a:t>•</a:t>
            </a:r>
            <a:r>
              <a:rPr lang="en-US" sz="1103" b="0" i="0" spc="0" baseline="0" dirty="0">
                <a:solidFill>
                  <a:srgbClr val="002957"/>
                </a:solidFill>
                <a:latin typeface="Arial"/>
              </a:rPr>
              <a:t>Peruskäsitteiden</a:t>
            </a:r>
            <a:r>
              <a:rPr lang="en-US" sz="1103" b="0" i="0" spc="-33" baseline="0" dirty="0">
                <a:solidFill>
                  <a:srgbClr val="002957"/>
                </a:solidFill>
                <a:latin typeface="Arial"/>
              </a:rPr>
              <a:t> </a:t>
            </a:r>
            <a:r>
              <a:rPr lang="en-US" sz="1103" b="0" i="0" spc="0" baseline="0" dirty="0">
                <a:solidFill>
                  <a:srgbClr val="002957"/>
                </a:solidFill>
                <a:latin typeface="Arial"/>
              </a:rPr>
              <a:t>kä</a:t>
            </a:r>
            <a:r>
              <a:rPr lang="en-US" sz="1103" b="0" i="0" spc="-14" baseline="0" dirty="0">
                <a:solidFill>
                  <a:srgbClr val="002957"/>
                </a:solidFill>
                <a:latin typeface="Arial"/>
              </a:rPr>
              <a:t>y</a:t>
            </a:r>
            <a:r>
              <a:rPr lang="en-US" sz="1103" b="0" i="0" spc="0" baseline="0" dirty="0">
                <a:solidFill>
                  <a:srgbClr val="002957"/>
                </a:solidFill>
                <a:latin typeface="Arial"/>
              </a:rPr>
              <a:t>tt</a:t>
            </a:r>
            <a:r>
              <a:rPr lang="en-US" sz="1103" b="0" i="0" spc="278" baseline="0" dirty="0">
                <a:solidFill>
                  <a:srgbClr val="002957"/>
                </a:solidFill>
                <a:latin typeface="Arial"/>
              </a:rPr>
              <a:t>ö</a:t>
            </a:r>
            <a:r>
              <a:rPr lang="en-US" sz="1103" b="0" i="0" spc="0" baseline="0" dirty="0">
                <a:solidFill>
                  <a:srgbClr val="002957"/>
                </a:solidFill>
                <a:latin typeface="Arial"/>
              </a:rPr>
              <a:t>on puutteellista.</a:t>
            </a:r>
          </a:p>
        </p:txBody>
      </p:sp>
      <p:sp>
        <p:nvSpPr>
          <p:cNvPr id="344" name="Rectangle 344"/>
          <p:cNvSpPr/>
          <p:nvPr/>
        </p:nvSpPr>
        <p:spPr>
          <a:xfrm>
            <a:off x="548640" y="4983568"/>
            <a:ext cx="3013045" cy="39790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343204" algn="l"/>
              </a:tabLst>
            </a:pPr>
            <a:r>
              <a:rPr lang="en-US" sz="1103" b="0" i="0" spc="0" baseline="0" dirty="0">
                <a:solidFill>
                  <a:srgbClr val="F1563F"/>
                </a:solidFill>
                <a:latin typeface="Arial"/>
              </a:rPr>
              <a:t>•	</a:t>
            </a:r>
            <a:r>
              <a:rPr lang="en-US" sz="1103" b="0" i="0" spc="0" baseline="0" dirty="0">
                <a:solidFill>
                  <a:srgbClr val="002957"/>
                </a:solidFill>
                <a:latin typeface="Arial"/>
              </a:rPr>
              <a:t>Teksti</a:t>
            </a:r>
            <a:r>
              <a:rPr lang="en-US" sz="1103" b="0" i="0" spc="-30" baseline="0" dirty="0">
                <a:solidFill>
                  <a:srgbClr val="002957"/>
                </a:solidFill>
                <a:latin typeface="Arial"/>
              </a:rPr>
              <a:t> </a:t>
            </a:r>
            <a:r>
              <a:rPr lang="en-US" sz="1103" b="0" i="0" spc="0" baseline="0" dirty="0">
                <a:solidFill>
                  <a:srgbClr val="002957"/>
                </a:solidFill>
                <a:latin typeface="Arial"/>
              </a:rPr>
              <a:t>on rakenteeltaan</a:t>
            </a:r>
            <a:r>
              <a:rPr lang="en-US" sz="1103" b="0" i="0" spc="-45" baseline="0" dirty="0">
                <a:solidFill>
                  <a:srgbClr val="002957"/>
                </a:solidFill>
                <a:latin typeface="Arial"/>
              </a:rPr>
              <a:t> </a:t>
            </a:r>
            <a:r>
              <a:rPr lang="en-US" sz="1103" b="0" i="0" spc="0" baseline="0" dirty="0">
                <a:solidFill>
                  <a:srgbClr val="002957"/>
                </a:solidFill>
                <a:latin typeface="Arial"/>
              </a:rPr>
              <a:t>heikosti jäsennelt</a:t>
            </a:r>
            <a:r>
              <a:rPr lang="en-US" sz="1103" b="0" i="0" spc="-12" baseline="0" dirty="0">
                <a:solidFill>
                  <a:srgbClr val="002957"/>
                </a:solidFill>
                <a:latin typeface="Arial"/>
              </a:rPr>
              <a:t>y</a:t>
            </a:r>
            <a:r>
              <a:rPr lang="en-US" sz="1103" b="0" i="0" spc="0" baseline="0" dirty="0">
                <a:solidFill>
                  <a:srgbClr val="002957"/>
                </a:solidFill>
                <a:latin typeface="Arial"/>
              </a:rPr>
              <a:t>.</a:t>
            </a:r>
          </a:p>
          <a:p>
            <a:pPr marL="38100">
              <a:lnSpc>
                <a:spcPts val="1655"/>
              </a:lnSpc>
            </a:pPr>
            <a:r>
              <a:rPr lang="en-US" sz="1103" b="1" i="0" spc="0" baseline="0" dirty="0">
                <a:solidFill>
                  <a:srgbClr val="002957"/>
                </a:solidFill>
                <a:latin typeface="Arial"/>
              </a:rPr>
              <a:t>Välttä</a:t>
            </a:r>
            <a:r>
              <a:rPr lang="en-US" sz="1103" b="1" i="0" spc="-15" baseline="0" dirty="0">
                <a:solidFill>
                  <a:srgbClr val="002957"/>
                </a:solidFill>
                <a:latin typeface="Arial"/>
              </a:rPr>
              <a:t>v</a:t>
            </a:r>
            <a:r>
              <a:rPr lang="en-US" sz="1103" b="1" i="0" spc="0" baseline="0" dirty="0">
                <a:solidFill>
                  <a:srgbClr val="002957"/>
                </a:solidFill>
                <a:latin typeface="Arial"/>
              </a:rPr>
              <a:t>ä</a:t>
            </a:r>
            <a:r>
              <a:rPr lang="en-US" sz="1103" b="1" i="0" spc="-20" baseline="0" dirty="0">
                <a:solidFill>
                  <a:srgbClr val="002957"/>
                </a:solidFill>
                <a:latin typeface="Arial"/>
              </a:rPr>
              <a:t> </a:t>
            </a:r>
            <a:r>
              <a:rPr lang="en-US" sz="1103" b="1" i="0" spc="0" baseline="0" dirty="0">
                <a:solidFill>
                  <a:srgbClr val="002957"/>
                </a:solidFill>
                <a:latin typeface="Arial"/>
              </a:rPr>
              <a:t>1:</a:t>
            </a:r>
          </a:p>
        </p:txBody>
      </p:sp>
      <p:sp>
        <p:nvSpPr>
          <p:cNvPr id="345" name="Rectangle 345"/>
          <p:cNvSpPr/>
          <p:nvPr/>
        </p:nvSpPr>
        <p:spPr>
          <a:xfrm>
            <a:off x="548640" y="5404446"/>
            <a:ext cx="7599388" cy="32170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03" b="0" i="0" spc="2315" baseline="0" dirty="0">
                <a:solidFill>
                  <a:srgbClr val="F1563F"/>
                </a:solidFill>
                <a:latin typeface="Arial"/>
              </a:rPr>
              <a:t>•</a:t>
            </a:r>
            <a:r>
              <a:rPr lang="en-US" sz="1103" b="0" i="0" spc="0" baseline="0" dirty="0">
                <a:solidFill>
                  <a:srgbClr val="002957"/>
                </a:solidFill>
                <a:latin typeface="Arial"/>
              </a:rPr>
              <a:t>Valittua ilmiötä koske</a:t>
            </a:r>
            <a:r>
              <a:rPr lang="en-US" sz="1103" b="0" i="0" spc="-14" baseline="0" dirty="0">
                <a:solidFill>
                  <a:srgbClr val="002957"/>
                </a:solidFill>
                <a:latin typeface="Arial"/>
              </a:rPr>
              <a:t>v</a:t>
            </a:r>
            <a:r>
              <a:rPr lang="en-US" sz="1103" b="0" i="0" spc="0" baseline="0" dirty="0">
                <a:solidFill>
                  <a:srgbClr val="002957"/>
                </a:solidFill>
                <a:latin typeface="Arial"/>
              </a:rPr>
              <a:t>at</a:t>
            </a:r>
            <a:r>
              <a:rPr lang="en-US" sz="1103" b="0" i="0" spc="-39" baseline="0" dirty="0">
                <a:solidFill>
                  <a:srgbClr val="002957"/>
                </a:solidFill>
                <a:latin typeface="Arial"/>
              </a:rPr>
              <a:t> </a:t>
            </a:r>
            <a:r>
              <a:rPr lang="en-US" sz="1103" b="0" i="0" spc="0" baseline="0" dirty="0">
                <a:solidFill>
                  <a:srgbClr val="002957"/>
                </a:solidFill>
                <a:latin typeface="Arial"/>
              </a:rPr>
              <a:t>ha</a:t>
            </a:r>
            <a:r>
              <a:rPr lang="en-US" sz="1103" b="0" i="0" spc="-12" baseline="0" dirty="0">
                <a:solidFill>
                  <a:srgbClr val="002957"/>
                </a:solidFill>
                <a:latin typeface="Arial"/>
              </a:rPr>
              <a:t>v</a:t>
            </a:r>
            <a:r>
              <a:rPr lang="en-US" sz="1103" b="0" i="0" spc="0" baseline="0" dirty="0">
                <a:solidFill>
                  <a:srgbClr val="002957"/>
                </a:solidFill>
                <a:latin typeface="Arial"/>
              </a:rPr>
              <a:t>ainnot o</a:t>
            </a:r>
            <a:r>
              <a:rPr lang="en-US" sz="1103" b="0" i="0" spc="-14" baseline="0" dirty="0">
                <a:solidFill>
                  <a:srgbClr val="002957"/>
                </a:solidFill>
                <a:latin typeface="Arial"/>
              </a:rPr>
              <a:t>v</a:t>
            </a:r>
            <a:r>
              <a:rPr lang="en-US" sz="1103" b="0" i="0" spc="0" baseline="0" dirty="0">
                <a:solidFill>
                  <a:srgbClr val="002957"/>
                </a:solidFill>
                <a:latin typeface="Arial"/>
              </a:rPr>
              <a:t>at epätarkkoja</a:t>
            </a:r>
            <a:r>
              <a:rPr lang="en-US" sz="1103" b="0" i="0" spc="-45" baseline="0" dirty="0">
                <a:solidFill>
                  <a:srgbClr val="002957"/>
                </a:solidFill>
                <a:latin typeface="Arial"/>
              </a:rPr>
              <a:t> </a:t>
            </a:r>
            <a:r>
              <a:rPr lang="en-US" sz="1103" b="0" i="0" spc="0" baseline="0" dirty="0">
                <a:solidFill>
                  <a:srgbClr val="002957"/>
                </a:solidFill>
                <a:latin typeface="Arial"/>
              </a:rPr>
              <a:t>tai irrallisia. Päätelmiä on perusteltu</a:t>
            </a:r>
            <a:r>
              <a:rPr lang="en-US" sz="1103" b="0" i="0" spc="-33" baseline="0" dirty="0">
                <a:solidFill>
                  <a:srgbClr val="002957"/>
                </a:solidFill>
                <a:latin typeface="Arial"/>
              </a:rPr>
              <a:t> </a:t>
            </a:r>
            <a:r>
              <a:rPr lang="en-US" sz="1103" b="0" i="0" spc="0" baseline="0" dirty="0">
                <a:solidFill>
                  <a:srgbClr val="002957"/>
                </a:solidFill>
                <a:latin typeface="Arial"/>
              </a:rPr>
              <a:t>ilman kurssin</a:t>
            </a:r>
            <a:r>
              <a:rPr lang="en-US" sz="1103" b="0" i="0" spc="-30" baseline="0" dirty="0">
                <a:solidFill>
                  <a:srgbClr val="002957"/>
                </a:solidFill>
                <a:latin typeface="Arial"/>
              </a:rPr>
              <a:t> </a:t>
            </a:r>
            <a:r>
              <a:rPr lang="en-US" sz="1103" b="0" i="0" spc="0" baseline="0" dirty="0">
                <a:solidFill>
                  <a:srgbClr val="002957"/>
                </a:solidFill>
                <a:latin typeface="Arial"/>
              </a:rPr>
              <a:t>kirjallisuutta tai</a:t>
            </a:r>
          </a:p>
          <a:p>
            <a:pPr marL="343204">
              <a:lnSpc>
                <a:spcPts val="1055"/>
              </a:lnSpc>
            </a:pPr>
            <a:r>
              <a:rPr lang="en-US" sz="1103" b="0" i="0" spc="0" baseline="0" dirty="0">
                <a:solidFill>
                  <a:srgbClr val="002957"/>
                </a:solidFill>
                <a:latin typeface="Arial"/>
              </a:rPr>
              <a:t>sisältöjä.</a:t>
            </a:r>
            <a:r>
              <a:rPr lang="en-US" sz="1103" b="0" i="0" spc="-15" baseline="0" dirty="0">
                <a:solidFill>
                  <a:srgbClr val="002957"/>
                </a:solidFill>
                <a:latin typeface="Arial"/>
              </a:rPr>
              <a:t> </a:t>
            </a:r>
            <a:r>
              <a:rPr lang="en-US" sz="1103" b="0" i="0" spc="0" baseline="0" dirty="0">
                <a:solidFill>
                  <a:srgbClr val="002957"/>
                </a:solidFill>
                <a:latin typeface="Arial"/>
              </a:rPr>
              <a:t>Kirjallisuuden </a:t>
            </a:r>
            <a:r>
              <a:rPr lang="en-US" sz="1103" b="0" i="0" spc="-12" baseline="0" dirty="0">
                <a:solidFill>
                  <a:srgbClr val="002957"/>
                </a:solidFill>
                <a:latin typeface="Arial"/>
              </a:rPr>
              <a:t>y</a:t>
            </a:r>
            <a:r>
              <a:rPr lang="en-US" sz="1103" b="0" i="0" spc="0" baseline="0" dirty="0">
                <a:solidFill>
                  <a:srgbClr val="002957"/>
                </a:solidFill>
                <a:latin typeface="Arial"/>
              </a:rPr>
              <a:t>mmärtämisessä</a:t>
            </a:r>
            <a:r>
              <a:rPr lang="en-US" sz="1103" b="0" i="0" spc="-30" baseline="0" dirty="0">
                <a:solidFill>
                  <a:srgbClr val="002957"/>
                </a:solidFill>
                <a:latin typeface="Arial"/>
              </a:rPr>
              <a:t> </a:t>
            </a:r>
            <a:r>
              <a:rPr lang="en-US" sz="1103" b="0" i="0" spc="0" baseline="0" dirty="0">
                <a:solidFill>
                  <a:srgbClr val="002957"/>
                </a:solidFill>
                <a:latin typeface="Arial"/>
              </a:rPr>
              <a:t>ja kä</a:t>
            </a:r>
            <a:r>
              <a:rPr lang="en-US" sz="1103" b="0" i="0" spc="-14" baseline="0" dirty="0">
                <a:solidFill>
                  <a:srgbClr val="002957"/>
                </a:solidFill>
                <a:latin typeface="Arial"/>
              </a:rPr>
              <a:t>y</a:t>
            </a:r>
            <a:r>
              <a:rPr lang="en-US" sz="1103" b="0" i="0" spc="0" baseline="0" dirty="0">
                <a:solidFill>
                  <a:srgbClr val="002957"/>
                </a:solidFill>
                <a:latin typeface="Arial"/>
              </a:rPr>
              <a:t>tössä</a:t>
            </a:r>
            <a:r>
              <a:rPr lang="en-US" sz="1103" b="0" i="0" spc="-30" baseline="0" dirty="0">
                <a:solidFill>
                  <a:srgbClr val="002957"/>
                </a:solidFill>
                <a:latin typeface="Arial"/>
              </a:rPr>
              <a:t> </a:t>
            </a:r>
            <a:r>
              <a:rPr lang="en-US" sz="1103" b="0" i="0" spc="0" baseline="0" dirty="0">
                <a:solidFill>
                  <a:srgbClr val="002957"/>
                </a:solidFill>
                <a:latin typeface="Arial"/>
              </a:rPr>
              <a:t>on puutteita.</a:t>
            </a:r>
          </a:p>
        </p:txBody>
      </p:sp>
      <p:sp>
        <p:nvSpPr>
          <p:cNvPr id="346" name="Rectangle 346"/>
          <p:cNvSpPr/>
          <p:nvPr/>
        </p:nvSpPr>
        <p:spPr>
          <a:xfrm>
            <a:off x="548640" y="5748870"/>
            <a:ext cx="2821100" cy="39790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03" b="0" i="0" spc="2315" baseline="0" dirty="0">
                <a:solidFill>
                  <a:srgbClr val="F1563F"/>
                </a:solidFill>
                <a:latin typeface="Arial"/>
              </a:rPr>
              <a:t>•</a:t>
            </a:r>
            <a:r>
              <a:rPr lang="en-US" sz="1103" b="0" i="0" spc="0" baseline="0" dirty="0">
                <a:solidFill>
                  <a:srgbClr val="002957"/>
                </a:solidFill>
                <a:latin typeface="Arial"/>
              </a:rPr>
              <a:t>Peruskäsitteitä</a:t>
            </a:r>
            <a:r>
              <a:rPr lang="en-US" sz="1103" b="0" i="0" spc="-45" baseline="0" dirty="0">
                <a:solidFill>
                  <a:srgbClr val="002957"/>
                </a:solidFill>
                <a:latin typeface="Arial"/>
              </a:rPr>
              <a:t> </a:t>
            </a:r>
            <a:r>
              <a:rPr lang="en-US" sz="1103" b="0" i="0" spc="0" baseline="0" dirty="0">
                <a:solidFill>
                  <a:srgbClr val="002957"/>
                </a:solidFill>
                <a:latin typeface="Arial"/>
              </a:rPr>
              <a:t>ei ole kä</a:t>
            </a:r>
            <a:r>
              <a:rPr lang="en-US" sz="1103" b="0" i="0" spc="-14" baseline="0" dirty="0">
                <a:solidFill>
                  <a:srgbClr val="002957"/>
                </a:solidFill>
                <a:latin typeface="Arial"/>
              </a:rPr>
              <a:t>y</a:t>
            </a:r>
            <a:r>
              <a:rPr lang="en-US" sz="1103" b="0" i="0" spc="0" baseline="0" dirty="0">
                <a:solidFill>
                  <a:srgbClr val="002957"/>
                </a:solidFill>
                <a:latin typeface="Arial"/>
              </a:rPr>
              <a:t>tett</a:t>
            </a:r>
            <a:r>
              <a:rPr lang="en-US" sz="1103" b="0" i="0" spc="-12" baseline="0" dirty="0">
                <a:solidFill>
                  <a:srgbClr val="002957"/>
                </a:solidFill>
                <a:latin typeface="Arial"/>
              </a:rPr>
              <a:t>y</a:t>
            </a:r>
            <a:r>
              <a:rPr lang="en-US" sz="1103" b="0" i="0" spc="0" baseline="0" dirty="0">
                <a:solidFill>
                  <a:srgbClr val="002957"/>
                </a:solidFill>
                <a:latin typeface="Arial"/>
              </a:rPr>
              <a:t>.</a:t>
            </a:r>
          </a:p>
          <a:p>
            <a:pPr marL="0">
              <a:lnSpc>
                <a:spcPts val="1656"/>
              </a:lnSpc>
              <a:tabLst>
                <a:tab pos="343204" algn="l"/>
              </a:tabLst>
            </a:pPr>
            <a:r>
              <a:rPr lang="en-US" sz="1103" b="0" i="0" spc="0" baseline="0" dirty="0">
                <a:solidFill>
                  <a:srgbClr val="F1563F"/>
                </a:solidFill>
                <a:latin typeface="Arial"/>
              </a:rPr>
              <a:t>•	</a:t>
            </a:r>
            <a:r>
              <a:rPr lang="en-US" sz="1103" b="0" i="0" spc="0" baseline="0" dirty="0">
                <a:solidFill>
                  <a:srgbClr val="002957"/>
                </a:solidFill>
                <a:latin typeface="Arial"/>
              </a:rPr>
              <a:t>Teksti</a:t>
            </a:r>
            <a:r>
              <a:rPr lang="en-US" sz="1103" b="0" i="0" spc="-30" baseline="0" dirty="0">
                <a:solidFill>
                  <a:srgbClr val="002957"/>
                </a:solidFill>
                <a:latin typeface="Arial"/>
              </a:rPr>
              <a:t> </a:t>
            </a:r>
            <a:r>
              <a:rPr lang="en-US" sz="1103" b="0" i="0" spc="0" baseline="0" dirty="0">
                <a:solidFill>
                  <a:srgbClr val="002957"/>
                </a:solidFill>
                <a:latin typeface="Arial"/>
              </a:rPr>
              <a:t>on rakenteeltaan</a:t>
            </a:r>
            <a:r>
              <a:rPr lang="en-US" sz="1103" b="0" i="0" spc="-45" baseline="0" dirty="0">
                <a:solidFill>
                  <a:srgbClr val="002957"/>
                </a:solidFill>
                <a:latin typeface="Arial"/>
              </a:rPr>
              <a:t> </a:t>
            </a:r>
            <a:r>
              <a:rPr lang="en-US" sz="1103" b="0" i="0" spc="0" baseline="0" dirty="0">
                <a:solidFill>
                  <a:srgbClr val="002957"/>
                </a:solidFill>
                <a:latin typeface="Arial"/>
              </a:rPr>
              <a:t>jäsentelemätön.</a:t>
            </a:r>
          </a:p>
        </p:txBody>
      </p:sp>
      <p:sp>
        <p:nvSpPr>
          <p:cNvPr id="347" name="Rectangle 347"/>
          <p:cNvSpPr/>
          <p:nvPr/>
        </p:nvSpPr>
        <p:spPr>
          <a:xfrm>
            <a:off x="586740" y="6169494"/>
            <a:ext cx="627150" cy="18759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03" b="1" i="0" spc="0" baseline="0" dirty="0">
                <a:solidFill>
                  <a:srgbClr val="002957"/>
                </a:solidFill>
                <a:latin typeface="Arial"/>
              </a:rPr>
              <a:t>H</a:t>
            </a:r>
            <a:r>
              <a:rPr lang="en-US" sz="1103" b="1" i="0" spc="-25" baseline="0" dirty="0">
                <a:solidFill>
                  <a:srgbClr val="002957"/>
                </a:solidFill>
                <a:latin typeface="Arial"/>
              </a:rPr>
              <a:t>y</a:t>
            </a:r>
            <a:r>
              <a:rPr lang="en-US" sz="1103" b="1" i="0" spc="0" baseline="0" dirty="0">
                <a:solidFill>
                  <a:srgbClr val="002957"/>
                </a:solidFill>
                <a:latin typeface="Arial"/>
              </a:rPr>
              <a:t>lätt</a:t>
            </a:r>
            <a:r>
              <a:rPr lang="en-US" sz="1103" b="1" i="0" spc="-25" baseline="0" dirty="0">
                <a:solidFill>
                  <a:srgbClr val="002957"/>
                </a:solidFill>
                <a:latin typeface="Arial"/>
              </a:rPr>
              <a:t>y</a:t>
            </a:r>
            <a:r>
              <a:rPr lang="en-US" sz="1103" b="1" i="0" spc="0" baseline="0" dirty="0">
                <a:solidFill>
                  <a:srgbClr val="002957"/>
                </a:solidFill>
                <a:latin typeface="Arial"/>
              </a:rPr>
              <a:t> 0:</a:t>
            </a:r>
          </a:p>
        </p:txBody>
      </p:sp>
      <p:sp>
        <p:nvSpPr>
          <p:cNvPr id="348" name="Rectangle 348"/>
          <p:cNvSpPr/>
          <p:nvPr/>
        </p:nvSpPr>
        <p:spPr>
          <a:xfrm>
            <a:off x="548640" y="6379806"/>
            <a:ext cx="2325886" cy="18759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03" b="0" i="0" spc="2315" baseline="0" dirty="0">
                <a:solidFill>
                  <a:srgbClr val="F1563F"/>
                </a:solidFill>
                <a:latin typeface="Arial"/>
              </a:rPr>
              <a:t>•</a:t>
            </a:r>
            <a:r>
              <a:rPr lang="en-US" sz="1103" b="0" i="0" spc="0" baseline="0" dirty="0">
                <a:solidFill>
                  <a:srgbClr val="002957"/>
                </a:solidFill>
                <a:latin typeface="Arial"/>
              </a:rPr>
              <a:t>Ar</a:t>
            </a:r>
            <a:r>
              <a:rPr lang="en-US" sz="1103" b="0" i="0" spc="-12" baseline="0" dirty="0">
                <a:solidFill>
                  <a:srgbClr val="002957"/>
                </a:solidFill>
                <a:latin typeface="Arial"/>
              </a:rPr>
              <a:t>v</a:t>
            </a:r>
            <a:r>
              <a:rPr lang="en-US" sz="1103" b="0" i="0" spc="0" baseline="0" dirty="0">
                <a:solidFill>
                  <a:srgbClr val="002957"/>
                </a:solidFill>
                <a:latin typeface="Arial"/>
              </a:rPr>
              <a:t>osanan 1 kriteerit</a:t>
            </a:r>
            <a:r>
              <a:rPr lang="en-US" sz="1103" b="0" i="0" spc="-43" baseline="0" dirty="0">
                <a:solidFill>
                  <a:srgbClr val="002957"/>
                </a:solidFill>
                <a:latin typeface="Arial"/>
              </a:rPr>
              <a:t> </a:t>
            </a:r>
            <a:r>
              <a:rPr lang="en-US" sz="1103" b="0" i="0" spc="0" baseline="0" dirty="0">
                <a:solidFill>
                  <a:srgbClr val="002957"/>
                </a:solidFill>
                <a:latin typeface="Arial"/>
              </a:rPr>
              <a:t>ei</a:t>
            </a:r>
            <a:r>
              <a:rPr lang="en-US" sz="1103" b="0" i="0" spc="-12" baseline="0" dirty="0">
                <a:solidFill>
                  <a:srgbClr val="002957"/>
                </a:solidFill>
                <a:latin typeface="Arial"/>
              </a:rPr>
              <a:t>v</a:t>
            </a:r>
            <a:r>
              <a:rPr lang="en-US" sz="1103" b="0" i="0" spc="0" baseline="0" dirty="0">
                <a:solidFill>
                  <a:srgbClr val="002957"/>
                </a:solidFill>
                <a:latin typeface="Arial"/>
              </a:rPr>
              <a:t>ät tä</a:t>
            </a:r>
            <a:r>
              <a:rPr lang="en-US" sz="1103" b="0" i="0" spc="-14" baseline="0" dirty="0">
                <a:solidFill>
                  <a:srgbClr val="002957"/>
                </a:solidFill>
                <a:latin typeface="Arial"/>
              </a:rPr>
              <a:t>y</a:t>
            </a:r>
            <a:r>
              <a:rPr lang="en-US" sz="1103" b="0" i="0" spc="0" baseline="0" dirty="0">
                <a:solidFill>
                  <a:srgbClr val="002957"/>
                </a:solidFill>
                <a:latin typeface="Arial"/>
              </a:rPr>
              <a:t>t</a:t>
            </a:r>
            <a:r>
              <a:rPr lang="en-US" sz="1103" b="0" i="0" spc="-12" baseline="0" dirty="0">
                <a:solidFill>
                  <a:srgbClr val="002957"/>
                </a:solidFill>
                <a:latin typeface="Arial"/>
              </a:rPr>
              <a:t>y</a:t>
            </a:r>
            <a:r>
              <a:rPr lang="en-US" sz="1103" b="0" i="0" spc="0" baseline="0" dirty="0">
                <a:solidFill>
                  <a:srgbClr val="002957"/>
                </a:solidFill>
                <a:latin typeface="Arial"/>
              </a:rPr>
              <a:t>.</a:t>
            </a:r>
          </a:p>
        </p:txBody>
      </p:sp>
      <p:sp>
        <p:nvSpPr>
          <p:cNvPr id="349" name="Rectangle 349"/>
          <p:cNvSpPr/>
          <p:nvPr/>
        </p:nvSpPr>
        <p:spPr>
          <a:xfrm>
            <a:off x="7777606" y="6622390"/>
            <a:ext cx="510921" cy="1529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900" b="1" i="0" spc="0" baseline="0" dirty="0">
                <a:solidFill>
                  <a:srgbClr val="FFFFFF"/>
                </a:solidFill>
                <a:latin typeface="Arial"/>
              </a:rPr>
              <a:t>1.11.2018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Freeform 109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0" t="0" r="0" b="0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EEEFE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0" name="Freeform 110"/>
          <p:cNvSpPr/>
          <p:nvPr/>
        </p:nvSpPr>
        <p:spPr>
          <a:xfrm>
            <a:off x="8504681" y="6593587"/>
            <a:ext cx="0" cy="180987"/>
          </a:xfrm>
          <a:custGeom>
            <a:avLst/>
            <a:gdLst/>
            <a:ahLst/>
            <a:cxnLst/>
            <a:rect l="0" t="0" r="0" b="0"/>
            <a:pathLst>
              <a:path h="180987">
                <a:moveTo>
                  <a:pt x="0" y="0"/>
                </a:moveTo>
                <a:lnTo>
                  <a:pt x="0" y="180987"/>
                </a:lnTo>
              </a:path>
            </a:pathLst>
          </a:custGeom>
          <a:noFill/>
          <a:ln w="25907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1" name="Freeform 111"/>
          <p:cNvSpPr/>
          <p:nvPr/>
        </p:nvSpPr>
        <p:spPr>
          <a:xfrm>
            <a:off x="7553706" y="6593587"/>
            <a:ext cx="0" cy="180987"/>
          </a:xfrm>
          <a:custGeom>
            <a:avLst/>
            <a:gdLst/>
            <a:ahLst/>
            <a:cxnLst/>
            <a:rect l="0" t="0" r="0" b="0"/>
            <a:pathLst>
              <a:path h="180987">
                <a:moveTo>
                  <a:pt x="0" y="0"/>
                </a:moveTo>
                <a:lnTo>
                  <a:pt x="0" y="180987"/>
                </a:lnTo>
              </a:path>
            </a:pathLst>
          </a:custGeom>
          <a:noFill/>
          <a:ln w="25907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2" name="Freeform 112"/>
          <p:cNvSpPr/>
          <p:nvPr/>
        </p:nvSpPr>
        <p:spPr>
          <a:xfrm>
            <a:off x="7923276" y="0"/>
            <a:ext cx="763524" cy="1028700"/>
          </a:xfrm>
          <a:custGeom>
            <a:avLst/>
            <a:gdLst/>
            <a:ahLst/>
            <a:cxnLst/>
            <a:rect l="0" t="0" r="0" b="0"/>
            <a:pathLst>
              <a:path w="763524" h="1028700">
                <a:moveTo>
                  <a:pt x="0" y="1028700"/>
                </a:moveTo>
                <a:lnTo>
                  <a:pt x="763524" y="1028700"/>
                </a:lnTo>
                <a:lnTo>
                  <a:pt x="763524" y="0"/>
                </a:lnTo>
                <a:lnTo>
                  <a:pt x="0" y="0"/>
                </a:lnTo>
                <a:lnTo>
                  <a:pt x="0" y="1028700"/>
                </a:lnTo>
                <a:close/>
              </a:path>
            </a:pathLst>
          </a:custGeom>
          <a:solidFill>
            <a:srgbClr val="002957">
              <a:alpha val="100000"/>
            </a:srgbClr>
          </a:solidFill>
          <a:ln w="2590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3" name="Picture 11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42731" y="166117"/>
            <a:ext cx="324611" cy="736091"/>
          </a:xfrm>
          <a:prstGeom prst="rect">
            <a:avLst/>
          </a:prstGeom>
          <a:noFill/>
          <a:extLst/>
        </p:spPr>
      </p:pic>
      <p:sp>
        <p:nvSpPr>
          <p:cNvPr id="114" name="Freeform 114"/>
          <p:cNvSpPr/>
          <p:nvPr/>
        </p:nvSpPr>
        <p:spPr>
          <a:xfrm>
            <a:off x="0" y="6541008"/>
            <a:ext cx="9144000" cy="323087"/>
          </a:xfrm>
          <a:custGeom>
            <a:avLst/>
            <a:gdLst/>
            <a:ahLst/>
            <a:cxnLst/>
            <a:rect l="0" t="0" r="0" b="0"/>
            <a:pathLst>
              <a:path w="9144000" h="323087">
                <a:moveTo>
                  <a:pt x="0" y="323087"/>
                </a:moveTo>
                <a:lnTo>
                  <a:pt x="9144000" y="323087"/>
                </a:lnTo>
                <a:lnTo>
                  <a:pt x="9144000" y="0"/>
                </a:lnTo>
                <a:lnTo>
                  <a:pt x="0" y="0"/>
                </a:lnTo>
                <a:lnTo>
                  <a:pt x="0" y="323087"/>
                </a:lnTo>
                <a:close/>
              </a:path>
            </a:pathLst>
          </a:custGeom>
          <a:solidFill>
            <a:srgbClr val="002957">
              <a:alpha val="100000"/>
            </a:srgbClr>
          </a:solidFill>
          <a:ln w="2590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5" name="Freeform 115"/>
          <p:cNvSpPr/>
          <p:nvPr/>
        </p:nvSpPr>
        <p:spPr>
          <a:xfrm>
            <a:off x="8504681" y="6593587"/>
            <a:ext cx="0" cy="180987"/>
          </a:xfrm>
          <a:custGeom>
            <a:avLst/>
            <a:gdLst/>
            <a:ahLst/>
            <a:cxnLst/>
            <a:rect l="0" t="0" r="0" b="0"/>
            <a:pathLst>
              <a:path h="180987">
                <a:moveTo>
                  <a:pt x="0" y="0"/>
                </a:moveTo>
                <a:lnTo>
                  <a:pt x="0" y="180987"/>
                </a:lnTo>
              </a:path>
            </a:pathLst>
          </a:custGeom>
          <a:noFill/>
          <a:ln w="25907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6" name="Freeform 116"/>
          <p:cNvSpPr/>
          <p:nvPr/>
        </p:nvSpPr>
        <p:spPr>
          <a:xfrm>
            <a:off x="7553706" y="6593587"/>
            <a:ext cx="0" cy="180987"/>
          </a:xfrm>
          <a:custGeom>
            <a:avLst/>
            <a:gdLst/>
            <a:ahLst/>
            <a:cxnLst/>
            <a:rect l="0" t="0" r="0" b="0"/>
            <a:pathLst>
              <a:path h="180987">
                <a:moveTo>
                  <a:pt x="0" y="0"/>
                </a:moveTo>
                <a:lnTo>
                  <a:pt x="0" y="180987"/>
                </a:lnTo>
              </a:path>
            </a:pathLst>
          </a:custGeom>
          <a:noFill/>
          <a:ln w="25907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7" name="Picture 117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05839" y="1370077"/>
            <a:ext cx="76200" cy="160020"/>
          </a:xfrm>
          <a:prstGeom prst="rect">
            <a:avLst/>
          </a:prstGeom>
          <a:noFill/>
          <a:extLst/>
        </p:spPr>
      </p:pic>
      <p:pic>
        <p:nvPicPr>
          <p:cNvPr id="118" name="Picture 117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05839" y="2293621"/>
            <a:ext cx="76200" cy="160020"/>
          </a:xfrm>
          <a:prstGeom prst="rect">
            <a:avLst/>
          </a:prstGeom>
          <a:noFill/>
          <a:extLst/>
        </p:spPr>
      </p:pic>
      <p:pic>
        <p:nvPicPr>
          <p:cNvPr id="119" name="Picture 117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05839" y="3218689"/>
            <a:ext cx="76200" cy="160020"/>
          </a:xfrm>
          <a:prstGeom prst="rect">
            <a:avLst/>
          </a:prstGeom>
          <a:noFill/>
          <a:extLst/>
        </p:spPr>
      </p:pic>
      <p:pic>
        <p:nvPicPr>
          <p:cNvPr id="120" name="Picture 117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05839" y="4274820"/>
            <a:ext cx="76200" cy="160020"/>
          </a:xfrm>
          <a:prstGeom prst="rect">
            <a:avLst/>
          </a:prstGeom>
          <a:noFill/>
          <a:extLst/>
        </p:spPr>
      </p:pic>
      <p:pic>
        <p:nvPicPr>
          <p:cNvPr id="121" name="Picture 117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05839" y="4651248"/>
            <a:ext cx="76200" cy="160020"/>
          </a:xfrm>
          <a:prstGeom prst="rect">
            <a:avLst/>
          </a:prstGeom>
          <a:noFill/>
          <a:extLst/>
        </p:spPr>
      </p:pic>
      <p:pic>
        <p:nvPicPr>
          <p:cNvPr id="122" name="Picture 117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05839" y="5301997"/>
            <a:ext cx="76200" cy="160020"/>
          </a:xfrm>
          <a:prstGeom prst="rect">
            <a:avLst/>
          </a:prstGeom>
          <a:noFill/>
          <a:extLst/>
        </p:spPr>
      </p:pic>
      <p:pic>
        <p:nvPicPr>
          <p:cNvPr id="123" name="Picture 117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05839" y="5951221"/>
            <a:ext cx="76200" cy="160020"/>
          </a:xfrm>
          <a:prstGeom prst="rect">
            <a:avLst/>
          </a:prstGeom>
          <a:noFill/>
          <a:extLst/>
        </p:spPr>
      </p:pic>
      <p:sp>
        <p:nvSpPr>
          <p:cNvPr id="124" name="Rectangle 124"/>
          <p:cNvSpPr/>
          <p:nvPr/>
        </p:nvSpPr>
        <p:spPr>
          <a:xfrm>
            <a:off x="6490970" y="6622390"/>
            <a:ext cx="2230424" cy="1529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2166873" algn="l"/>
              </a:tabLst>
            </a:pPr>
            <a:r>
              <a:rPr lang="en-US" sz="900" b="1" i="0" spc="0" baseline="0" dirty="0">
                <a:solidFill>
                  <a:srgbClr val="FF0000"/>
                </a:solidFill>
                <a:latin typeface="Arial"/>
              </a:rPr>
              <a:t>JYU. </a:t>
            </a:r>
            <a:r>
              <a:rPr lang="en-US" sz="900" b="1" i="0" spc="0" baseline="0" dirty="0">
                <a:solidFill>
                  <a:srgbClr val="FFFFFF"/>
                </a:solidFill>
                <a:latin typeface="Arial"/>
              </a:rPr>
              <a:t>Since 1863.	2</a:t>
            </a:r>
          </a:p>
        </p:txBody>
      </p:sp>
      <p:sp>
        <p:nvSpPr>
          <p:cNvPr id="125" name="Rectangle 125"/>
          <p:cNvSpPr/>
          <p:nvPr/>
        </p:nvSpPr>
        <p:spPr>
          <a:xfrm>
            <a:off x="548640" y="859218"/>
            <a:ext cx="5173319" cy="34053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004" b="0" i="0" spc="2000" baseline="0" dirty="0">
                <a:solidFill>
                  <a:srgbClr val="F1563F"/>
                </a:solidFill>
                <a:latin typeface="Arial"/>
              </a:rPr>
              <a:t>•</a:t>
            </a:r>
            <a:r>
              <a:rPr lang="en-US" sz="2004" b="0" i="0" spc="0" baseline="0" dirty="0">
                <a:solidFill>
                  <a:srgbClr val="002957"/>
                </a:solidFill>
                <a:latin typeface="Arial"/>
              </a:rPr>
              <a:t>Opintojakson</a:t>
            </a:r>
            <a:r>
              <a:rPr lang="en-US" sz="2004" b="0" i="0" spc="-40" baseline="0" dirty="0">
                <a:solidFill>
                  <a:srgbClr val="002957"/>
                </a:solidFill>
                <a:latin typeface="Arial"/>
              </a:rPr>
              <a:t> </a:t>
            </a:r>
            <a:r>
              <a:rPr lang="en-US" sz="2004" b="0" i="0" spc="0" baseline="0" dirty="0">
                <a:solidFill>
                  <a:srgbClr val="002957"/>
                </a:solidFill>
                <a:latin typeface="Arial"/>
              </a:rPr>
              <a:t>suorite</a:t>
            </a:r>
            <a:r>
              <a:rPr lang="en-US" sz="2004" b="0" i="0" spc="-10" baseline="0" dirty="0">
                <a:solidFill>
                  <a:srgbClr val="002957"/>
                </a:solidFill>
                <a:latin typeface="Arial"/>
              </a:rPr>
              <a:t>t</a:t>
            </a:r>
            <a:r>
              <a:rPr lang="en-US" sz="2004" b="0" i="0" spc="0" baseline="0" dirty="0">
                <a:solidFill>
                  <a:srgbClr val="002957"/>
                </a:solidFill>
                <a:latin typeface="Arial"/>
              </a:rPr>
              <a:t>tuaa</a:t>
            </a:r>
            <a:r>
              <a:rPr lang="en-US" sz="2004" b="0" i="0" spc="-10" baseline="0" dirty="0">
                <a:solidFill>
                  <a:srgbClr val="002957"/>
                </a:solidFill>
                <a:latin typeface="Arial"/>
              </a:rPr>
              <a:t>n</a:t>
            </a:r>
            <a:r>
              <a:rPr lang="en-US" sz="2004" b="0" i="0" spc="-42" baseline="0" dirty="0">
                <a:solidFill>
                  <a:srgbClr val="002957"/>
                </a:solidFill>
                <a:latin typeface="Arial"/>
              </a:rPr>
              <a:t> </a:t>
            </a:r>
            <a:r>
              <a:rPr lang="en-US" sz="2004" b="0" i="0" spc="0" baseline="0" dirty="0">
                <a:solidFill>
                  <a:srgbClr val="002957"/>
                </a:solidFill>
                <a:latin typeface="Arial"/>
              </a:rPr>
              <a:t>opiskelija osaa:</a:t>
            </a:r>
          </a:p>
        </p:txBody>
      </p:sp>
      <p:sp>
        <p:nvSpPr>
          <p:cNvPr id="126" name="Rectangle 126"/>
          <p:cNvSpPr/>
          <p:nvPr/>
        </p:nvSpPr>
        <p:spPr>
          <a:xfrm>
            <a:off x="1292605" y="1270966"/>
            <a:ext cx="6436803" cy="58025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="0" i="0" spc="0" baseline="0" dirty="0">
                <a:solidFill>
                  <a:srgbClr val="002957"/>
                </a:solidFill>
                <a:latin typeface="Arial"/>
              </a:rPr>
              <a:t>hahmottaa, miten kasvatus ilmenee </a:t>
            </a:r>
            <a:r>
              <a:rPr lang="en-US" sz="1800" b="0" i="0" spc="-23" baseline="0" dirty="0">
                <a:solidFill>
                  <a:srgbClr val="002957"/>
                </a:solidFill>
                <a:latin typeface="Arial"/>
              </a:rPr>
              <a:t>y</a:t>
            </a:r>
            <a:r>
              <a:rPr lang="en-US" sz="1800" b="0" i="0" spc="0" baseline="0" dirty="0">
                <a:solidFill>
                  <a:srgbClr val="002957"/>
                </a:solidFill>
                <a:latin typeface="Arial"/>
              </a:rPr>
              <a:t>htäältä </a:t>
            </a:r>
            <a:r>
              <a:rPr lang="en-US" sz="1800" b="0" i="0" spc="-23" baseline="0" dirty="0">
                <a:solidFill>
                  <a:srgbClr val="002957"/>
                </a:solidFill>
                <a:latin typeface="Arial"/>
              </a:rPr>
              <a:t>y</a:t>
            </a:r>
            <a:r>
              <a:rPr lang="en-US" sz="1800" b="0" i="0" spc="0" baseline="0" dirty="0">
                <a:solidFill>
                  <a:srgbClr val="002957"/>
                </a:solidFill>
                <a:latin typeface="Arial"/>
              </a:rPr>
              <a:t>hteiskunnallisten </a:t>
            </a:r>
          </a:p>
          <a:p>
            <a:pPr marL="0">
              <a:lnSpc>
                <a:spcPts val="2160"/>
              </a:lnSpc>
            </a:pPr>
            <a:r>
              <a:rPr lang="en-US" sz="1802" b="0" i="0" spc="0" baseline="0" dirty="0">
                <a:solidFill>
                  <a:srgbClr val="002957"/>
                </a:solidFill>
                <a:latin typeface="Arial"/>
              </a:rPr>
              <a:t>rakenteiden j</a:t>
            </a:r>
            <a:r>
              <a:rPr lang="en-US" sz="1802" b="0" i="0" spc="-10" baseline="0" dirty="0">
                <a:solidFill>
                  <a:srgbClr val="002957"/>
                </a:solidFill>
                <a:latin typeface="Arial"/>
              </a:rPr>
              <a:t>a</a:t>
            </a:r>
            <a:r>
              <a:rPr lang="en-US" sz="1802" b="0" i="0" spc="0" baseline="0" dirty="0">
                <a:solidFill>
                  <a:srgbClr val="002957"/>
                </a:solidFill>
                <a:latin typeface="Arial"/>
              </a:rPr>
              <a:t> kä</a:t>
            </a:r>
            <a:r>
              <a:rPr lang="en-US" sz="1802" b="0" i="0" spc="-28" baseline="0" dirty="0">
                <a:solidFill>
                  <a:srgbClr val="002957"/>
                </a:solidFill>
                <a:latin typeface="Arial"/>
              </a:rPr>
              <a:t>y</a:t>
            </a:r>
            <a:r>
              <a:rPr lang="en-US" sz="1802" b="0" i="0" spc="0" baseline="0" dirty="0">
                <a:solidFill>
                  <a:srgbClr val="002957"/>
                </a:solidFill>
                <a:latin typeface="Arial"/>
              </a:rPr>
              <a:t>tänteiden osana j</a:t>
            </a:r>
            <a:r>
              <a:rPr lang="en-US" sz="1802" b="0" i="0" spc="-10" baseline="0" dirty="0">
                <a:solidFill>
                  <a:srgbClr val="002957"/>
                </a:solidFill>
                <a:latin typeface="Arial"/>
              </a:rPr>
              <a:t>a</a:t>
            </a:r>
            <a:r>
              <a:rPr lang="en-US" sz="1802" b="0" i="0" spc="0" baseline="0" dirty="0">
                <a:solidFill>
                  <a:srgbClr val="002957"/>
                </a:solidFill>
                <a:latin typeface="Arial"/>
              </a:rPr>
              <a:t> tois</a:t>
            </a:r>
            <a:r>
              <a:rPr lang="en-US" sz="1802" b="0" i="0" spc="-10" baseline="0" dirty="0">
                <a:solidFill>
                  <a:srgbClr val="002957"/>
                </a:solidFill>
                <a:latin typeface="Arial"/>
              </a:rPr>
              <a:t>a</a:t>
            </a:r>
            <a:r>
              <a:rPr lang="en-US" sz="1802" b="0" i="0" spc="0" baseline="0" dirty="0">
                <a:solidFill>
                  <a:srgbClr val="002957"/>
                </a:solidFill>
                <a:latin typeface="Arial"/>
              </a:rPr>
              <a:t>alta niitä muuttavana </a:t>
            </a:r>
          </a:p>
        </p:txBody>
      </p:sp>
      <p:sp>
        <p:nvSpPr>
          <p:cNvPr id="127" name="Rectangle 127"/>
          <p:cNvSpPr/>
          <p:nvPr/>
        </p:nvSpPr>
        <p:spPr>
          <a:xfrm>
            <a:off x="1292605" y="1819987"/>
            <a:ext cx="861593" cy="30586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="0" i="0" spc="0" baseline="0" dirty="0">
                <a:solidFill>
                  <a:srgbClr val="002957"/>
                </a:solidFill>
                <a:latin typeface="Arial"/>
              </a:rPr>
              <a:t>voimana</a:t>
            </a:r>
          </a:p>
        </p:txBody>
      </p:sp>
      <p:sp>
        <p:nvSpPr>
          <p:cNvPr id="128" name="Rectangle 128"/>
          <p:cNvSpPr/>
          <p:nvPr/>
        </p:nvSpPr>
        <p:spPr>
          <a:xfrm>
            <a:off x="1292605" y="2194891"/>
            <a:ext cx="7362367" cy="85456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="0" i="0" spc="0" baseline="0" dirty="0">
                <a:solidFill>
                  <a:srgbClr val="002957"/>
                </a:solidFill>
                <a:latin typeface="Arial"/>
              </a:rPr>
              <a:t>tarkastella kasvatukseen ja koulutukseen liitt</a:t>
            </a:r>
            <a:r>
              <a:rPr lang="en-US" sz="1800" b="0" i="0" spc="-19" baseline="0" dirty="0">
                <a:solidFill>
                  <a:srgbClr val="002957"/>
                </a:solidFill>
                <a:latin typeface="Arial"/>
              </a:rPr>
              <a:t>y</a:t>
            </a:r>
            <a:r>
              <a:rPr lang="en-US" sz="1800" b="0" i="0" spc="0" baseline="0" dirty="0">
                <a:solidFill>
                  <a:srgbClr val="002957"/>
                </a:solidFill>
                <a:latin typeface="Arial"/>
              </a:rPr>
              <a:t>viä sosiaalisia, kulttuurisia, </a:t>
            </a:r>
          </a:p>
          <a:p>
            <a:pPr marL="0">
              <a:lnSpc>
                <a:spcPts val="2160"/>
              </a:lnSpc>
            </a:pPr>
            <a:r>
              <a:rPr lang="en-US" sz="1800" b="0" i="0" spc="0" baseline="0" dirty="0">
                <a:solidFill>
                  <a:srgbClr val="002957"/>
                </a:solidFill>
                <a:latin typeface="Arial"/>
              </a:rPr>
              <a:t>taloudellisia ja poliittisia ilmiöitä sekä kasvatus</a:t>
            </a:r>
            <a:r>
              <a:rPr lang="en-US" sz="1800" b="0" i="0" spc="504" baseline="0" dirty="0">
                <a:solidFill>
                  <a:srgbClr val="002957"/>
                </a:solidFill>
                <a:latin typeface="Arial"/>
              </a:rPr>
              <a:t>-</a:t>
            </a:r>
            <a:r>
              <a:rPr lang="en-US" sz="1800" b="0" i="0" spc="0" baseline="0" dirty="0">
                <a:solidFill>
                  <a:srgbClr val="002957"/>
                </a:solidFill>
                <a:latin typeface="Arial"/>
              </a:rPr>
              <a:t>ja koulutusinstituutioita </a:t>
            </a:r>
          </a:p>
          <a:p>
            <a:pPr marL="0">
              <a:lnSpc>
                <a:spcPts val="2160"/>
              </a:lnSpc>
            </a:pPr>
            <a:r>
              <a:rPr lang="en-US" sz="1802" b="0" i="0" spc="-25" baseline="0" dirty="0">
                <a:solidFill>
                  <a:srgbClr val="002957"/>
                </a:solidFill>
                <a:latin typeface="Arial"/>
              </a:rPr>
              <a:t>y</a:t>
            </a:r>
            <a:r>
              <a:rPr lang="en-US" sz="1802" b="0" i="0" spc="0" baseline="0" dirty="0">
                <a:solidFill>
                  <a:srgbClr val="002957"/>
                </a:solidFill>
                <a:latin typeface="Arial"/>
              </a:rPr>
              <a:t>hteiskuntati</a:t>
            </a:r>
            <a:r>
              <a:rPr lang="en-US" sz="1802" b="0" i="0" spc="-10" baseline="0" dirty="0">
                <a:solidFill>
                  <a:srgbClr val="002957"/>
                </a:solidFill>
                <a:latin typeface="Arial"/>
              </a:rPr>
              <a:t>e</a:t>
            </a:r>
            <a:r>
              <a:rPr lang="en-US" sz="1802" b="0" i="0" spc="0" baseline="0" dirty="0">
                <a:solidFill>
                  <a:srgbClr val="002957"/>
                </a:solidFill>
                <a:latin typeface="Arial"/>
              </a:rPr>
              <a:t>teellisiä käsitteitä j</a:t>
            </a:r>
            <a:r>
              <a:rPr lang="en-US" sz="1802" b="0" i="0" spc="-10" baseline="0" dirty="0">
                <a:solidFill>
                  <a:srgbClr val="002957"/>
                </a:solidFill>
                <a:latin typeface="Arial"/>
              </a:rPr>
              <a:t>a</a:t>
            </a:r>
            <a:r>
              <a:rPr lang="en-US" sz="1802" b="0" i="0" spc="0" baseline="0" dirty="0">
                <a:solidFill>
                  <a:srgbClr val="002957"/>
                </a:solidFill>
                <a:latin typeface="Arial"/>
              </a:rPr>
              <a:t> teori</a:t>
            </a:r>
            <a:r>
              <a:rPr lang="en-US" sz="1802" b="0" i="0" spc="-10" baseline="0" dirty="0">
                <a:solidFill>
                  <a:srgbClr val="002957"/>
                </a:solidFill>
                <a:latin typeface="Arial"/>
              </a:rPr>
              <a:t>o</a:t>
            </a:r>
            <a:r>
              <a:rPr lang="en-US" sz="1802" b="0" i="0" spc="0" baseline="0" dirty="0">
                <a:solidFill>
                  <a:srgbClr val="002957"/>
                </a:solidFill>
                <a:latin typeface="Arial"/>
              </a:rPr>
              <a:t>ita kä</a:t>
            </a:r>
            <a:r>
              <a:rPr lang="en-US" sz="1802" b="0" i="0" spc="-25" baseline="0" dirty="0">
                <a:solidFill>
                  <a:srgbClr val="002957"/>
                </a:solidFill>
                <a:latin typeface="Arial"/>
              </a:rPr>
              <a:t>y</a:t>
            </a:r>
            <a:r>
              <a:rPr lang="en-US" sz="1802" b="0" i="0" spc="0" baseline="0" dirty="0">
                <a:solidFill>
                  <a:srgbClr val="002957"/>
                </a:solidFill>
                <a:latin typeface="Arial"/>
              </a:rPr>
              <a:t>ttäen</a:t>
            </a:r>
          </a:p>
        </p:txBody>
      </p:sp>
      <p:sp>
        <p:nvSpPr>
          <p:cNvPr id="129" name="Rectangle 129"/>
          <p:cNvSpPr/>
          <p:nvPr/>
        </p:nvSpPr>
        <p:spPr>
          <a:xfrm>
            <a:off x="1292605" y="3120213"/>
            <a:ext cx="7255992" cy="58018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="0" i="0" spc="0" baseline="0" dirty="0">
                <a:solidFill>
                  <a:srgbClr val="002957"/>
                </a:solidFill>
                <a:latin typeface="Arial"/>
              </a:rPr>
              <a:t>eritellä lapsuuteen, nuoruuteen ja aikuisuuteen liitt</a:t>
            </a:r>
            <a:r>
              <a:rPr lang="en-US" sz="1800" b="0" i="0" spc="-19" baseline="0" dirty="0">
                <a:solidFill>
                  <a:srgbClr val="002957"/>
                </a:solidFill>
                <a:latin typeface="Arial"/>
              </a:rPr>
              <a:t>y</a:t>
            </a:r>
            <a:r>
              <a:rPr lang="en-US" sz="1800" b="0" i="0" spc="0" baseline="0" dirty="0">
                <a:solidFill>
                  <a:srgbClr val="002957"/>
                </a:solidFill>
                <a:latin typeface="Arial"/>
              </a:rPr>
              <a:t>viä </a:t>
            </a:r>
            <a:r>
              <a:rPr lang="en-US" sz="1800" b="0" i="0" spc="-23" baseline="0" dirty="0">
                <a:solidFill>
                  <a:srgbClr val="002957"/>
                </a:solidFill>
                <a:latin typeface="Arial"/>
              </a:rPr>
              <a:t>y</a:t>
            </a:r>
            <a:r>
              <a:rPr lang="en-US" sz="1800" b="0" i="0" spc="0" baseline="0" dirty="0">
                <a:solidFill>
                  <a:srgbClr val="002957"/>
                </a:solidFill>
                <a:latin typeface="Arial"/>
              </a:rPr>
              <a:t>hteiskunnallisia </a:t>
            </a:r>
          </a:p>
          <a:p>
            <a:pPr marL="0">
              <a:lnSpc>
                <a:spcPts val="2160"/>
              </a:lnSpc>
            </a:pPr>
            <a:r>
              <a:rPr lang="en-US" sz="1800" b="0" i="0" spc="0" baseline="0" dirty="0">
                <a:solidFill>
                  <a:srgbClr val="002957"/>
                </a:solidFill>
                <a:latin typeface="Arial"/>
              </a:rPr>
              <a:t>ilmiöitä ja niissä tapahtuneita tai tapahtuvia muutoksia</a:t>
            </a:r>
          </a:p>
        </p:txBody>
      </p:sp>
      <p:sp>
        <p:nvSpPr>
          <p:cNvPr id="130" name="Rectangle 130"/>
          <p:cNvSpPr/>
          <p:nvPr/>
        </p:nvSpPr>
        <p:spPr>
          <a:xfrm>
            <a:off x="548640" y="3766120"/>
            <a:ext cx="1177736" cy="34053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004" b="0" i="0" spc="2000" baseline="0" dirty="0">
                <a:solidFill>
                  <a:srgbClr val="F1563F"/>
                </a:solidFill>
                <a:latin typeface="Arial"/>
              </a:rPr>
              <a:t>•</a:t>
            </a:r>
            <a:r>
              <a:rPr lang="en-US" sz="2004" b="0" i="0" spc="0" baseline="0" dirty="0">
                <a:solidFill>
                  <a:srgbClr val="002957"/>
                </a:solidFill>
                <a:latin typeface="Arial"/>
              </a:rPr>
              <a:t>Sisältö:</a:t>
            </a:r>
          </a:p>
        </p:txBody>
      </p:sp>
      <p:sp>
        <p:nvSpPr>
          <p:cNvPr id="131" name="Rectangle 131"/>
          <p:cNvSpPr/>
          <p:nvPr/>
        </p:nvSpPr>
        <p:spPr>
          <a:xfrm>
            <a:off x="1292605" y="4176726"/>
            <a:ext cx="4797730" cy="30586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="0" i="0" spc="0" baseline="0" dirty="0">
                <a:solidFill>
                  <a:srgbClr val="002957"/>
                </a:solidFill>
                <a:latin typeface="Arial"/>
              </a:rPr>
              <a:t>Kasvatus</a:t>
            </a:r>
            <a:r>
              <a:rPr lang="en-US" sz="1800" b="0" i="0" spc="504" baseline="0" dirty="0">
                <a:solidFill>
                  <a:srgbClr val="002957"/>
                </a:solidFill>
                <a:latin typeface="Arial"/>
              </a:rPr>
              <a:t>-</a:t>
            </a:r>
            <a:r>
              <a:rPr lang="en-US" sz="1800" b="0" i="0" spc="0" baseline="0" dirty="0">
                <a:solidFill>
                  <a:srgbClr val="002957"/>
                </a:solidFill>
                <a:latin typeface="Arial"/>
              </a:rPr>
              <a:t>ja koulutusinstituutiot ja –järjestelmät</a:t>
            </a:r>
          </a:p>
        </p:txBody>
      </p:sp>
      <p:sp>
        <p:nvSpPr>
          <p:cNvPr id="132" name="Rectangle 132"/>
          <p:cNvSpPr/>
          <p:nvPr/>
        </p:nvSpPr>
        <p:spPr>
          <a:xfrm>
            <a:off x="1292605" y="4553154"/>
            <a:ext cx="6888632" cy="58018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="0" i="0" spc="0" baseline="0" dirty="0">
                <a:solidFill>
                  <a:srgbClr val="002957"/>
                </a:solidFill>
                <a:latin typeface="Arial"/>
              </a:rPr>
              <a:t>Kasvatuksen ja koulutuksen suhde valtarakenteisiin, kulttuureihin ja </a:t>
            </a:r>
          </a:p>
          <a:p>
            <a:pPr marL="0">
              <a:lnSpc>
                <a:spcPts val="2159"/>
              </a:lnSpc>
            </a:pPr>
            <a:r>
              <a:rPr lang="en-US" sz="1800" b="0" i="0" spc="0" baseline="0" dirty="0">
                <a:solidFill>
                  <a:srgbClr val="002957"/>
                </a:solidFill>
                <a:latin typeface="Arial"/>
              </a:rPr>
              <a:t>ideologioihin</a:t>
            </a:r>
          </a:p>
        </p:txBody>
      </p:sp>
      <p:sp>
        <p:nvSpPr>
          <p:cNvPr id="133" name="Rectangle 133"/>
          <p:cNvSpPr/>
          <p:nvPr/>
        </p:nvSpPr>
        <p:spPr>
          <a:xfrm>
            <a:off x="1292605" y="5203558"/>
            <a:ext cx="6819223" cy="58078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2" b="0" i="0" spc="0" baseline="0" dirty="0">
                <a:solidFill>
                  <a:srgbClr val="002957"/>
                </a:solidFill>
                <a:latin typeface="Arial"/>
              </a:rPr>
              <a:t>Lapsuus, nuoruus j</a:t>
            </a:r>
            <a:r>
              <a:rPr lang="en-US" sz="1802" b="0" i="0" spc="-10" baseline="0" dirty="0">
                <a:solidFill>
                  <a:srgbClr val="002957"/>
                </a:solidFill>
                <a:latin typeface="Arial"/>
              </a:rPr>
              <a:t>a</a:t>
            </a:r>
            <a:r>
              <a:rPr lang="en-US" sz="1802" b="0" i="0" spc="0" baseline="0" dirty="0">
                <a:solidFill>
                  <a:srgbClr val="002957"/>
                </a:solidFill>
                <a:latin typeface="Arial"/>
              </a:rPr>
              <a:t> aik</a:t>
            </a:r>
            <a:r>
              <a:rPr lang="en-US" sz="1802" b="0" i="0" spc="-10" baseline="0" dirty="0">
                <a:solidFill>
                  <a:srgbClr val="002957"/>
                </a:solidFill>
                <a:latin typeface="Arial"/>
              </a:rPr>
              <a:t>u</a:t>
            </a:r>
            <a:r>
              <a:rPr lang="en-US" sz="1802" b="0" i="0" spc="0" baseline="0" dirty="0">
                <a:solidFill>
                  <a:srgbClr val="002957"/>
                </a:solidFill>
                <a:latin typeface="Arial"/>
              </a:rPr>
              <a:t>is</a:t>
            </a:r>
            <a:r>
              <a:rPr lang="en-US" sz="1802" b="0" i="0" spc="-10" baseline="0" dirty="0">
                <a:solidFill>
                  <a:srgbClr val="002957"/>
                </a:solidFill>
                <a:latin typeface="Arial"/>
              </a:rPr>
              <a:t>u</a:t>
            </a:r>
            <a:r>
              <a:rPr lang="en-US" sz="1802" b="0" i="0" spc="0" baseline="0" dirty="0">
                <a:solidFill>
                  <a:srgbClr val="002957"/>
                </a:solidFill>
                <a:latin typeface="Arial"/>
              </a:rPr>
              <a:t>us histori</a:t>
            </a:r>
            <a:r>
              <a:rPr lang="en-US" sz="1802" b="0" i="0" spc="-10" baseline="0" dirty="0">
                <a:solidFill>
                  <a:srgbClr val="002957"/>
                </a:solidFill>
                <a:latin typeface="Arial"/>
              </a:rPr>
              <a:t>a</a:t>
            </a:r>
            <a:r>
              <a:rPr lang="en-US" sz="1802" b="0" i="0" spc="0" baseline="0" dirty="0">
                <a:solidFill>
                  <a:srgbClr val="002957"/>
                </a:solidFill>
                <a:latin typeface="Arial"/>
              </a:rPr>
              <a:t>llis</a:t>
            </a:r>
            <a:r>
              <a:rPr lang="en-US" sz="1802" b="0" i="0" spc="-10" baseline="0" dirty="0">
                <a:solidFill>
                  <a:srgbClr val="002957"/>
                </a:solidFill>
                <a:latin typeface="Arial"/>
              </a:rPr>
              <a:t>e</a:t>
            </a:r>
            <a:r>
              <a:rPr lang="en-US" sz="1802" b="0" i="0" spc="0" baseline="0" dirty="0">
                <a:solidFill>
                  <a:srgbClr val="002957"/>
                </a:solidFill>
                <a:latin typeface="Arial"/>
              </a:rPr>
              <a:t>na, </a:t>
            </a:r>
            <a:r>
              <a:rPr lang="en-US" sz="1802" b="0" i="0" spc="-25" baseline="0" dirty="0">
                <a:solidFill>
                  <a:srgbClr val="002957"/>
                </a:solidFill>
                <a:latin typeface="Arial"/>
              </a:rPr>
              <a:t>y</a:t>
            </a:r>
            <a:r>
              <a:rPr lang="en-US" sz="1802" b="0" i="0" spc="0" baseline="0" dirty="0">
                <a:solidFill>
                  <a:srgbClr val="002957"/>
                </a:solidFill>
                <a:latin typeface="Arial"/>
              </a:rPr>
              <a:t>hteiskunnallisena j</a:t>
            </a:r>
            <a:r>
              <a:rPr lang="en-US" sz="1802" b="0" i="0" spc="-10" baseline="0" dirty="0">
                <a:solidFill>
                  <a:srgbClr val="002957"/>
                </a:solidFill>
                <a:latin typeface="Arial"/>
              </a:rPr>
              <a:t>a</a:t>
            </a:r>
            <a:r>
              <a:rPr lang="en-US" sz="1802" b="0" i="0" spc="0" baseline="0" dirty="0">
                <a:solidFill>
                  <a:srgbClr val="002957"/>
                </a:solidFill>
                <a:latin typeface="Arial"/>
              </a:rPr>
              <a:t> </a:t>
            </a:r>
          </a:p>
          <a:p>
            <a:pPr marL="0">
              <a:lnSpc>
                <a:spcPts val="2161"/>
              </a:lnSpc>
            </a:pPr>
            <a:r>
              <a:rPr lang="en-US" sz="1800" b="0" i="0" spc="0" baseline="0" dirty="0">
                <a:solidFill>
                  <a:srgbClr val="002957"/>
                </a:solidFill>
                <a:latin typeface="Arial"/>
              </a:rPr>
              <a:t>kulttuurisena konstruktiona</a:t>
            </a:r>
          </a:p>
        </p:txBody>
      </p:sp>
      <p:sp>
        <p:nvSpPr>
          <p:cNvPr id="134" name="Rectangle 134"/>
          <p:cNvSpPr/>
          <p:nvPr/>
        </p:nvSpPr>
        <p:spPr>
          <a:xfrm>
            <a:off x="1292605" y="5853380"/>
            <a:ext cx="6969785" cy="30586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="0" i="0" spc="0" baseline="0" dirty="0">
                <a:solidFill>
                  <a:srgbClr val="002957"/>
                </a:solidFill>
                <a:latin typeface="Arial"/>
              </a:rPr>
              <a:t>Yhteiskunnallinen oikeudenmukaisuus, </a:t>
            </a:r>
            <a:r>
              <a:rPr lang="en-US" sz="1800" b="0" i="0" spc="-23" baseline="0" dirty="0">
                <a:solidFill>
                  <a:srgbClr val="002957"/>
                </a:solidFill>
                <a:latin typeface="Arial"/>
              </a:rPr>
              <a:t>y</a:t>
            </a:r>
            <a:r>
              <a:rPr lang="en-US" sz="1800" b="0" i="0" spc="0" baseline="0" dirty="0">
                <a:solidFill>
                  <a:srgbClr val="002957"/>
                </a:solidFill>
                <a:latin typeface="Arial"/>
              </a:rPr>
              <a:t>hdenvertaisuus ja osallisuus</a:t>
            </a:r>
          </a:p>
        </p:txBody>
      </p:sp>
      <p:sp>
        <p:nvSpPr>
          <p:cNvPr id="135" name="Rectangle 135"/>
          <p:cNvSpPr/>
          <p:nvPr/>
        </p:nvSpPr>
        <p:spPr>
          <a:xfrm>
            <a:off x="7777606" y="6622390"/>
            <a:ext cx="510921" cy="1529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900" b="1" i="0" spc="0" baseline="0" dirty="0">
                <a:solidFill>
                  <a:srgbClr val="FFFFFF"/>
                </a:solidFill>
                <a:latin typeface="Arial"/>
              </a:rPr>
              <a:t>1.11.2018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Freeform 13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0" t="0" r="0" b="0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EEEFE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7" name="Freeform 137"/>
          <p:cNvSpPr/>
          <p:nvPr/>
        </p:nvSpPr>
        <p:spPr>
          <a:xfrm>
            <a:off x="8504681" y="6593587"/>
            <a:ext cx="0" cy="180987"/>
          </a:xfrm>
          <a:custGeom>
            <a:avLst/>
            <a:gdLst/>
            <a:ahLst/>
            <a:cxnLst/>
            <a:rect l="0" t="0" r="0" b="0"/>
            <a:pathLst>
              <a:path h="180987">
                <a:moveTo>
                  <a:pt x="0" y="0"/>
                </a:moveTo>
                <a:lnTo>
                  <a:pt x="0" y="180987"/>
                </a:lnTo>
              </a:path>
            </a:pathLst>
          </a:custGeom>
          <a:noFill/>
          <a:ln w="25907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8" name="Freeform 138"/>
          <p:cNvSpPr/>
          <p:nvPr/>
        </p:nvSpPr>
        <p:spPr>
          <a:xfrm>
            <a:off x="7553706" y="6593587"/>
            <a:ext cx="0" cy="180987"/>
          </a:xfrm>
          <a:custGeom>
            <a:avLst/>
            <a:gdLst/>
            <a:ahLst/>
            <a:cxnLst/>
            <a:rect l="0" t="0" r="0" b="0"/>
            <a:pathLst>
              <a:path h="180987">
                <a:moveTo>
                  <a:pt x="0" y="0"/>
                </a:moveTo>
                <a:lnTo>
                  <a:pt x="0" y="180987"/>
                </a:lnTo>
              </a:path>
            </a:pathLst>
          </a:custGeom>
          <a:noFill/>
          <a:ln w="25907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9" name="Freeform 139"/>
          <p:cNvSpPr/>
          <p:nvPr/>
        </p:nvSpPr>
        <p:spPr>
          <a:xfrm>
            <a:off x="7923276" y="0"/>
            <a:ext cx="763524" cy="1028700"/>
          </a:xfrm>
          <a:custGeom>
            <a:avLst/>
            <a:gdLst/>
            <a:ahLst/>
            <a:cxnLst/>
            <a:rect l="0" t="0" r="0" b="0"/>
            <a:pathLst>
              <a:path w="763524" h="1028700">
                <a:moveTo>
                  <a:pt x="0" y="1028700"/>
                </a:moveTo>
                <a:lnTo>
                  <a:pt x="763524" y="1028700"/>
                </a:lnTo>
                <a:lnTo>
                  <a:pt x="763524" y="0"/>
                </a:lnTo>
                <a:lnTo>
                  <a:pt x="0" y="0"/>
                </a:lnTo>
                <a:lnTo>
                  <a:pt x="0" y="1028700"/>
                </a:lnTo>
                <a:close/>
              </a:path>
            </a:pathLst>
          </a:custGeom>
          <a:solidFill>
            <a:srgbClr val="002957">
              <a:alpha val="100000"/>
            </a:srgbClr>
          </a:solidFill>
          <a:ln w="2590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0" name="Picture 11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42731" y="166117"/>
            <a:ext cx="324611" cy="736091"/>
          </a:xfrm>
          <a:prstGeom prst="rect">
            <a:avLst/>
          </a:prstGeom>
          <a:noFill/>
          <a:extLst/>
        </p:spPr>
      </p:pic>
      <p:sp>
        <p:nvSpPr>
          <p:cNvPr id="141" name="Freeform 141"/>
          <p:cNvSpPr/>
          <p:nvPr/>
        </p:nvSpPr>
        <p:spPr>
          <a:xfrm>
            <a:off x="0" y="6541008"/>
            <a:ext cx="9144000" cy="323087"/>
          </a:xfrm>
          <a:custGeom>
            <a:avLst/>
            <a:gdLst/>
            <a:ahLst/>
            <a:cxnLst/>
            <a:rect l="0" t="0" r="0" b="0"/>
            <a:pathLst>
              <a:path w="9144000" h="323087">
                <a:moveTo>
                  <a:pt x="0" y="323087"/>
                </a:moveTo>
                <a:lnTo>
                  <a:pt x="9144000" y="323087"/>
                </a:lnTo>
                <a:lnTo>
                  <a:pt x="9144000" y="0"/>
                </a:lnTo>
                <a:lnTo>
                  <a:pt x="0" y="0"/>
                </a:lnTo>
                <a:lnTo>
                  <a:pt x="0" y="323087"/>
                </a:lnTo>
                <a:close/>
              </a:path>
            </a:pathLst>
          </a:custGeom>
          <a:solidFill>
            <a:srgbClr val="002957">
              <a:alpha val="100000"/>
            </a:srgbClr>
          </a:solidFill>
          <a:ln w="2590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2" name="Freeform 142"/>
          <p:cNvSpPr/>
          <p:nvPr/>
        </p:nvSpPr>
        <p:spPr>
          <a:xfrm>
            <a:off x="8504681" y="6593587"/>
            <a:ext cx="0" cy="180987"/>
          </a:xfrm>
          <a:custGeom>
            <a:avLst/>
            <a:gdLst/>
            <a:ahLst/>
            <a:cxnLst/>
            <a:rect l="0" t="0" r="0" b="0"/>
            <a:pathLst>
              <a:path h="180987">
                <a:moveTo>
                  <a:pt x="0" y="0"/>
                </a:moveTo>
                <a:lnTo>
                  <a:pt x="0" y="180987"/>
                </a:lnTo>
              </a:path>
            </a:pathLst>
          </a:custGeom>
          <a:noFill/>
          <a:ln w="25907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3" name="Freeform 143"/>
          <p:cNvSpPr/>
          <p:nvPr/>
        </p:nvSpPr>
        <p:spPr>
          <a:xfrm>
            <a:off x="7553706" y="6593587"/>
            <a:ext cx="0" cy="180987"/>
          </a:xfrm>
          <a:custGeom>
            <a:avLst/>
            <a:gdLst/>
            <a:ahLst/>
            <a:cxnLst/>
            <a:rect l="0" t="0" r="0" b="0"/>
            <a:pathLst>
              <a:path h="180987">
                <a:moveTo>
                  <a:pt x="0" y="0"/>
                </a:moveTo>
                <a:lnTo>
                  <a:pt x="0" y="180987"/>
                </a:lnTo>
              </a:path>
            </a:pathLst>
          </a:custGeom>
          <a:noFill/>
          <a:ln w="25907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4" name="Picture 117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05839" y="2579243"/>
            <a:ext cx="126492" cy="248411"/>
          </a:xfrm>
          <a:prstGeom prst="rect">
            <a:avLst/>
          </a:prstGeom>
          <a:noFill/>
          <a:extLst/>
        </p:spPr>
      </p:pic>
      <p:pic>
        <p:nvPicPr>
          <p:cNvPr id="145" name="Picture 117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05839" y="3533268"/>
            <a:ext cx="126492" cy="248411"/>
          </a:xfrm>
          <a:prstGeom prst="rect">
            <a:avLst/>
          </a:prstGeom>
          <a:noFill/>
          <a:extLst/>
        </p:spPr>
      </p:pic>
      <p:pic>
        <p:nvPicPr>
          <p:cNvPr id="146" name="Picture 117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05839" y="4651884"/>
            <a:ext cx="126492" cy="248411"/>
          </a:xfrm>
          <a:prstGeom prst="rect">
            <a:avLst/>
          </a:prstGeom>
          <a:noFill/>
          <a:extLst/>
        </p:spPr>
      </p:pic>
      <p:pic>
        <p:nvPicPr>
          <p:cNvPr id="147" name="Picture 147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05839" y="5179188"/>
            <a:ext cx="126492" cy="248411"/>
          </a:xfrm>
          <a:prstGeom prst="rect">
            <a:avLst/>
          </a:prstGeom>
          <a:noFill/>
          <a:extLst/>
        </p:spPr>
      </p:pic>
      <p:sp>
        <p:nvSpPr>
          <p:cNvPr id="148" name="Rectangle 148"/>
          <p:cNvSpPr/>
          <p:nvPr/>
        </p:nvSpPr>
        <p:spPr>
          <a:xfrm>
            <a:off x="6490970" y="6622390"/>
            <a:ext cx="2230424" cy="1529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2166873" algn="l"/>
              </a:tabLst>
            </a:pPr>
            <a:r>
              <a:rPr lang="en-US" sz="900" b="1" i="0" spc="0" baseline="0" dirty="0">
                <a:solidFill>
                  <a:srgbClr val="FF0000"/>
                </a:solidFill>
                <a:latin typeface="Arial"/>
              </a:rPr>
              <a:t>JYU. </a:t>
            </a:r>
            <a:r>
              <a:rPr lang="en-US" sz="900" b="1" i="0" spc="0" baseline="0" dirty="0">
                <a:solidFill>
                  <a:srgbClr val="FFFFFF"/>
                </a:solidFill>
                <a:latin typeface="Arial"/>
              </a:rPr>
              <a:t>Since 1863.	3</a:t>
            </a:r>
          </a:p>
        </p:txBody>
      </p:sp>
      <p:sp>
        <p:nvSpPr>
          <p:cNvPr id="149" name="Rectangle 149"/>
          <p:cNvSpPr/>
          <p:nvPr/>
        </p:nvSpPr>
        <p:spPr>
          <a:xfrm>
            <a:off x="548640" y="1826754"/>
            <a:ext cx="3121572" cy="54444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3204" b="0" i="0" spc="1580" baseline="0" dirty="0">
                <a:solidFill>
                  <a:srgbClr val="F1563F"/>
                </a:solidFill>
                <a:latin typeface="Arial"/>
              </a:rPr>
              <a:t>•</a:t>
            </a:r>
            <a:r>
              <a:rPr lang="en-US" sz="3204" b="0" i="0" spc="0" baseline="0" dirty="0">
                <a:solidFill>
                  <a:srgbClr val="002957"/>
                </a:solidFill>
                <a:latin typeface="Arial"/>
              </a:rPr>
              <a:t>Opetusmuodot:</a:t>
            </a:r>
          </a:p>
        </p:txBody>
      </p:sp>
      <p:sp>
        <p:nvSpPr>
          <p:cNvPr id="150" name="Rectangle 150"/>
          <p:cNvSpPr/>
          <p:nvPr/>
        </p:nvSpPr>
        <p:spPr>
          <a:xfrm>
            <a:off x="1292605" y="2425879"/>
            <a:ext cx="6474085" cy="47552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798" b="0" i="0" spc="0" baseline="0" dirty="0">
                <a:solidFill>
                  <a:srgbClr val="002957"/>
                </a:solidFill>
                <a:latin typeface="Arial"/>
              </a:rPr>
              <a:t>Luennot, jotka</a:t>
            </a:r>
            <a:r>
              <a:rPr lang="en-US" sz="2798" b="0" i="0" spc="-11" baseline="0" dirty="0">
                <a:solidFill>
                  <a:srgbClr val="002957"/>
                </a:solidFill>
                <a:latin typeface="Arial"/>
              </a:rPr>
              <a:t> </a:t>
            </a:r>
            <a:r>
              <a:rPr lang="en-US" sz="2798" b="0" i="0" spc="0" baseline="0" dirty="0">
                <a:solidFill>
                  <a:srgbClr val="002957"/>
                </a:solidFill>
                <a:latin typeface="Arial"/>
              </a:rPr>
              <a:t>voidaan seurata livenä tai </a:t>
            </a:r>
          </a:p>
        </p:txBody>
      </p:sp>
      <p:sp>
        <p:nvSpPr>
          <p:cNvPr id="151" name="Rectangle 151"/>
          <p:cNvSpPr/>
          <p:nvPr/>
        </p:nvSpPr>
        <p:spPr>
          <a:xfrm>
            <a:off x="1292605" y="2853197"/>
            <a:ext cx="2674373" cy="47511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795" b="0" i="0" spc="0" baseline="0" dirty="0">
                <a:solidFill>
                  <a:srgbClr val="002957"/>
                </a:solidFill>
                <a:latin typeface="Arial"/>
              </a:rPr>
              <a:t>tallenteena (10h)</a:t>
            </a:r>
          </a:p>
        </p:txBody>
      </p:sp>
      <p:sp>
        <p:nvSpPr>
          <p:cNvPr id="152" name="Rectangle 152"/>
          <p:cNvSpPr/>
          <p:nvPr/>
        </p:nvSpPr>
        <p:spPr>
          <a:xfrm>
            <a:off x="1292605" y="3380501"/>
            <a:ext cx="4177291" cy="47511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795" b="0" i="0" spc="0" baseline="0" dirty="0">
                <a:solidFill>
                  <a:srgbClr val="002957"/>
                </a:solidFill>
                <a:latin typeface="Arial"/>
              </a:rPr>
              <a:t>Demot kotiryhmässä (10h)</a:t>
            </a:r>
          </a:p>
        </p:txBody>
      </p:sp>
      <p:sp>
        <p:nvSpPr>
          <p:cNvPr id="153" name="Rectangle 153"/>
          <p:cNvSpPr/>
          <p:nvPr/>
        </p:nvSpPr>
        <p:spPr>
          <a:xfrm>
            <a:off x="548640" y="3899902"/>
            <a:ext cx="3314121" cy="107458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3204" b="0" i="0" spc="1580" baseline="0" dirty="0">
                <a:solidFill>
                  <a:srgbClr val="F1563F"/>
                </a:solidFill>
                <a:latin typeface="Arial"/>
              </a:rPr>
              <a:t>•</a:t>
            </a:r>
            <a:r>
              <a:rPr lang="en-US" sz="3204" b="0" i="0" spc="0" baseline="0" dirty="0">
                <a:solidFill>
                  <a:srgbClr val="002957"/>
                </a:solidFill>
                <a:latin typeface="Arial"/>
              </a:rPr>
              <a:t>Su</a:t>
            </a:r>
            <a:r>
              <a:rPr lang="en-US" sz="3204" b="0" i="0" spc="-12" baseline="0" dirty="0">
                <a:solidFill>
                  <a:srgbClr val="002957"/>
                </a:solidFill>
                <a:latin typeface="Arial"/>
              </a:rPr>
              <a:t>o</a:t>
            </a:r>
            <a:r>
              <a:rPr lang="en-US" sz="3204" b="0" i="0" spc="0" baseline="0" dirty="0">
                <a:solidFill>
                  <a:srgbClr val="002957"/>
                </a:solidFill>
                <a:latin typeface="Arial"/>
              </a:rPr>
              <a:t>ritustavat:</a:t>
            </a:r>
          </a:p>
          <a:p>
            <a:pPr marL="743965">
              <a:lnSpc>
                <a:spcPts val="4174"/>
              </a:lnSpc>
            </a:pPr>
            <a:r>
              <a:rPr lang="en-US" sz="2795" b="0" i="0" spc="0" baseline="0" dirty="0">
                <a:solidFill>
                  <a:srgbClr val="002957"/>
                </a:solidFill>
                <a:latin typeface="Arial"/>
              </a:rPr>
              <a:t>Oppimistehtävät</a:t>
            </a:r>
          </a:p>
        </p:txBody>
      </p:sp>
      <p:sp>
        <p:nvSpPr>
          <p:cNvPr id="154" name="Rectangle 154"/>
          <p:cNvSpPr/>
          <p:nvPr/>
        </p:nvSpPr>
        <p:spPr>
          <a:xfrm>
            <a:off x="1292605" y="5027056"/>
            <a:ext cx="5817432" cy="47511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795" b="0" i="0" spc="0" baseline="0" dirty="0">
                <a:solidFill>
                  <a:srgbClr val="002957"/>
                </a:solidFill>
                <a:latin typeface="Arial"/>
              </a:rPr>
              <a:t>Aktiivinen osallistuminen opetukseen</a:t>
            </a:r>
          </a:p>
        </p:txBody>
      </p:sp>
      <p:sp>
        <p:nvSpPr>
          <p:cNvPr id="155" name="Rectangle 155"/>
          <p:cNvSpPr/>
          <p:nvPr/>
        </p:nvSpPr>
        <p:spPr>
          <a:xfrm>
            <a:off x="7777606" y="6622390"/>
            <a:ext cx="510921" cy="1529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900" b="1" i="0" spc="0" baseline="0" dirty="0">
                <a:solidFill>
                  <a:srgbClr val="FFFFFF"/>
                </a:solidFill>
                <a:latin typeface="Arial"/>
              </a:rPr>
              <a:t>1.11.2018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Freeform 15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0" t="0" r="0" b="0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EEEFE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" name="Freeform 157"/>
          <p:cNvSpPr/>
          <p:nvPr/>
        </p:nvSpPr>
        <p:spPr>
          <a:xfrm>
            <a:off x="8504681" y="6593587"/>
            <a:ext cx="0" cy="180987"/>
          </a:xfrm>
          <a:custGeom>
            <a:avLst/>
            <a:gdLst/>
            <a:ahLst/>
            <a:cxnLst/>
            <a:rect l="0" t="0" r="0" b="0"/>
            <a:pathLst>
              <a:path h="180987">
                <a:moveTo>
                  <a:pt x="0" y="0"/>
                </a:moveTo>
                <a:lnTo>
                  <a:pt x="0" y="180987"/>
                </a:lnTo>
              </a:path>
            </a:pathLst>
          </a:custGeom>
          <a:noFill/>
          <a:ln w="25907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" name="Freeform 158"/>
          <p:cNvSpPr/>
          <p:nvPr/>
        </p:nvSpPr>
        <p:spPr>
          <a:xfrm>
            <a:off x="7553706" y="6593587"/>
            <a:ext cx="0" cy="180987"/>
          </a:xfrm>
          <a:custGeom>
            <a:avLst/>
            <a:gdLst/>
            <a:ahLst/>
            <a:cxnLst/>
            <a:rect l="0" t="0" r="0" b="0"/>
            <a:pathLst>
              <a:path h="180987">
                <a:moveTo>
                  <a:pt x="0" y="0"/>
                </a:moveTo>
                <a:lnTo>
                  <a:pt x="0" y="180987"/>
                </a:lnTo>
              </a:path>
            </a:pathLst>
          </a:custGeom>
          <a:noFill/>
          <a:ln w="25907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" name="Freeform 159"/>
          <p:cNvSpPr/>
          <p:nvPr/>
        </p:nvSpPr>
        <p:spPr>
          <a:xfrm>
            <a:off x="7923276" y="0"/>
            <a:ext cx="763524" cy="1028700"/>
          </a:xfrm>
          <a:custGeom>
            <a:avLst/>
            <a:gdLst/>
            <a:ahLst/>
            <a:cxnLst/>
            <a:rect l="0" t="0" r="0" b="0"/>
            <a:pathLst>
              <a:path w="763524" h="1028700">
                <a:moveTo>
                  <a:pt x="0" y="1028700"/>
                </a:moveTo>
                <a:lnTo>
                  <a:pt x="763524" y="1028700"/>
                </a:lnTo>
                <a:lnTo>
                  <a:pt x="763524" y="0"/>
                </a:lnTo>
                <a:lnTo>
                  <a:pt x="0" y="0"/>
                </a:lnTo>
                <a:lnTo>
                  <a:pt x="0" y="1028700"/>
                </a:lnTo>
                <a:close/>
              </a:path>
            </a:pathLst>
          </a:custGeom>
          <a:solidFill>
            <a:srgbClr val="002957">
              <a:alpha val="100000"/>
            </a:srgbClr>
          </a:solidFill>
          <a:ln w="2590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60" name="Picture 11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42731" y="166117"/>
            <a:ext cx="324611" cy="736091"/>
          </a:xfrm>
          <a:prstGeom prst="rect">
            <a:avLst/>
          </a:prstGeom>
          <a:noFill/>
          <a:extLst/>
        </p:spPr>
      </p:pic>
      <p:sp>
        <p:nvSpPr>
          <p:cNvPr id="161" name="Freeform 161"/>
          <p:cNvSpPr/>
          <p:nvPr/>
        </p:nvSpPr>
        <p:spPr>
          <a:xfrm>
            <a:off x="0" y="6541008"/>
            <a:ext cx="9144000" cy="323087"/>
          </a:xfrm>
          <a:custGeom>
            <a:avLst/>
            <a:gdLst/>
            <a:ahLst/>
            <a:cxnLst/>
            <a:rect l="0" t="0" r="0" b="0"/>
            <a:pathLst>
              <a:path w="9144000" h="323087">
                <a:moveTo>
                  <a:pt x="0" y="323087"/>
                </a:moveTo>
                <a:lnTo>
                  <a:pt x="9144000" y="323087"/>
                </a:lnTo>
                <a:lnTo>
                  <a:pt x="9144000" y="0"/>
                </a:lnTo>
                <a:lnTo>
                  <a:pt x="0" y="0"/>
                </a:lnTo>
                <a:lnTo>
                  <a:pt x="0" y="323087"/>
                </a:lnTo>
                <a:close/>
              </a:path>
            </a:pathLst>
          </a:custGeom>
          <a:solidFill>
            <a:srgbClr val="002957">
              <a:alpha val="100000"/>
            </a:srgbClr>
          </a:solidFill>
          <a:ln w="2590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2" name="Freeform 162"/>
          <p:cNvSpPr/>
          <p:nvPr/>
        </p:nvSpPr>
        <p:spPr>
          <a:xfrm>
            <a:off x="8504681" y="6593587"/>
            <a:ext cx="0" cy="180987"/>
          </a:xfrm>
          <a:custGeom>
            <a:avLst/>
            <a:gdLst/>
            <a:ahLst/>
            <a:cxnLst/>
            <a:rect l="0" t="0" r="0" b="0"/>
            <a:pathLst>
              <a:path h="180987">
                <a:moveTo>
                  <a:pt x="0" y="0"/>
                </a:moveTo>
                <a:lnTo>
                  <a:pt x="0" y="180987"/>
                </a:lnTo>
              </a:path>
            </a:pathLst>
          </a:custGeom>
          <a:noFill/>
          <a:ln w="25907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" name="Freeform 163"/>
          <p:cNvSpPr/>
          <p:nvPr/>
        </p:nvSpPr>
        <p:spPr>
          <a:xfrm>
            <a:off x="7553706" y="6593587"/>
            <a:ext cx="0" cy="180987"/>
          </a:xfrm>
          <a:custGeom>
            <a:avLst/>
            <a:gdLst/>
            <a:ahLst/>
            <a:cxnLst/>
            <a:rect l="0" t="0" r="0" b="0"/>
            <a:pathLst>
              <a:path h="180987">
                <a:moveTo>
                  <a:pt x="0" y="0"/>
                </a:moveTo>
                <a:lnTo>
                  <a:pt x="0" y="180987"/>
                </a:lnTo>
              </a:path>
            </a:pathLst>
          </a:custGeom>
          <a:noFill/>
          <a:ln w="25907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" name="Rectangle 164"/>
          <p:cNvSpPr/>
          <p:nvPr/>
        </p:nvSpPr>
        <p:spPr>
          <a:xfrm>
            <a:off x="6490970" y="6622390"/>
            <a:ext cx="2230424" cy="1529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2166873" algn="l"/>
              </a:tabLst>
            </a:pPr>
            <a:r>
              <a:rPr lang="en-US" sz="900" b="1" i="0" spc="0" baseline="0" dirty="0">
                <a:solidFill>
                  <a:srgbClr val="FF0000"/>
                </a:solidFill>
                <a:latin typeface="Arial"/>
              </a:rPr>
              <a:t>JYU. </a:t>
            </a:r>
            <a:r>
              <a:rPr lang="en-US" sz="900" b="1" i="0" spc="0" baseline="0" dirty="0">
                <a:solidFill>
                  <a:srgbClr val="FFFFFF"/>
                </a:solidFill>
                <a:latin typeface="Arial"/>
              </a:rPr>
              <a:t>Since 1863.	4</a:t>
            </a:r>
          </a:p>
        </p:txBody>
      </p:sp>
      <p:sp>
        <p:nvSpPr>
          <p:cNvPr id="165" name="Rectangle 165"/>
          <p:cNvSpPr/>
          <p:nvPr/>
        </p:nvSpPr>
        <p:spPr>
          <a:xfrm>
            <a:off x="548640" y="748234"/>
            <a:ext cx="2510942" cy="30586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="0" i="0" spc="0" baseline="0" dirty="0">
                <a:solidFill>
                  <a:srgbClr val="002957"/>
                </a:solidFill>
                <a:latin typeface="Arial"/>
              </a:rPr>
              <a:t>Opintojakson kirjallisuus:</a:t>
            </a:r>
          </a:p>
        </p:txBody>
      </p:sp>
      <p:sp>
        <p:nvSpPr>
          <p:cNvPr id="166" name="Rectangle 166"/>
          <p:cNvSpPr/>
          <p:nvPr/>
        </p:nvSpPr>
        <p:spPr>
          <a:xfrm>
            <a:off x="548640" y="967690"/>
            <a:ext cx="7674788" cy="52532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="0" i="0" spc="0" baseline="0" dirty="0">
                <a:solidFill>
                  <a:srgbClr val="002957"/>
                </a:solidFill>
                <a:latin typeface="Arial"/>
              </a:rPr>
              <a:t>Antikainen,</a:t>
            </a:r>
            <a:r>
              <a:rPr lang="en-US" sz="1800" b="0" i="0" spc="-80" baseline="0" dirty="0">
                <a:solidFill>
                  <a:srgbClr val="002957"/>
                </a:solidFill>
                <a:latin typeface="Arial"/>
              </a:rPr>
              <a:t> </a:t>
            </a:r>
            <a:r>
              <a:rPr lang="en-US" sz="1800" b="0" i="0" spc="0" baseline="0" dirty="0">
                <a:solidFill>
                  <a:srgbClr val="002957"/>
                </a:solidFill>
                <a:latin typeface="Arial"/>
              </a:rPr>
              <a:t>A. &amp; Rinne, R. &amp; Koski, L. 2013. Kasvatussosiologia. J</a:t>
            </a:r>
            <a:r>
              <a:rPr lang="en-US" sz="1800" b="0" i="0" spc="-23" baseline="0" dirty="0">
                <a:solidFill>
                  <a:srgbClr val="002957"/>
                </a:solidFill>
                <a:latin typeface="Arial"/>
              </a:rPr>
              <a:t>y</a:t>
            </a:r>
            <a:r>
              <a:rPr lang="en-US" sz="1800" b="0" i="0" spc="0" baseline="0" dirty="0">
                <a:solidFill>
                  <a:srgbClr val="002957"/>
                </a:solidFill>
                <a:latin typeface="Arial"/>
              </a:rPr>
              <a:t>väsk</a:t>
            </a:r>
            <a:r>
              <a:rPr lang="en-US" sz="1800" b="0" i="0" spc="-28" baseline="0" dirty="0">
                <a:solidFill>
                  <a:srgbClr val="002957"/>
                </a:solidFill>
                <a:latin typeface="Arial"/>
              </a:rPr>
              <a:t>y</a:t>
            </a:r>
            <a:r>
              <a:rPr lang="en-US" sz="1800" b="0" i="0" spc="0" baseline="0" dirty="0">
                <a:solidFill>
                  <a:srgbClr val="002957"/>
                </a:solidFill>
                <a:latin typeface="Arial"/>
              </a:rPr>
              <a:t>lä: </a:t>
            </a:r>
          </a:p>
          <a:p>
            <a:pPr marL="0">
              <a:lnSpc>
                <a:spcPts val="1727"/>
              </a:lnSpc>
            </a:pPr>
            <a:r>
              <a:rPr lang="en-US" sz="1800" b="0" i="0" spc="0" baseline="0" dirty="0">
                <a:solidFill>
                  <a:srgbClr val="002957"/>
                </a:solidFill>
                <a:latin typeface="Arial"/>
              </a:rPr>
              <a:t>PS-kustannus. (m</a:t>
            </a:r>
            <a:r>
              <a:rPr lang="en-US" sz="1800" b="0" i="0" spc="-23" baseline="0" dirty="0">
                <a:solidFill>
                  <a:srgbClr val="002957"/>
                </a:solidFill>
                <a:latin typeface="Arial"/>
              </a:rPr>
              <a:t>y</a:t>
            </a:r>
            <a:r>
              <a:rPr lang="en-US" sz="1800" b="0" i="0" spc="0" baseline="0" dirty="0">
                <a:solidFill>
                  <a:srgbClr val="002957"/>
                </a:solidFill>
                <a:latin typeface="Arial"/>
              </a:rPr>
              <a:t>ös e-kirjana)</a:t>
            </a:r>
          </a:p>
        </p:txBody>
      </p:sp>
      <p:sp>
        <p:nvSpPr>
          <p:cNvPr id="167" name="Rectangle 167"/>
          <p:cNvSpPr/>
          <p:nvPr/>
        </p:nvSpPr>
        <p:spPr>
          <a:xfrm>
            <a:off x="548640" y="1626439"/>
            <a:ext cx="4468215" cy="30586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="0" i="0" spc="0" baseline="0" dirty="0">
                <a:solidFill>
                  <a:srgbClr val="002957"/>
                </a:solidFill>
                <a:latin typeface="Arial"/>
              </a:rPr>
              <a:t>Lisäksi kaksi itse valittua teosta seuraavista:</a:t>
            </a:r>
          </a:p>
        </p:txBody>
      </p:sp>
      <p:sp>
        <p:nvSpPr>
          <p:cNvPr id="168" name="Rectangle 168"/>
          <p:cNvSpPr/>
          <p:nvPr/>
        </p:nvSpPr>
        <p:spPr>
          <a:xfrm>
            <a:off x="548640" y="1845895"/>
            <a:ext cx="7998714" cy="52532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="0" i="0" spc="0" baseline="0" dirty="0">
                <a:solidFill>
                  <a:srgbClr val="002957"/>
                </a:solidFill>
                <a:latin typeface="Arial"/>
              </a:rPr>
              <a:t>1.</a:t>
            </a:r>
            <a:r>
              <a:rPr lang="en-US" sz="1800" b="0" i="0" spc="-106" baseline="0" dirty="0">
                <a:solidFill>
                  <a:srgbClr val="002957"/>
                </a:solidFill>
                <a:latin typeface="Arial"/>
              </a:rPr>
              <a:t> </a:t>
            </a:r>
            <a:r>
              <a:rPr lang="en-US" sz="1800" b="0" i="0" spc="0" baseline="0" dirty="0">
                <a:solidFill>
                  <a:srgbClr val="002957"/>
                </a:solidFill>
                <a:latin typeface="Arial"/>
              </a:rPr>
              <a:t>Alanen, L. &amp; Karila, K. (toim.) 2009. Lapsuus, lapsuuden instituutiot ja lasten </a:t>
            </a:r>
          </a:p>
          <a:p>
            <a:pPr marL="0">
              <a:lnSpc>
                <a:spcPts val="1727"/>
              </a:lnSpc>
            </a:pPr>
            <a:r>
              <a:rPr lang="en-US" sz="1800" b="0" i="0" spc="0" baseline="0" dirty="0">
                <a:solidFill>
                  <a:srgbClr val="002957"/>
                </a:solidFill>
                <a:latin typeface="Arial"/>
              </a:rPr>
              <a:t>toiminta.</a:t>
            </a:r>
            <a:r>
              <a:rPr lang="en-US" sz="1800" b="0" i="0" spc="-16" baseline="0" dirty="0">
                <a:solidFill>
                  <a:srgbClr val="002957"/>
                </a:solidFill>
                <a:latin typeface="Arial"/>
              </a:rPr>
              <a:t> </a:t>
            </a:r>
            <a:r>
              <a:rPr lang="en-US" sz="1800" b="0" i="0" spc="-187" baseline="0" dirty="0">
                <a:solidFill>
                  <a:srgbClr val="002957"/>
                </a:solidFill>
                <a:latin typeface="Arial"/>
              </a:rPr>
              <a:t>T</a:t>
            </a:r>
            <a:r>
              <a:rPr lang="en-US" sz="1800" b="0" i="0" spc="0" baseline="0" dirty="0">
                <a:solidFill>
                  <a:srgbClr val="002957"/>
                </a:solidFill>
                <a:latin typeface="Arial"/>
              </a:rPr>
              <a:t>ampere: </a:t>
            </a:r>
            <a:r>
              <a:rPr lang="en-US" sz="1800" b="0" i="0" spc="-136" baseline="0" dirty="0">
                <a:solidFill>
                  <a:srgbClr val="002957"/>
                </a:solidFill>
                <a:latin typeface="Arial"/>
              </a:rPr>
              <a:t>V</a:t>
            </a:r>
            <a:r>
              <a:rPr lang="en-US" sz="1800" b="0" i="0" spc="0" baseline="0" dirty="0">
                <a:solidFill>
                  <a:srgbClr val="002957"/>
                </a:solidFill>
                <a:latin typeface="Arial"/>
              </a:rPr>
              <a:t>astapaino. (m</a:t>
            </a:r>
            <a:r>
              <a:rPr lang="en-US" sz="1800" b="0" i="0" spc="-23" baseline="0" dirty="0">
                <a:solidFill>
                  <a:srgbClr val="002957"/>
                </a:solidFill>
                <a:latin typeface="Arial"/>
              </a:rPr>
              <a:t>y</a:t>
            </a:r>
            <a:r>
              <a:rPr lang="en-US" sz="1800" b="0" i="0" spc="0" baseline="0" dirty="0">
                <a:solidFill>
                  <a:srgbClr val="002957"/>
                </a:solidFill>
                <a:latin typeface="Arial"/>
              </a:rPr>
              <a:t>ös e-kirjana)</a:t>
            </a:r>
          </a:p>
        </p:txBody>
      </p:sp>
      <p:sp>
        <p:nvSpPr>
          <p:cNvPr id="169" name="Rectangle 169"/>
          <p:cNvSpPr/>
          <p:nvPr/>
        </p:nvSpPr>
        <p:spPr>
          <a:xfrm>
            <a:off x="548640" y="2284807"/>
            <a:ext cx="7946542" cy="52532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="0" i="0" spc="0" baseline="0" dirty="0">
                <a:solidFill>
                  <a:srgbClr val="002957"/>
                </a:solidFill>
                <a:latin typeface="Arial"/>
              </a:rPr>
              <a:t>2. Jallinoja, R., Hurme, H. &amp; Jokinen, K. 2014. Perhetutkimuksen suuntauksia. </a:t>
            </a:r>
          </a:p>
          <a:p>
            <a:pPr marL="0">
              <a:lnSpc>
                <a:spcPts val="1727"/>
              </a:lnSpc>
            </a:pPr>
            <a:r>
              <a:rPr lang="en-US" sz="1800" b="0" i="0" spc="0" baseline="0" dirty="0">
                <a:solidFill>
                  <a:srgbClr val="002957"/>
                </a:solidFill>
                <a:latin typeface="Arial"/>
              </a:rPr>
              <a:t>Gaudeamus. (m</a:t>
            </a:r>
            <a:r>
              <a:rPr lang="en-US" sz="1800" b="0" i="0" spc="-23" baseline="0" dirty="0">
                <a:solidFill>
                  <a:srgbClr val="002957"/>
                </a:solidFill>
                <a:latin typeface="Arial"/>
              </a:rPr>
              <a:t>y</a:t>
            </a:r>
            <a:r>
              <a:rPr lang="en-US" sz="1800" b="0" i="0" spc="0" baseline="0" dirty="0">
                <a:solidFill>
                  <a:srgbClr val="002957"/>
                </a:solidFill>
                <a:latin typeface="Arial"/>
              </a:rPr>
              <a:t>ös e-kirjana)</a:t>
            </a:r>
          </a:p>
        </p:txBody>
      </p:sp>
      <p:sp>
        <p:nvSpPr>
          <p:cNvPr id="170" name="Rectangle 170"/>
          <p:cNvSpPr/>
          <p:nvPr/>
        </p:nvSpPr>
        <p:spPr>
          <a:xfrm>
            <a:off x="548640" y="2723375"/>
            <a:ext cx="7912600" cy="52592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2" b="0" i="0" spc="0" baseline="0" dirty="0">
                <a:solidFill>
                  <a:srgbClr val="002957"/>
                </a:solidFill>
                <a:latin typeface="Arial"/>
              </a:rPr>
              <a:t>3. Kiilakoski,</a:t>
            </a:r>
            <a:r>
              <a:rPr lang="en-US" sz="1802" b="0" i="0" spc="-18" baseline="0" dirty="0">
                <a:solidFill>
                  <a:srgbClr val="002957"/>
                </a:solidFill>
                <a:latin typeface="Arial"/>
              </a:rPr>
              <a:t> </a:t>
            </a:r>
            <a:r>
              <a:rPr lang="en-US" sz="1802" b="0" i="0" spc="-189" baseline="0" dirty="0">
                <a:solidFill>
                  <a:srgbClr val="002957"/>
                </a:solidFill>
                <a:latin typeface="Arial"/>
              </a:rPr>
              <a:t>T</a:t>
            </a:r>
            <a:r>
              <a:rPr lang="en-US" sz="1802" b="0" i="0" spc="0" baseline="0" dirty="0">
                <a:solidFill>
                  <a:srgbClr val="002957"/>
                </a:solidFill>
                <a:latin typeface="Arial"/>
              </a:rPr>
              <a:t>.,</a:t>
            </a:r>
            <a:r>
              <a:rPr lang="en-US" sz="1802" b="0" i="0" spc="-37" baseline="0" dirty="0">
                <a:solidFill>
                  <a:srgbClr val="002957"/>
                </a:solidFill>
                <a:latin typeface="Arial"/>
              </a:rPr>
              <a:t> </a:t>
            </a:r>
            <a:r>
              <a:rPr lang="en-US" sz="1802" b="0" i="0" spc="-189" baseline="0" dirty="0">
                <a:solidFill>
                  <a:srgbClr val="002957"/>
                </a:solidFill>
                <a:latin typeface="Arial"/>
              </a:rPr>
              <a:t>T</a:t>
            </a:r>
            <a:r>
              <a:rPr lang="en-US" sz="1802" b="0" i="0" spc="0" baseline="0" dirty="0">
                <a:solidFill>
                  <a:srgbClr val="002957"/>
                </a:solidFill>
                <a:latin typeface="Arial"/>
              </a:rPr>
              <a:t>omperi,</a:t>
            </a:r>
            <a:r>
              <a:rPr lang="en-US" sz="1802" b="0" i="0" spc="-30" baseline="0" dirty="0">
                <a:solidFill>
                  <a:srgbClr val="002957"/>
                </a:solidFill>
                <a:latin typeface="Arial"/>
              </a:rPr>
              <a:t> </a:t>
            </a:r>
            <a:r>
              <a:rPr lang="en-US" sz="1802" b="0" i="0" spc="-189" baseline="0" dirty="0">
                <a:solidFill>
                  <a:srgbClr val="002957"/>
                </a:solidFill>
                <a:latin typeface="Arial"/>
              </a:rPr>
              <a:t>T</a:t>
            </a:r>
            <a:r>
              <a:rPr lang="en-US" sz="1802" b="0" i="0" spc="0" baseline="0" dirty="0">
                <a:solidFill>
                  <a:srgbClr val="002957"/>
                </a:solidFill>
                <a:latin typeface="Arial"/>
              </a:rPr>
              <a:t>.</a:t>
            </a:r>
            <a:r>
              <a:rPr lang="en-US" sz="1802" b="0" i="0" spc="-18" baseline="0" dirty="0">
                <a:solidFill>
                  <a:srgbClr val="002957"/>
                </a:solidFill>
                <a:latin typeface="Arial"/>
              </a:rPr>
              <a:t> </a:t>
            </a:r>
            <a:r>
              <a:rPr lang="en-US" sz="1802" b="0" i="0" spc="0" baseline="0" dirty="0">
                <a:solidFill>
                  <a:srgbClr val="002957"/>
                </a:solidFill>
                <a:latin typeface="Arial"/>
              </a:rPr>
              <a:t>&amp; </a:t>
            </a:r>
            <a:r>
              <a:rPr lang="en-US" sz="1802" b="0" i="0" spc="-73" baseline="0" dirty="0">
                <a:solidFill>
                  <a:srgbClr val="002957"/>
                </a:solidFill>
                <a:latin typeface="Arial"/>
              </a:rPr>
              <a:t>V</a:t>
            </a:r>
            <a:r>
              <a:rPr lang="en-US" sz="1802" b="0" i="0" spc="0" baseline="0" dirty="0">
                <a:solidFill>
                  <a:srgbClr val="002957"/>
                </a:solidFill>
                <a:latin typeface="Arial"/>
              </a:rPr>
              <a:t>uorikoski, M. 2005. Kenen kasvatus.</a:t>
            </a:r>
            <a:r>
              <a:rPr lang="en-US" sz="1802" b="0" i="0" spc="-34" baseline="0" dirty="0">
                <a:solidFill>
                  <a:srgbClr val="002957"/>
                </a:solidFill>
                <a:latin typeface="Arial"/>
              </a:rPr>
              <a:t> </a:t>
            </a:r>
            <a:r>
              <a:rPr lang="en-US" sz="1802" b="0" i="0" spc="-189" baseline="0" dirty="0">
                <a:solidFill>
                  <a:srgbClr val="002957"/>
                </a:solidFill>
                <a:latin typeface="Arial"/>
              </a:rPr>
              <a:t>T</a:t>
            </a:r>
            <a:r>
              <a:rPr lang="en-US" sz="1802" b="0" i="0" spc="0" baseline="0" dirty="0">
                <a:solidFill>
                  <a:srgbClr val="002957"/>
                </a:solidFill>
                <a:latin typeface="Arial"/>
              </a:rPr>
              <a:t>ampere: </a:t>
            </a:r>
          </a:p>
          <a:p>
            <a:pPr marL="0">
              <a:lnSpc>
                <a:spcPts val="1729"/>
              </a:lnSpc>
            </a:pPr>
            <a:r>
              <a:rPr lang="en-US" sz="1800" b="0" i="0" spc="-133" baseline="0" dirty="0">
                <a:solidFill>
                  <a:srgbClr val="002957"/>
                </a:solidFill>
                <a:latin typeface="Arial"/>
              </a:rPr>
              <a:t>V</a:t>
            </a:r>
            <a:r>
              <a:rPr lang="en-US" sz="1800" b="0" i="0" spc="0" baseline="0" dirty="0">
                <a:solidFill>
                  <a:srgbClr val="002957"/>
                </a:solidFill>
                <a:latin typeface="Arial"/>
              </a:rPr>
              <a:t>astapaino. Sivut 1-308 ja 335–357. (m</a:t>
            </a:r>
            <a:r>
              <a:rPr lang="en-US" sz="1800" b="0" i="0" spc="-23" baseline="0" dirty="0">
                <a:solidFill>
                  <a:srgbClr val="002957"/>
                </a:solidFill>
                <a:latin typeface="Arial"/>
              </a:rPr>
              <a:t>y</a:t>
            </a:r>
            <a:r>
              <a:rPr lang="en-US" sz="1800" b="0" i="0" spc="0" baseline="0" dirty="0">
                <a:solidFill>
                  <a:srgbClr val="002957"/>
                </a:solidFill>
                <a:latin typeface="Arial"/>
              </a:rPr>
              <a:t>ös e-kirjana)</a:t>
            </a:r>
          </a:p>
        </p:txBody>
      </p:sp>
      <p:sp>
        <p:nvSpPr>
          <p:cNvPr id="171" name="Rectangle 171"/>
          <p:cNvSpPr/>
          <p:nvPr/>
        </p:nvSpPr>
        <p:spPr>
          <a:xfrm>
            <a:off x="548640" y="3162885"/>
            <a:ext cx="7564146" cy="96423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="0" i="0" spc="0" baseline="0" dirty="0">
                <a:solidFill>
                  <a:srgbClr val="002957"/>
                </a:solidFill>
                <a:latin typeface="Arial"/>
              </a:rPr>
              <a:t>4. Silvennoinen, H. &amp; Pihlaja, </a:t>
            </a:r>
            <a:r>
              <a:rPr lang="en-US" sz="1800" b="0" i="0" spc="-228" baseline="0" dirty="0">
                <a:solidFill>
                  <a:srgbClr val="002957"/>
                </a:solidFill>
                <a:latin typeface="Arial"/>
              </a:rPr>
              <a:t>P</a:t>
            </a:r>
            <a:r>
              <a:rPr lang="en-US" sz="1800" b="0" i="0" spc="0" baseline="0" dirty="0">
                <a:solidFill>
                  <a:srgbClr val="002957"/>
                </a:solidFill>
                <a:latin typeface="Arial"/>
              </a:rPr>
              <a:t>. (toim.) 2012. Rajankä</a:t>
            </a:r>
            <a:r>
              <a:rPr lang="en-US" sz="1800" b="0" i="0" spc="-23" baseline="0" dirty="0">
                <a:solidFill>
                  <a:srgbClr val="002957"/>
                </a:solidFill>
                <a:latin typeface="Arial"/>
              </a:rPr>
              <a:t>y</a:t>
            </a:r>
            <a:r>
              <a:rPr lang="en-US" sz="1800" b="0" i="0" spc="0" baseline="0" dirty="0">
                <a:solidFill>
                  <a:srgbClr val="002957"/>
                </a:solidFill>
                <a:latin typeface="Arial"/>
              </a:rPr>
              <a:t>ntejä. </a:t>
            </a:r>
            <a:r>
              <a:rPr lang="en-US" sz="1800" b="0" i="0" spc="-55" baseline="0" dirty="0">
                <a:solidFill>
                  <a:srgbClr val="002957"/>
                </a:solidFill>
                <a:latin typeface="Arial"/>
              </a:rPr>
              <a:t>T</a:t>
            </a:r>
            <a:r>
              <a:rPr lang="en-US" sz="1800" b="0" i="0" spc="0" baseline="0" dirty="0">
                <a:solidFill>
                  <a:srgbClr val="002957"/>
                </a:solidFill>
                <a:latin typeface="Arial"/>
              </a:rPr>
              <a:t>utkimuksia </a:t>
            </a:r>
          </a:p>
          <a:p>
            <a:pPr marL="0">
              <a:lnSpc>
                <a:spcPts val="1727"/>
              </a:lnSpc>
            </a:pPr>
            <a:r>
              <a:rPr lang="en-US" sz="1800" b="0" i="0" spc="0" baseline="0" dirty="0">
                <a:solidFill>
                  <a:srgbClr val="002957"/>
                </a:solidFill>
                <a:latin typeface="Arial"/>
              </a:rPr>
              <a:t>normaaliuden, erilaisuuden ja poikkeavuuden tulkinnoista ja määrittel</a:t>
            </a:r>
            <a:r>
              <a:rPr lang="en-US" sz="1800" b="0" i="0" spc="-28" baseline="0" dirty="0">
                <a:solidFill>
                  <a:srgbClr val="002957"/>
                </a:solidFill>
                <a:latin typeface="Arial"/>
              </a:rPr>
              <a:t>y</a:t>
            </a:r>
            <a:r>
              <a:rPr lang="en-US" sz="1800" b="0" i="0" spc="0" baseline="0" dirty="0">
                <a:solidFill>
                  <a:srgbClr val="002957"/>
                </a:solidFill>
                <a:latin typeface="Arial"/>
              </a:rPr>
              <a:t>istä. </a:t>
            </a:r>
          </a:p>
          <a:p>
            <a:pPr marL="0">
              <a:lnSpc>
                <a:spcPts val="1727"/>
              </a:lnSpc>
            </a:pPr>
            <a:r>
              <a:rPr lang="en-US" sz="1800" b="0" i="0" spc="-55" baseline="0" dirty="0">
                <a:solidFill>
                  <a:srgbClr val="002957"/>
                </a:solidFill>
                <a:latin typeface="Arial"/>
              </a:rPr>
              <a:t>T</a:t>
            </a:r>
            <a:r>
              <a:rPr lang="en-US" sz="1800" b="0" i="0" spc="0" baseline="0" dirty="0">
                <a:solidFill>
                  <a:srgbClr val="002957"/>
                </a:solidFill>
                <a:latin typeface="Arial"/>
              </a:rPr>
              <a:t>urku:</a:t>
            </a:r>
            <a:r>
              <a:rPr lang="en-US" sz="1800" b="0" i="0" spc="-41" baseline="0" dirty="0">
                <a:solidFill>
                  <a:srgbClr val="002957"/>
                </a:solidFill>
                <a:latin typeface="Arial"/>
              </a:rPr>
              <a:t> </a:t>
            </a:r>
            <a:r>
              <a:rPr lang="en-US" sz="1800" b="0" i="0" spc="-55" baseline="0" dirty="0">
                <a:solidFill>
                  <a:srgbClr val="002957"/>
                </a:solidFill>
                <a:latin typeface="Arial"/>
              </a:rPr>
              <a:t>T</a:t>
            </a:r>
            <a:r>
              <a:rPr lang="en-US" sz="1800" b="0" i="0" spc="0" baseline="0" dirty="0">
                <a:solidFill>
                  <a:srgbClr val="002957"/>
                </a:solidFill>
                <a:latin typeface="Arial"/>
              </a:rPr>
              <a:t>urun </a:t>
            </a:r>
            <a:r>
              <a:rPr lang="en-US" sz="1800" b="0" i="0" spc="-25" baseline="0" dirty="0">
                <a:solidFill>
                  <a:srgbClr val="002957"/>
                </a:solidFill>
                <a:latin typeface="Arial"/>
              </a:rPr>
              <a:t>y</a:t>
            </a:r>
            <a:r>
              <a:rPr lang="en-US" sz="1800" b="0" i="0" spc="0" baseline="0" dirty="0">
                <a:solidFill>
                  <a:srgbClr val="002957"/>
                </a:solidFill>
                <a:latin typeface="Arial"/>
              </a:rPr>
              <a:t>liopiston kasvatustieteiden tiedekunnan julkaisuja</a:t>
            </a:r>
            <a:r>
              <a:rPr lang="en-US" sz="1800" b="0" i="0" spc="-68" baseline="0" dirty="0">
                <a:solidFill>
                  <a:srgbClr val="002957"/>
                </a:solidFill>
                <a:latin typeface="Arial"/>
              </a:rPr>
              <a:t> </a:t>
            </a:r>
            <a:r>
              <a:rPr lang="en-US" sz="1800" b="0" i="0" spc="-97" baseline="0" dirty="0">
                <a:solidFill>
                  <a:srgbClr val="002957"/>
                </a:solidFill>
                <a:latin typeface="Arial"/>
              </a:rPr>
              <a:t>A</a:t>
            </a:r>
            <a:r>
              <a:rPr lang="en-US" sz="1800" b="0" i="0" spc="0" baseline="0" dirty="0">
                <a:solidFill>
                  <a:srgbClr val="002957"/>
                </a:solidFill>
                <a:latin typeface="Arial"/>
              </a:rPr>
              <a:t> 214 </a:t>
            </a:r>
          </a:p>
          <a:p>
            <a:pPr marL="0">
              <a:lnSpc>
                <a:spcPts val="1727"/>
              </a:lnSpc>
            </a:pPr>
            <a:r>
              <a:rPr lang="en-US" sz="1800" b="0" i="0" spc="0" baseline="0" dirty="0">
                <a:solidFill>
                  <a:srgbClr val="002957"/>
                </a:solidFill>
                <a:latin typeface="Arial"/>
              </a:rPr>
              <a:t>(soveltuvin osin).</a:t>
            </a:r>
          </a:p>
        </p:txBody>
      </p:sp>
      <p:sp>
        <p:nvSpPr>
          <p:cNvPr id="172" name="Rectangle 172"/>
          <p:cNvSpPr/>
          <p:nvPr/>
        </p:nvSpPr>
        <p:spPr>
          <a:xfrm>
            <a:off x="548640" y="4040365"/>
            <a:ext cx="7404887" cy="52604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2" b="0" i="0" spc="0" baseline="0" dirty="0">
                <a:solidFill>
                  <a:srgbClr val="002957"/>
                </a:solidFill>
                <a:latin typeface="Arial"/>
              </a:rPr>
              <a:t>5. Strandel</a:t>
            </a:r>
            <a:r>
              <a:rPr lang="en-US" sz="1802" b="0" i="0" spc="-14" baseline="0" dirty="0">
                <a:solidFill>
                  <a:srgbClr val="002957"/>
                </a:solidFill>
                <a:latin typeface="Arial"/>
              </a:rPr>
              <a:t>l</a:t>
            </a:r>
            <a:r>
              <a:rPr lang="en-US" sz="1802" b="0" i="0" spc="0" baseline="0" dirty="0">
                <a:solidFill>
                  <a:srgbClr val="002957"/>
                </a:solidFill>
                <a:latin typeface="Arial"/>
              </a:rPr>
              <a:t>, H.</a:t>
            </a:r>
            <a:r>
              <a:rPr lang="en-US" sz="1802" b="0" i="0" spc="-10" baseline="0" dirty="0">
                <a:solidFill>
                  <a:srgbClr val="002957"/>
                </a:solidFill>
                <a:latin typeface="Arial"/>
              </a:rPr>
              <a:t> </a:t>
            </a:r>
            <a:r>
              <a:rPr lang="en-US" sz="1802" b="0" i="0" spc="0" baseline="0" dirty="0">
                <a:solidFill>
                  <a:srgbClr val="002957"/>
                </a:solidFill>
                <a:latin typeface="Arial"/>
              </a:rPr>
              <a:t>2012. Lapset iltapäiv</a:t>
            </a:r>
            <a:r>
              <a:rPr lang="en-US" sz="1802" b="0" i="0" spc="-10" baseline="0" dirty="0">
                <a:solidFill>
                  <a:srgbClr val="002957"/>
                </a:solidFill>
                <a:latin typeface="Arial"/>
              </a:rPr>
              <a:t>ä</a:t>
            </a:r>
            <a:r>
              <a:rPr lang="en-US" sz="1802" b="0" i="0" spc="0" baseline="0" dirty="0">
                <a:solidFill>
                  <a:srgbClr val="002957"/>
                </a:solidFill>
                <a:latin typeface="Arial"/>
              </a:rPr>
              <a:t>toiminnassa. Ga</a:t>
            </a:r>
            <a:r>
              <a:rPr lang="en-US" sz="1802" b="0" i="0" spc="-10" baseline="0" dirty="0">
                <a:solidFill>
                  <a:srgbClr val="002957"/>
                </a:solidFill>
                <a:latin typeface="Arial"/>
              </a:rPr>
              <a:t>u</a:t>
            </a:r>
            <a:r>
              <a:rPr lang="en-US" sz="1802" b="0" i="0" spc="0" baseline="0" dirty="0">
                <a:solidFill>
                  <a:srgbClr val="002957"/>
                </a:solidFill>
                <a:latin typeface="Arial"/>
              </a:rPr>
              <a:t>deamus. (m</a:t>
            </a:r>
            <a:r>
              <a:rPr lang="en-US" sz="1802" b="0" i="0" spc="-27" baseline="0" dirty="0">
                <a:solidFill>
                  <a:srgbClr val="002957"/>
                </a:solidFill>
                <a:latin typeface="Arial"/>
              </a:rPr>
              <a:t>y</a:t>
            </a:r>
            <a:r>
              <a:rPr lang="en-US" sz="1802" b="0" i="0" spc="0" baseline="0" dirty="0">
                <a:solidFill>
                  <a:srgbClr val="002957"/>
                </a:solidFill>
                <a:latin typeface="Arial"/>
              </a:rPr>
              <a:t>ös e-</a:t>
            </a:r>
          </a:p>
          <a:p>
            <a:pPr marL="0">
              <a:lnSpc>
                <a:spcPts val="1730"/>
              </a:lnSpc>
            </a:pPr>
            <a:r>
              <a:rPr lang="en-US" sz="1800" b="0" i="0" spc="0" baseline="0" dirty="0">
                <a:solidFill>
                  <a:srgbClr val="002957"/>
                </a:solidFill>
                <a:latin typeface="Arial"/>
              </a:rPr>
              <a:t>kirjana)</a:t>
            </a:r>
          </a:p>
        </p:txBody>
      </p:sp>
      <p:sp>
        <p:nvSpPr>
          <p:cNvPr id="173" name="Rectangle 173"/>
          <p:cNvSpPr/>
          <p:nvPr/>
        </p:nvSpPr>
        <p:spPr>
          <a:xfrm>
            <a:off x="548640" y="4480002"/>
            <a:ext cx="7702346" cy="52532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="0" i="0" spc="0" baseline="0" dirty="0">
                <a:solidFill>
                  <a:srgbClr val="002957"/>
                </a:solidFill>
                <a:latin typeface="Arial"/>
              </a:rPr>
              <a:t>6. Suoranta, J., Kauppila, J. &amp; Rekola, H., Salo, </a:t>
            </a:r>
            <a:r>
              <a:rPr lang="en-US" sz="1800" b="0" i="0" spc="-228" baseline="0" dirty="0">
                <a:solidFill>
                  <a:srgbClr val="002957"/>
                </a:solidFill>
                <a:latin typeface="Arial"/>
              </a:rPr>
              <a:t>P</a:t>
            </a:r>
            <a:r>
              <a:rPr lang="en-US" sz="1800" b="0" i="0" spc="0" baseline="0" dirty="0">
                <a:solidFill>
                  <a:srgbClr val="002957"/>
                </a:solidFill>
                <a:latin typeface="Arial"/>
              </a:rPr>
              <a:t>. &amp; </a:t>
            </a:r>
            <a:r>
              <a:rPr lang="en-US" sz="1800" b="0" i="0" spc="-133" baseline="0" dirty="0">
                <a:solidFill>
                  <a:srgbClr val="002957"/>
                </a:solidFill>
                <a:latin typeface="Arial"/>
              </a:rPr>
              <a:t>V</a:t>
            </a:r>
            <a:r>
              <a:rPr lang="en-US" sz="1800" b="0" i="0" spc="0" baseline="0" dirty="0">
                <a:solidFill>
                  <a:srgbClr val="002957"/>
                </a:solidFill>
                <a:latin typeface="Arial"/>
              </a:rPr>
              <a:t>anhalakka-Ruoho, M. </a:t>
            </a:r>
          </a:p>
          <a:p>
            <a:pPr marL="0">
              <a:lnSpc>
                <a:spcPts val="1727"/>
              </a:lnSpc>
            </a:pPr>
            <a:r>
              <a:rPr lang="en-US" sz="1800" b="0" i="0" spc="0" baseline="0" dirty="0">
                <a:solidFill>
                  <a:srgbClr val="002957"/>
                </a:solidFill>
                <a:latin typeface="Arial"/>
              </a:rPr>
              <a:t>2008.</a:t>
            </a:r>
            <a:r>
              <a:rPr lang="en-US" sz="1800" b="0" i="0" spc="-88" baseline="0" dirty="0">
                <a:solidFill>
                  <a:srgbClr val="002957"/>
                </a:solidFill>
                <a:latin typeface="Arial"/>
              </a:rPr>
              <a:t> </a:t>
            </a:r>
            <a:r>
              <a:rPr lang="en-US" sz="1800" b="0" i="0" spc="0" baseline="0" dirty="0">
                <a:solidFill>
                  <a:srgbClr val="002957"/>
                </a:solidFill>
                <a:latin typeface="Arial"/>
              </a:rPr>
              <a:t>Aikuiskasvatuksen riste</a:t>
            </a:r>
            <a:r>
              <a:rPr lang="en-US" sz="1800" b="0" i="0" spc="-28" baseline="0" dirty="0">
                <a:solidFill>
                  <a:srgbClr val="002957"/>
                </a:solidFill>
                <a:latin typeface="Arial"/>
              </a:rPr>
              <a:t>y</a:t>
            </a:r>
            <a:r>
              <a:rPr lang="en-US" sz="1800" b="0" i="0" spc="0" baseline="0" dirty="0">
                <a:solidFill>
                  <a:srgbClr val="002957"/>
                </a:solidFill>
                <a:latin typeface="Arial"/>
              </a:rPr>
              <a:t>sasemalla.</a:t>
            </a:r>
          </a:p>
        </p:txBody>
      </p:sp>
      <p:sp>
        <p:nvSpPr>
          <p:cNvPr id="174" name="Rectangle 174"/>
          <p:cNvSpPr/>
          <p:nvPr/>
        </p:nvSpPr>
        <p:spPr>
          <a:xfrm>
            <a:off x="548640" y="4918914"/>
            <a:ext cx="7951394" cy="52538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="0" i="0" spc="0" baseline="0" dirty="0">
                <a:solidFill>
                  <a:srgbClr val="002957"/>
                </a:solidFill>
                <a:latin typeface="Arial"/>
              </a:rPr>
              <a:t>7. Hoikkala,</a:t>
            </a:r>
            <a:r>
              <a:rPr lang="en-US" sz="1800" b="0" i="0" spc="-16" baseline="0" dirty="0">
                <a:solidFill>
                  <a:srgbClr val="002957"/>
                </a:solidFill>
                <a:latin typeface="Arial"/>
              </a:rPr>
              <a:t> </a:t>
            </a:r>
            <a:r>
              <a:rPr lang="en-US" sz="1800" b="0" i="0" spc="-187" baseline="0" dirty="0">
                <a:solidFill>
                  <a:srgbClr val="002957"/>
                </a:solidFill>
                <a:latin typeface="Arial"/>
              </a:rPr>
              <a:t>T</a:t>
            </a:r>
            <a:r>
              <a:rPr lang="en-US" sz="1800" b="0" i="0" spc="0" baseline="0" dirty="0">
                <a:solidFill>
                  <a:srgbClr val="002957"/>
                </a:solidFill>
                <a:latin typeface="Arial"/>
              </a:rPr>
              <a:t>. &amp; Paju, </a:t>
            </a:r>
            <a:r>
              <a:rPr lang="en-US" sz="1800" b="0" i="0" spc="-228" baseline="0" dirty="0">
                <a:solidFill>
                  <a:srgbClr val="002957"/>
                </a:solidFill>
                <a:latin typeface="Arial"/>
              </a:rPr>
              <a:t>P</a:t>
            </a:r>
            <a:r>
              <a:rPr lang="en-US" sz="1800" b="0" i="0" spc="0" baseline="0" dirty="0">
                <a:solidFill>
                  <a:srgbClr val="002957"/>
                </a:solidFill>
                <a:latin typeface="Arial"/>
              </a:rPr>
              <a:t>. 2013.</a:t>
            </a:r>
            <a:r>
              <a:rPr lang="en-US" sz="1800" b="0" i="0" spc="-93" baseline="0" dirty="0">
                <a:solidFill>
                  <a:srgbClr val="002957"/>
                </a:solidFill>
                <a:latin typeface="Arial"/>
              </a:rPr>
              <a:t> </a:t>
            </a:r>
            <a:r>
              <a:rPr lang="en-US" sz="1800" b="0" i="0" spc="0" baseline="0" dirty="0">
                <a:solidFill>
                  <a:srgbClr val="002957"/>
                </a:solidFill>
                <a:latin typeface="Arial"/>
              </a:rPr>
              <a:t>Apina pulpetissa. Helsinki: Gaudeamus. (m</a:t>
            </a:r>
            <a:r>
              <a:rPr lang="en-US" sz="1800" b="0" i="0" spc="-23" baseline="0" dirty="0">
                <a:solidFill>
                  <a:srgbClr val="002957"/>
                </a:solidFill>
                <a:latin typeface="Arial"/>
              </a:rPr>
              <a:t>y</a:t>
            </a:r>
            <a:r>
              <a:rPr lang="en-US" sz="1800" b="0" i="0" spc="0" baseline="0" dirty="0">
                <a:solidFill>
                  <a:srgbClr val="002957"/>
                </a:solidFill>
                <a:latin typeface="Arial"/>
              </a:rPr>
              <a:t>ös </a:t>
            </a:r>
          </a:p>
          <a:p>
            <a:pPr marL="0">
              <a:lnSpc>
                <a:spcPts val="1728"/>
              </a:lnSpc>
            </a:pPr>
            <a:r>
              <a:rPr lang="en-US" sz="1802" b="0" i="0" spc="0" baseline="0" dirty="0">
                <a:solidFill>
                  <a:srgbClr val="002957"/>
                </a:solidFill>
                <a:latin typeface="Arial"/>
              </a:rPr>
              <a:t>e-kirj</a:t>
            </a:r>
            <a:r>
              <a:rPr lang="en-US" sz="1802" b="0" i="0" spc="-10" baseline="0" dirty="0">
                <a:solidFill>
                  <a:srgbClr val="002957"/>
                </a:solidFill>
                <a:latin typeface="Arial"/>
              </a:rPr>
              <a:t>a</a:t>
            </a:r>
            <a:r>
              <a:rPr lang="en-US" sz="1802" b="0" i="0" spc="0" baseline="0" dirty="0">
                <a:solidFill>
                  <a:srgbClr val="002957"/>
                </a:solidFill>
                <a:latin typeface="Arial"/>
              </a:rPr>
              <a:t>na)</a:t>
            </a:r>
          </a:p>
        </p:txBody>
      </p:sp>
      <p:sp>
        <p:nvSpPr>
          <p:cNvPr id="175" name="Rectangle 175"/>
          <p:cNvSpPr/>
          <p:nvPr/>
        </p:nvSpPr>
        <p:spPr>
          <a:xfrm>
            <a:off x="548640" y="5358080"/>
            <a:ext cx="7759877" cy="52532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="0" i="0" spc="0" baseline="0" dirty="0">
                <a:solidFill>
                  <a:srgbClr val="002957"/>
                </a:solidFill>
                <a:latin typeface="Arial"/>
              </a:rPr>
              <a:t>8. Huss</a:t>
            </a:r>
            <a:r>
              <a:rPr lang="en-US" sz="1800" b="0" i="0" spc="-11" baseline="0" dirty="0">
                <a:solidFill>
                  <a:srgbClr val="002957"/>
                </a:solidFill>
                <a:latin typeface="Arial"/>
              </a:rPr>
              <a:t>o</a:t>
            </a:r>
            <a:r>
              <a:rPr lang="en-US" sz="1800" b="0" i="0" spc="0" baseline="0" dirty="0">
                <a:solidFill>
                  <a:srgbClr val="002957"/>
                </a:solidFill>
                <a:latin typeface="Arial"/>
              </a:rPr>
              <a:t>, M. &amp; Heiskala, R. 2016. Sukupuolik</a:t>
            </a:r>
            <a:r>
              <a:rPr lang="en-US" sz="1800" b="0" i="0" spc="-23" baseline="0" dirty="0">
                <a:solidFill>
                  <a:srgbClr val="002957"/>
                </a:solidFill>
                <a:latin typeface="Arial"/>
              </a:rPr>
              <a:t>y</a:t>
            </a:r>
            <a:r>
              <a:rPr lang="en-US" sz="1800" b="0" i="0" spc="0" baseline="0" dirty="0">
                <a:solidFill>
                  <a:srgbClr val="002957"/>
                </a:solidFill>
                <a:latin typeface="Arial"/>
              </a:rPr>
              <a:t>s</a:t>
            </a:r>
            <a:r>
              <a:rPr lang="en-US" sz="1800" b="0" i="0" spc="-23" baseline="0" dirty="0">
                <a:solidFill>
                  <a:srgbClr val="002957"/>
                </a:solidFill>
                <a:latin typeface="Arial"/>
              </a:rPr>
              <a:t>y</a:t>
            </a:r>
            <a:r>
              <a:rPr lang="en-US" sz="1800" b="0" i="0" spc="0" baseline="0" dirty="0">
                <a:solidFill>
                  <a:srgbClr val="002957"/>
                </a:solidFill>
                <a:latin typeface="Arial"/>
              </a:rPr>
              <a:t>m</a:t>
            </a:r>
            <a:r>
              <a:rPr lang="en-US" sz="1800" b="0" i="0" spc="-12" baseline="0" dirty="0">
                <a:solidFill>
                  <a:srgbClr val="002957"/>
                </a:solidFill>
                <a:latin typeface="Arial"/>
              </a:rPr>
              <a:t>y</a:t>
            </a:r>
            <a:r>
              <a:rPr lang="en-US" sz="1800" b="0" i="0" spc="0" baseline="0" dirty="0">
                <a:solidFill>
                  <a:srgbClr val="002957"/>
                </a:solidFill>
                <a:latin typeface="Arial"/>
              </a:rPr>
              <a:t>s. Gaudeamus. (m</a:t>
            </a:r>
            <a:r>
              <a:rPr lang="en-US" sz="1800" b="0" i="0" spc="-23" baseline="0" dirty="0">
                <a:solidFill>
                  <a:srgbClr val="002957"/>
                </a:solidFill>
                <a:latin typeface="Arial"/>
              </a:rPr>
              <a:t>y</a:t>
            </a:r>
            <a:r>
              <a:rPr lang="en-US" sz="1800" b="0" i="0" spc="0" baseline="0" dirty="0">
                <a:solidFill>
                  <a:srgbClr val="002957"/>
                </a:solidFill>
                <a:latin typeface="Arial"/>
              </a:rPr>
              <a:t>ös e-</a:t>
            </a:r>
          </a:p>
          <a:p>
            <a:pPr marL="0">
              <a:lnSpc>
                <a:spcPts val="1728"/>
              </a:lnSpc>
            </a:pPr>
            <a:r>
              <a:rPr lang="en-US" sz="1800" b="0" i="0" spc="0" baseline="0" dirty="0">
                <a:solidFill>
                  <a:srgbClr val="002957"/>
                </a:solidFill>
                <a:latin typeface="Arial"/>
              </a:rPr>
              <a:t>kirjana)</a:t>
            </a:r>
          </a:p>
        </p:txBody>
      </p:sp>
      <p:sp>
        <p:nvSpPr>
          <p:cNvPr id="176" name="Rectangle 176"/>
          <p:cNvSpPr/>
          <p:nvPr/>
        </p:nvSpPr>
        <p:spPr>
          <a:xfrm>
            <a:off x="548640" y="5796992"/>
            <a:ext cx="7899933" cy="52532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="0" i="0" spc="0" baseline="0" dirty="0">
                <a:solidFill>
                  <a:srgbClr val="002957"/>
                </a:solidFill>
                <a:latin typeface="Arial"/>
              </a:rPr>
              <a:t>9. Raike</a:t>
            </a:r>
            <a:r>
              <a:rPr lang="en-US" sz="1800" b="0" i="0" spc="-102" baseline="0" dirty="0">
                <a:solidFill>
                  <a:srgbClr val="002957"/>
                </a:solidFill>
                <a:latin typeface="Arial"/>
              </a:rPr>
              <a:t>r</a:t>
            </a:r>
            <a:r>
              <a:rPr lang="en-US" sz="1800" b="0" i="0" spc="0" baseline="0" dirty="0">
                <a:solidFill>
                  <a:srgbClr val="002957"/>
                </a:solidFill>
                <a:latin typeface="Arial"/>
              </a:rPr>
              <a:t>,</a:t>
            </a:r>
            <a:r>
              <a:rPr lang="en-US" sz="1800" b="0" i="0" spc="-88" baseline="0" dirty="0">
                <a:solidFill>
                  <a:srgbClr val="002957"/>
                </a:solidFill>
                <a:latin typeface="Arial"/>
              </a:rPr>
              <a:t> </a:t>
            </a:r>
            <a:r>
              <a:rPr lang="en-US" sz="1800" b="0" i="0" spc="0" baseline="0" dirty="0">
                <a:solidFill>
                  <a:srgbClr val="002957"/>
                </a:solidFill>
                <a:latin typeface="Arial"/>
              </a:rPr>
              <a:t>A. &amp; Rautiainen, M. 2017. Educatin</a:t>
            </a:r>
            <a:r>
              <a:rPr lang="en-US" sz="1800" b="0" i="0" spc="507" baseline="0" dirty="0">
                <a:solidFill>
                  <a:srgbClr val="002957"/>
                </a:solidFill>
                <a:latin typeface="Arial"/>
              </a:rPr>
              <a:t>g</a:t>
            </a:r>
            <a:r>
              <a:rPr lang="en-US" sz="1800" b="0" i="0" spc="0" baseline="0" dirty="0">
                <a:solidFill>
                  <a:srgbClr val="002957"/>
                </a:solidFill>
                <a:latin typeface="Arial"/>
              </a:rPr>
              <a:t>for Democrac</a:t>
            </a:r>
            <a:r>
              <a:rPr lang="en-US" sz="1800" b="0" i="0" spc="520" baseline="0" dirty="0">
                <a:solidFill>
                  <a:srgbClr val="002957"/>
                </a:solidFill>
                <a:latin typeface="Arial"/>
              </a:rPr>
              <a:t>y</a:t>
            </a:r>
            <a:r>
              <a:rPr lang="en-US" sz="1800" b="0" i="0" spc="0" baseline="0" dirty="0">
                <a:solidFill>
                  <a:srgbClr val="002957"/>
                </a:solidFill>
                <a:latin typeface="Arial"/>
              </a:rPr>
              <a:t>in England and </a:t>
            </a:r>
          </a:p>
          <a:p>
            <a:pPr marL="0">
              <a:lnSpc>
                <a:spcPts val="1728"/>
              </a:lnSpc>
            </a:pPr>
            <a:r>
              <a:rPr lang="en-US" sz="1800" b="0" i="0" spc="0" baseline="0" dirty="0">
                <a:solidFill>
                  <a:srgbClr val="002957"/>
                </a:solidFill>
                <a:latin typeface="Arial"/>
              </a:rPr>
              <a:t>Finland. Rutledg</a:t>
            </a:r>
            <a:r>
              <a:rPr lang="en-US" sz="1800" b="0" i="0" spc="518" baseline="0" dirty="0">
                <a:solidFill>
                  <a:srgbClr val="002957"/>
                </a:solidFill>
                <a:latin typeface="Arial"/>
              </a:rPr>
              <a:t>e</a:t>
            </a:r>
            <a:r>
              <a:rPr lang="en-US" sz="1800" b="0" i="0" spc="0" baseline="0" dirty="0">
                <a:solidFill>
                  <a:srgbClr val="002957"/>
                </a:solidFill>
                <a:latin typeface="Arial"/>
              </a:rPr>
              <a:t>(m</a:t>
            </a:r>
            <a:r>
              <a:rPr lang="en-US" sz="1800" b="0" i="0" spc="-23" baseline="0" dirty="0">
                <a:solidFill>
                  <a:srgbClr val="002957"/>
                </a:solidFill>
                <a:latin typeface="Arial"/>
              </a:rPr>
              <a:t>y</a:t>
            </a:r>
            <a:r>
              <a:rPr lang="en-US" sz="1800" b="0" i="0" spc="0" baseline="0" dirty="0">
                <a:solidFill>
                  <a:srgbClr val="002957"/>
                </a:solidFill>
                <a:latin typeface="Arial"/>
              </a:rPr>
              <a:t>ös e-kirjana)</a:t>
            </a:r>
          </a:p>
        </p:txBody>
      </p:sp>
      <p:sp>
        <p:nvSpPr>
          <p:cNvPr id="177" name="Rectangle 177"/>
          <p:cNvSpPr/>
          <p:nvPr/>
        </p:nvSpPr>
        <p:spPr>
          <a:xfrm>
            <a:off x="7777606" y="6622390"/>
            <a:ext cx="510921" cy="1529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900" b="1" i="0" spc="0" baseline="0" dirty="0">
                <a:solidFill>
                  <a:srgbClr val="FFFFFF"/>
                </a:solidFill>
                <a:latin typeface="Arial"/>
              </a:rPr>
              <a:t>1.11.2018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18457" y="1688840"/>
            <a:ext cx="7231225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i-FI" sz="2800" b="0" i="0" u="none" strike="noStrike" baseline="0" dirty="0" smtClean="0">
                <a:latin typeface="Arial" panose="020B0604020202020204" pitchFamily="34" charset="0"/>
              </a:rPr>
              <a:t>• </a:t>
            </a:r>
            <a:r>
              <a:rPr lang="fi-FI" sz="2800" b="0" i="0" u="none" strike="noStrike" baseline="0" dirty="0" smtClean="0">
                <a:latin typeface="Calibri" panose="020F0502020204030204" pitchFamily="34" charset="0"/>
              </a:rPr>
              <a:t>Mikä mielestänne on kasvatuksen / koulutuksen tärkein</a:t>
            </a:r>
          </a:p>
          <a:p>
            <a:pPr algn="l"/>
            <a:r>
              <a:rPr lang="fi-FI" sz="2800" b="0" i="0" u="none" strike="noStrike" baseline="0" dirty="0" smtClean="0">
                <a:latin typeface="Calibri" panose="020F0502020204030204" pitchFamily="34" charset="0"/>
              </a:rPr>
              <a:t>tehtävä tulevaisuudessa? Miksi?</a:t>
            </a:r>
          </a:p>
          <a:p>
            <a:pPr algn="l"/>
            <a:r>
              <a:rPr lang="fi-FI" sz="2800" b="0" i="0" u="none" strike="noStrike" baseline="0" dirty="0" smtClean="0">
                <a:latin typeface="Arial" panose="020B0604020202020204" pitchFamily="34" charset="0"/>
              </a:rPr>
              <a:t>• </a:t>
            </a:r>
            <a:r>
              <a:rPr lang="fi-FI" sz="2800" b="0" i="0" u="none" strike="noStrike" baseline="0" dirty="0" smtClean="0">
                <a:latin typeface="Calibri" panose="020F0502020204030204" pitchFamily="34" charset="0"/>
              </a:rPr>
              <a:t>Millaiset koulutuskäytänteet tukevat sinun toimijuuttasi (esim.</a:t>
            </a:r>
          </a:p>
          <a:p>
            <a:pPr algn="l"/>
            <a:r>
              <a:rPr lang="fi-FI" sz="2800" b="0" i="0" u="none" strike="noStrike" baseline="0" dirty="0" smtClean="0">
                <a:latin typeface="Calibri" panose="020F0502020204030204" pitchFamily="34" charset="0"/>
              </a:rPr>
              <a:t>mahdollisuuksia vaikuttaa), millaiset latistavat sitä?</a:t>
            </a:r>
          </a:p>
          <a:p>
            <a:pPr algn="l"/>
            <a:r>
              <a:rPr lang="fi-FI" sz="2800" b="0" i="0" u="none" strike="noStrike" baseline="0" dirty="0" smtClean="0">
                <a:latin typeface="Arial" panose="020B0604020202020204" pitchFamily="34" charset="0"/>
              </a:rPr>
              <a:t>• </a:t>
            </a:r>
            <a:r>
              <a:rPr lang="fi-FI" sz="2800" b="0" i="0" u="none" strike="noStrike" baseline="0" dirty="0" smtClean="0">
                <a:latin typeface="Calibri" panose="020F0502020204030204" pitchFamily="34" charset="0"/>
              </a:rPr>
              <a:t>Millainen on unelmiesi tulevaisuuden koulu?</a:t>
            </a:r>
          </a:p>
          <a:p>
            <a:pPr algn="l"/>
            <a:r>
              <a:rPr lang="fi-FI" sz="2800" b="0" i="0" u="none" strike="noStrike" baseline="0" dirty="0" smtClean="0">
                <a:latin typeface="Arial" panose="020B0604020202020204" pitchFamily="34" charset="0"/>
              </a:rPr>
              <a:t>• </a:t>
            </a:r>
            <a:r>
              <a:rPr lang="fi-FI" sz="2800" b="0" i="0" u="none" strike="noStrike" baseline="0" dirty="0" smtClean="0">
                <a:latin typeface="Calibri" panose="020F0502020204030204" pitchFamily="34" charset="0"/>
              </a:rPr>
              <a:t>Millaista kritiikkiä esittäisitte tietoyhteiskuntakeskustelusta?</a:t>
            </a:r>
          </a:p>
          <a:p>
            <a:pPr algn="l"/>
            <a:r>
              <a:rPr lang="fi-FI" sz="2800" b="0" i="0" u="none" strike="noStrike" baseline="0" dirty="0" smtClean="0">
                <a:latin typeface="Calibri" panose="020F0502020204030204" pitchFamily="34" charset="0"/>
              </a:rPr>
              <a:t>Onko se </a:t>
            </a:r>
            <a:r>
              <a:rPr lang="fi-FI" sz="2800" b="0" i="0" u="none" strike="noStrike" baseline="0" dirty="0" err="1" smtClean="0">
                <a:latin typeface="Calibri" panose="020F0502020204030204" pitchFamily="34" charset="0"/>
              </a:rPr>
              <a:t>hypetystä</a:t>
            </a:r>
            <a:r>
              <a:rPr lang="fi-FI" sz="2800" b="0" i="0" u="none" strike="noStrike" baseline="0" dirty="0" smtClean="0">
                <a:latin typeface="Calibri" panose="020F0502020204030204" pitchFamily="34" charset="0"/>
              </a:rPr>
              <a:t>?</a:t>
            </a:r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6818571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Freeform 178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0" t="0" r="0" b="0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EEEFE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" name="Freeform 179"/>
          <p:cNvSpPr/>
          <p:nvPr/>
        </p:nvSpPr>
        <p:spPr>
          <a:xfrm>
            <a:off x="8504681" y="6593587"/>
            <a:ext cx="0" cy="180987"/>
          </a:xfrm>
          <a:custGeom>
            <a:avLst/>
            <a:gdLst/>
            <a:ahLst/>
            <a:cxnLst/>
            <a:rect l="0" t="0" r="0" b="0"/>
            <a:pathLst>
              <a:path h="180987">
                <a:moveTo>
                  <a:pt x="0" y="0"/>
                </a:moveTo>
                <a:lnTo>
                  <a:pt x="0" y="180987"/>
                </a:lnTo>
              </a:path>
            </a:pathLst>
          </a:custGeom>
          <a:noFill/>
          <a:ln w="25907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" name="Freeform 180"/>
          <p:cNvSpPr/>
          <p:nvPr/>
        </p:nvSpPr>
        <p:spPr>
          <a:xfrm>
            <a:off x="7553706" y="6593587"/>
            <a:ext cx="0" cy="180987"/>
          </a:xfrm>
          <a:custGeom>
            <a:avLst/>
            <a:gdLst/>
            <a:ahLst/>
            <a:cxnLst/>
            <a:rect l="0" t="0" r="0" b="0"/>
            <a:pathLst>
              <a:path h="180987">
                <a:moveTo>
                  <a:pt x="0" y="0"/>
                </a:moveTo>
                <a:lnTo>
                  <a:pt x="0" y="180987"/>
                </a:lnTo>
              </a:path>
            </a:pathLst>
          </a:custGeom>
          <a:noFill/>
          <a:ln w="25907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" name="Freeform 181"/>
          <p:cNvSpPr/>
          <p:nvPr/>
        </p:nvSpPr>
        <p:spPr>
          <a:xfrm>
            <a:off x="7923276" y="0"/>
            <a:ext cx="763524" cy="1028700"/>
          </a:xfrm>
          <a:custGeom>
            <a:avLst/>
            <a:gdLst/>
            <a:ahLst/>
            <a:cxnLst/>
            <a:rect l="0" t="0" r="0" b="0"/>
            <a:pathLst>
              <a:path w="763524" h="1028700">
                <a:moveTo>
                  <a:pt x="0" y="1028700"/>
                </a:moveTo>
                <a:lnTo>
                  <a:pt x="763524" y="1028700"/>
                </a:lnTo>
                <a:lnTo>
                  <a:pt x="763524" y="0"/>
                </a:lnTo>
                <a:lnTo>
                  <a:pt x="0" y="0"/>
                </a:lnTo>
                <a:lnTo>
                  <a:pt x="0" y="1028700"/>
                </a:lnTo>
                <a:close/>
              </a:path>
            </a:pathLst>
          </a:custGeom>
          <a:solidFill>
            <a:srgbClr val="002957">
              <a:alpha val="100000"/>
            </a:srgbClr>
          </a:solidFill>
          <a:ln w="2590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82" name="Picture 11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42731" y="166117"/>
            <a:ext cx="324611" cy="736091"/>
          </a:xfrm>
          <a:prstGeom prst="rect">
            <a:avLst/>
          </a:prstGeom>
          <a:noFill/>
          <a:extLst/>
        </p:spPr>
      </p:pic>
      <p:sp>
        <p:nvSpPr>
          <p:cNvPr id="183" name="Freeform 183"/>
          <p:cNvSpPr/>
          <p:nvPr/>
        </p:nvSpPr>
        <p:spPr>
          <a:xfrm>
            <a:off x="0" y="6541008"/>
            <a:ext cx="9144000" cy="323087"/>
          </a:xfrm>
          <a:custGeom>
            <a:avLst/>
            <a:gdLst/>
            <a:ahLst/>
            <a:cxnLst/>
            <a:rect l="0" t="0" r="0" b="0"/>
            <a:pathLst>
              <a:path w="9144000" h="323087">
                <a:moveTo>
                  <a:pt x="0" y="323087"/>
                </a:moveTo>
                <a:lnTo>
                  <a:pt x="9144000" y="323087"/>
                </a:lnTo>
                <a:lnTo>
                  <a:pt x="9144000" y="0"/>
                </a:lnTo>
                <a:lnTo>
                  <a:pt x="0" y="0"/>
                </a:lnTo>
                <a:lnTo>
                  <a:pt x="0" y="323087"/>
                </a:lnTo>
                <a:close/>
              </a:path>
            </a:pathLst>
          </a:custGeom>
          <a:solidFill>
            <a:srgbClr val="002957">
              <a:alpha val="100000"/>
            </a:srgbClr>
          </a:solidFill>
          <a:ln w="2590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" name="Freeform 184"/>
          <p:cNvSpPr/>
          <p:nvPr/>
        </p:nvSpPr>
        <p:spPr>
          <a:xfrm>
            <a:off x="8504681" y="6593587"/>
            <a:ext cx="0" cy="180987"/>
          </a:xfrm>
          <a:custGeom>
            <a:avLst/>
            <a:gdLst/>
            <a:ahLst/>
            <a:cxnLst/>
            <a:rect l="0" t="0" r="0" b="0"/>
            <a:pathLst>
              <a:path h="180987">
                <a:moveTo>
                  <a:pt x="0" y="0"/>
                </a:moveTo>
                <a:lnTo>
                  <a:pt x="0" y="180987"/>
                </a:lnTo>
              </a:path>
            </a:pathLst>
          </a:custGeom>
          <a:noFill/>
          <a:ln w="25907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" name="Freeform 185"/>
          <p:cNvSpPr/>
          <p:nvPr/>
        </p:nvSpPr>
        <p:spPr>
          <a:xfrm>
            <a:off x="7553706" y="6593587"/>
            <a:ext cx="0" cy="180987"/>
          </a:xfrm>
          <a:custGeom>
            <a:avLst/>
            <a:gdLst/>
            <a:ahLst/>
            <a:cxnLst/>
            <a:rect l="0" t="0" r="0" b="0"/>
            <a:pathLst>
              <a:path h="180987">
                <a:moveTo>
                  <a:pt x="0" y="0"/>
                </a:moveTo>
                <a:lnTo>
                  <a:pt x="0" y="180987"/>
                </a:lnTo>
              </a:path>
            </a:pathLst>
          </a:custGeom>
          <a:noFill/>
          <a:ln w="25907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" name="Rectangle 186"/>
          <p:cNvSpPr/>
          <p:nvPr/>
        </p:nvSpPr>
        <p:spPr>
          <a:xfrm>
            <a:off x="548640" y="292290"/>
            <a:ext cx="5895670" cy="612141"/>
          </a:xfrm>
          <a:prstGeom prst="rect">
            <a:avLst/>
          </a:prstGeom>
        </p:spPr>
      </p:sp>
      <p:sp>
        <p:nvSpPr>
          <p:cNvPr id="187" name="Freeform 187"/>
          <p:cNvSpPr/>
          <p:nvPr/>
        </p:nvSpPr>
        <p:spPr>
          <a:xfrm>
            <a:off x="582817" y="480782"/>
            <a:ext cx="295326" cy="327573"/>
          </a:xfrm>
          <a:custGeom>
            <a:avLst/>
            <a:gdLst/>
            <a:ahLst/>
            <a:cxnLst/>
            <a:rect l="0" t="0" r="0" b="0"/>
            <a:pathLst>
              <a:path w="8198049" h="9093200">
                <a:moveTo>
                  <a:pt x="0" y="9093200"/>
                </a:moveTo>
                <a:lnTo>
                  <a:pt x="0" y="0"/>
                </a:lnTo>
                <a:lnTo>
                  <a:pt x="1835547" y="0"/>
                </a:lnTo>
                <a:lnTo>
                  <a:pt x="1835547" y="4026893"/>
                </a:lnTo>
                <a:lnTo>
                  <a:pt x="5543947" y="0"/>
                </a:lnTo>
                <a:lnTo>
                  <a:pt x="8011914" y="0"/>
                </a:lnTo>
                <a:lnTo>
                  <a:pt x="4588867" y="3535165"/>
                </a:lnTo>
                <a:lnTo>
                  <a:pt x="8198049" y="9093200"/>
                </a:lnTo>
                <a:lnTo>
                  <a:pt x="5822950" y="9093200"/>
                </a:lnTo>
                <a:lnTo>
                  <a:pt x="3323828" y="4818063"/>
                </a:lnTo>
                <a:lnTo>
                  <a:pt x="1835547" y="6343055"/>
                </a:lnTo>
                <a:lnTo>
                  <a:pt x="1835547" y="9093200"/>
                </a:lnTo>
                <a:close/>
              </a:path>
            </a:pathLst>
          </a:custGeom>
          <a:solidFill>
            <a:srgbClr val="002957">
              <a:alpha val="100000"/>
            </a:srgbClr>
          </a:solidFill>
          <a:ln w="93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" name="Freeform 188"/>
          <p:cNvSpPr/>
          <p:nvPr/>
        </p:nvSpPr>
        <p:spPr>
          <a:xfrm>
            <a:off x="888787" y="480782"/>
            <a:ext cx="260248" cy="327573"/>
          </a:xfrm>
          <a:custGeom>
            <a:avLst/>
            <a:gdLst/>
            <a:ahLst/>
            <a:cxnLst/>
            <a:rect l="0" t="0" r="0" b="0"/>
            <a:pathLst>
              <a:path w="7224316" h="9093200">
                <a:moveTo>
                  <a:pt x="2697559" y="9093200"/>
                </a:moveTo>
                <a:lnTo>
                  <a:pt x="2697559" y="1536700"/>
                </a:lnTo>
                <a:lnTo>
                  <a:pt x="0" y="1536700"/>
                </a:lnTo>
                <a:lnTo>
                  <a:pt x="0" y="0"/>
                </a:lnTo>
                <a:lnTo>
                  <a:pt x="7224316" y="0"/>
                </a:lnTo>
                <a:lnTo>
                  <a:pt x="7224316" y="1536700"/>
                </a:lnTo>
                <a:lnTo>
                  <a:pt x="4533106" y="1536700"/>
                </a:lnTo>
                <a:lnTo>
                  <a:pt x="4533106" y="9093200"/>
                </a:lnTo>
                <a:close/>
              </a:path>
            </a:pathLst>
          </a:custGeom>
          <a:solidFill>
            <a:srgbClr val="002957">
              <a:alpha val="100000"/>
            </a:srgbClr>
          </a:solidFill>
          <a:ln w="93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" name="Freeform 189"/>
          <p:cNvSpPr/>
          <p:nvPr/>
        </p:nvSpPr>
        <p:spPr>
          <a:xfrm>
            <a:off x="1192670" y="480782"/>
            <a:ext cx="295326" cy="327573"/>
          </a:xfrm>
          <a:custGeom>
            <a:avLst/>
            <a:gdLst/>
            <a:ahLst/>
            <a:cxnLst/>
            <a:rect l="0" t="0" r="0" b="0"/>
            <a:pathLst>
              <a:path w="8198049" h="9093200">
                <a:moveTo>
                  <a:pt x="0" y="9093200"/>
                </a:moveTo>
                <a:lnTo>
                  <a:pt x="0" y="0"/>
                </a:lnTo>
                <a:lnTo>
                  <a:pt x="1835547" y="0"/>
                </a:lnTo>
                <a:lnTo>
                  <a:pt x="1835547" y="4026893"/>
                </a:lnTo>
                <a:lnTo>
                  <a:pt x="5543947" y="0"/>
                </a:lnTo>
                <a:lnTo>
                  <a:pt x="8011914" y="0"/>
                </a:lnTo>
                <a:lnTo>
                  <a:pt x="4588867" y="3535165"/>
                </a:lnTo>
                <a:lnTo>
                  <a:pt x="8198049" y="9093200"/>
                </a:lnTo>
                <a:lnTo>
                  <a:pt x="5822950" y="9093200"/>
                </a:lnTo>
                <a:lnTo>
                  <a:pt x="3323828" y="4818063"/>
                </a:lnTo>
                <a:lnTo>
                  <a:pt x="1835547" y="6343055"/>
                </a:lnTo>
                <a:lnTo>
                  <a:pt x="1835547" y="9093200"/>
                </a:lnTo>
                <a:close/>
              </a:path>
            </a:pathLst>
          </a:custGeom>
          <a:solidFill>
            <a:srgbClr val="002957">
              <a:alpha val="100000"/>
            </a:srgbClr>
          </a:solidFill>
          <a:ln w="93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" name="Freeform 190"/>
          <p:cNvSpPr/>
          <p:nvPr/>
        </p:nvSpPr>
        <p:spPr>
          <a:xfrm>
            <a:off x="1522095" y="480782"/>
            <a:ext cx="250869" cy="327573"/>
          </a:xfrm>
          <a:custGeom>
            <a:avLst/>
            <a:gdLst/>
            <a:ahLst/>
            <a:cxnLst/>
            <a:rect l="0" t="0" r="0" b="0"/>
            <a:pathLst>
              <a:path w="6963965" h="9093200">
                <a:moveTo>
                  <a:pt x="0" y="9093200"/>
                </a:moveTo>
                <a:lnTo>
                  <a:pt x="0" y="0"/>
                </a:lnTo>
                <a:lnTo>
                  <a:pt x="2945606" y="0"/>
                </a:lnTo>
                <a:cubicBezTo>
                  <a:pt x="4061750" y="0"/>
                  <a:pt x="4789355" y="45509"/>
                  <a:pt x="5128418" y="136525"/>
                </a:cubicBezTo>
                <a:cubicBezTo>
                  <a:pt x="5649251" y="273050"/>
                  <a:pt x="6085350" y="569847"/>
                  <a:pt x="6436717" y="1026915"/>
                </a:cubicBezTo>
                <a:cubicBezTo>
                  <a:pt x="6788215" y="1483850"/>
                  <a:pt x="6963965" y="2074202"/>
                  <a:pt x="6963965" y="2797969"/>
                </a:cubicBezTo>
                <a:cubicBezTo>
                  <a:pt x="6963965" y="3356372"/>
                  <a:pt x="6862629" y="3825809"/>
                  <a:pt x="6659959" y="4206280"/>
                </a:cubicBezTo>
                <a:cubicBezTo>
                  <a:pt x="6457420" y="4586751"/>
                  <a:pt x="6200113" y="4885598"/>
                  <a:pt x="5888037" y="5102821"/>
                </a:cubicBezTo>
                <a:cubicBezTo>
                  <a:pt x="5575961" y="5319911"/>
                  <a:pt x="5258660" y="5463580"/>
                  <a:pt x="4936132" y="5533827"/>
                </a:cubicBezTo>
                <a:cubicBezTo>
                  <a:pt x="4497982" y="5620743"/>
                  <a:pt x="3863379" y="5664200"/>
                  <a:pt x="3032323" y="5664200"/>
                </a:cubicBezTo>
                <a:lnTo>
                  <a:pt x="1835546" y="5664200"/>
                </a:lnTo>
                <a:lnTo>
                  <a:pt x="1835546" y="9093200"/>
                </a:lnTo>
                <a:close/>
                <a:moveTo>
                  <a:pt x="1835546" y="1536700"/>
                </a:moveTo>
                <a:lnTo>
                  <a:pt x="1835546" y="4127500"/>
                </a:lnTo>
                <a:lnTo>
                  <a:pt x="2840235" y="4127500"/>
                </a:lnTo>
                <a:cubicBezTo>
                  <a:pt x="3563739" y="4127500"/>
                  <a:pt x="4047397" y="4079743"/>
                  <a:pt x="4291210" y="3984229"/>
                </a:cubicBezTo>
                <a:cubicBezTo>
                  <a:pt x="4535156" y="3888714"/>
                  <a:pt x="4726384" y="3739290"/>
                  <a:pt x="4864893" y="3535958"/>
                </a:cubicBezTo>
                <a:cubicBezTo>
                  <a:pt x="5003403" y="3332494"/>
                  <a:pt x="5072657" y="3095824"/>
                  <a:pt x="5072657" y="2825949"/>
                </a:cubicBezTo>
                <a:cubicBezTo>
                  <a:pt x="5072657" y="2493765"/>
                  <a:pt x="4975489" y="2219722"/>
                  <a:pt x="4781153" y="2003822"/>
                </a:cubicBezTo>
                <a:cubicBezTo>
                  <a:pt x="4586816" y="1787922"/>
                  <a:pt x="4340820" y="1652985"/>
                  <a:pt x="4043164" y="1599010"/>
                </a:cubicBezTo>
                <a:cubicBezTo>
                  <a:pt x="3824089" y="1557471"/>
                  <a:pt x="3383822" y="1536700"/>
                  <a:pt x="2722364" y="1536700"/>
                </a:cubicBezTo>
                <a:close/>
              </a:path>
            </a:pathLst>
          </a:custGeom>
          <a:solidFill>
            <a:srgbClr val="002957">
              <a:alpha val="100000"/>
            </a:srgbClr>
          </a:solidFill>
          <a:ln w="93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" name="Freeform 191"/>
          <p:cNvSpPr/>
          <p:nvPr/>
        </p:nvSpPr>
        <p:spPr>
          <a:xfrm>
            <a:off x="1813183" y="478952"/>
            <a:ext cx="212668" cy="335351"/>
          </a:xfrm>
          <a:custGeom>
            <a:avLst/>
            <a:gdLst/>
            <a:ahLst/>
            <a:cxnLst/>
            <a:rect l="0" t="0" r="0" b="0"/>
            <a:pathLst>
              <a:path w="5903515" h="9309100">
                <a:moveTo>
                  <a:pt x="2951757" y="0"/>
                </a:moveTo>
                <a:cubicBezTo>
                  <a:pt x="3832291" y="0"/>
                  <a:pt x="4520604" y="315053"/>
                  <a:pt x="5016698" y="945158"/>
                </a:cubicBezTo>
                <a:cubicBezTo>
                  <a:pt x="5607910" y="1691416"/>
                  <a:pt x="5903515" y="2928938"/>
                  <a:pt x="5903515" y="4657725"/>
                </a:cubicBezTo>
                <a:cubicBezTo>
                  <a:pt x="5903515" y="6382280"/>
                  <a:pt x="5605859" y="7621786"/>
                  <a:pt x="5010546" y="8376246"/>
                </a:cubicBezTo>
                <a:cubicBezTo>
                  <a:pt x="4518554" y="8998149"/>
                  <a:pt x="3832291" y="9309100"/>
                  <a:pt x="2951757" y="9309100"/>
                </a:cubicBezTo>
                <a:cubicBezTo>
                  <a:pt x="2067123" y="9309100"/>
                  <a:pt x="1354005" y="8968119"/>
                  <a:pt x="812403" y="8286155"/>
                </a:cubicBezTo>
                <a:cubicBezTo>
                  <a:pt x="270801" y="7604192"/>
                  <a:pt x="0" y="6388497"/>
                  <a:pt x="0" y="4639072"/>
                </a:cubicBezTo>
                <a:cubicBezTo>
                  <a:pt x="0" y="2922721"/>
                  <a:pt x="297656" y="1687315"/>
                  <a:pt x="892968" y="932855"/>
                </a:cubicBezTo>
                <a:cubicBezTo>
                  <a:pt x="1384961" y="310952"/>
                  <a:pt x="2071224" y="0"/>
                  <a:pt x="2951757" y="0"/>
                </a:cubicBezTo>
                <a:close/>
                <a:moveTo>
                  <a:pt x="2951757" y="1447800"/>
                </a:moveTo>
                <a:cubicBezTo>
                  <a:pt x="2740885" y="1447800"/>
                  <a:pt x="2552766" y="1515203"/>
                  <a:pt x="2387401" y="1650008"/>
                </a:cubicBezTo>
                <a:cubicBezTo>
                  <a:pt x="2222037" y="1784813"/>
                  <a:pt x="2093846" y="2026378"/>
                  <a:pt x="2002829" y="2374702"/>
                </a:cubicBezTo>
                <a:cubicBezTo>
                  <a:pt x="1882973" y="2826743"/>
                  <a:pt x="1823045" y="3587750"/>
                  <a:pt x="1823045" y="4657725"/>
                </a:cubicBezTo>
                <a:cubicBezTo>
                  <a:pt x="1823045" y="5727700"/>
                  <a:pt x="1876755" y="6462779"/>
                  <a:pt x="1984176" y="6862961"/>
                </a:cubicBezTo>
                <a:cubicBezTo>
                  <a:pt x="2091729" y="7263144"/>
                  <a:pt x="2227130" y="7529579"/>
                  <a:pt x="2390378" y="7662268"/>
                </a:cubicBezTo>
                <a:cubicBezTo>
                  <a:pt x="2553758" y="7794956"/>
                  <a:pt x="2740885" y="7861300"/>
                  <a:pt x="2951757" y="7861300"/>
                </a:cubicBezTo>
                <a:cubicBezTo>
                  <a:pt x="3162498" y="7861300"/>
                  <a:pt x="3350550" y="7793898"/>
                  <a:pt x="3515915" y="7659093"/>
                </a:cubicBezTo>
                <a:cubicBezTo>
                  <a:pt x="3681280" y="7524287"/>
                  <a:pt x="3809470" y="7282723"/>
                  <a:pt x="3900487" y="6934399"/>
                </a:cubicBezTo>
                <a:cubicBezTo>
                  <a:pt x="4020343" y="6486592"/>
                  <a:pt x="4080271" y="5727700"/>
                  <a:pt x="4080271" y="4657725"/>
                </a:cubicBezTo>
                <a:cubicBezTo>
                  <a:pt x="4080271" y="3587750"/>
                  <a:pt x="4026495" y="2852672"/>
                  <a:pt x="3918942" y="2452490"/>
                </a:cubicBezTo>
                <a:cubicBezTo>
                  <a:pt x="3811521" y="2052307"/>
                  <a:pt x="3676120" y="1784813"/>
                  <a:pt x="3512740" y="1650008"/>
                </a:cubicBezTo>
                <a:cubicBezTo>
                  <a:pt x="3349492" y="1515203"/>
                  <a:pt x="3162498" y="1447800"/>
                  <a:pt x="2951757" y="1447800"/>
                </a:cubicBezTo>
                <a:close/>
              </a:path>
            </a:pathLst>
          </a:custGeom>
          <a:solidFill>
            <a:srgbClr val="002957">
              <a:alpha val="100000"/>
            </a:srgbClr>
          </a:solidFill>
          <a:ln w="93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" name="Freeform 192"/>
          <p:cNvSpPr/>
          <p:nvPr/>
        </p:nvSpPr>
        <p:spPr>
          <a:xfrm>
            <a:off x="2059735" y="478952"/>
            <a:ext cx="220038" cy="329403"/>
          </a:xfrm>
          <a:custGeom>
            <a:avLst/>
            <a:gdLst/>
            <a:ahLst/>
            <a:cxnLst/>
            <a:rect l="0" t="0" r="0" b="0"/>
            <a:pathLst>
              <a:path w="6108105" h="9144000">
                <a:moveTo>
                  <a:pt x="6108105" y="7531100"/>
                </a:moveTo>
                <a:lnTo>
                  <a:pt x="6108105" y="9144000"/>
                </a:lnTo>
                <a:lnTo>
                  <a:pt x="0" y="9144000"/>
                </a:lnTo>
                <a:cubicBezTo>
                  <a:pt x="66146" y="8531093"/>
                  <a:pt x="264583" y="7950333"/>
                  <a:pt x="595312" y="7401719"/>
                </a:cubicBezTo>
                <a:cubicBezTo>
                  <a:pt x="926042" y="6852973"/>
                  <a:pt x="1579232" y="6125171"/>
                  <a:pt x="2554883" y="5218311"/>
                </a:cubicBezTo>
                <a:cubicBezTo>
                  <a:pt x="3340430" y="4485283"/>
                  <a:pt x="3822038" y="3988330"/>
                  <a:pt x="3999706" y="3727450"/>
                </a:cubicBezTo>
                <a:cubicBezTo>
                  <a:pt x="4239551" y="3367220"/>
                  <a:pt x="4359473" y="3011091"/>
                  <a:pt x="4359473" y="2659063"/>
                </a:cubicBezTo>
                <a:cubicBezTo>
                  <a:pt x="4359473" y="2269861"/>
                  <a:pt x="4255095" y="1970683"/>
                  <a:pt x="4046339" y="1761530"/>
                </a:cubicBezTo>
                <a:cubicBezTo>
                  <a:pt x="3837583" y="1552377"/>
                  <a:pt x="3549187" y="1447800"/>
                  <a:pt x="3181151" y="1447800"/>
                </a:cubicBezTo>
                <a:cubicBezTo>
                  <a:pt x="2817349" y="1447800"/>
                  <a:pt x="2527961" y="1557536"/>
                  <a:pt x="2312987" y="1777008"/>
                </a:cubicBezTo>
                <a:cubicBezTo>
                  <a:pt x="2098013" y="1996480"/>
                  <a:pt x="1973990" y="2360877"/>
                  <a:pt x="1940917" y="2870200"/>
                </a:cubicBezTo>
                <a:lnTo>
                  <a:pt x="204589" y="2696369"/>
                </a:lnTo>
                <a:cubicBezTo>
                  <a:pt x="307909" y="1735402"/>
                  <a:pt x="632420" y="1045766"/>
                  <a:pt x="1178123" y="627460"/>
                </a:cubicBezTo>
                <a:cubicBezTo>
                  <a:pt x="1723826" y="209154"/>
                  <a:pt x="2405988" y="0"/>
                  <a:pt x="3224609" y="0"/>
                </a:cubicBezTo>
                <a:cubicBezTo>
                  <a:pt x="4121679" y="0"/>
                  <a:pt x="4826529" y="242557"/>
                  <a:pt x="5339159" y="727671"/>
                </a:cubicBezTo>
                <a:cubicBezTo>
                  <a:pt x="5851790" y="1212652"/>
                  <a:pt x="6108105" y="1815836"/>
                  <a:pt x="6108105" y="2537222"/>
                </a:cubicBezTo>
                <a:cubicBezTo>
                  <a:pt x="6108105" y="2947723"/>
                  <a:pt x="6034683" y="3338513"/>
                  <a:pt x="5887839" y="3709591"/>
                </a:cubicBezTo>
                <a:cubicBezTo>
                  <a:pt x="5741127" y="4080669"/>
                  <a:pt x="5508625" y="4469342"/>
                  <a:pt x="5190331" y="4875610"/>
                </a:cubicBezTo>
                <a:cubicBezTo>
                  <a:pt x="4979458" y="5145088"/>
                  <a:pt x="4599120" y="5532769"/>
                  <a:pt x="4049316" y="6038652"/>
                </a:cubicBezTo>
                <a:cubicBezTo>
                  <a:pt x="3499511" y="6544403"/>
                  <a:pt x="3151187" y="6880225"/>
                  <a:pt x="3004344" y="7046119"/>
                </a:cubicBezTo>
                <a:cubicBezTo>
                  <a:pt x="2857632" y="7211881"/>
                  <a:pt x="2738834" y="7373541"/>
                  <a:pt x="2647950" y="7531100"/>
                </a:cubicBezTo>
                <a:close/>
              </a:path>
            </a:pathLst>
          </a:custGeom>
          <a:solidFill>
            <a:srgbClr val="002957">
              <a:alpha val="100000"/>
            </a:srgbClr>
          </a:solidFill>
          <a:ln w="93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" name="Freeform 193"/>
          <p:cNvSpPr/>
          <p:nvPr/>
        </p:nvSpPr>
        <p:spPr>
          <a:xfrm>
            <a:off x="2321928" y="478952"/>
            <a:ext cx="212668" cy="335351"/>
          </a:xfrm>
          <a:custGeom>
            <a:avLst/>
            <a:gdLst/>
            <a:ahLst/>
            <a:cxnLst/>
            <a:rect l="0" t="0" r="0" b="0"/>
            <a:pathLst>
              <a:path w="5903515" h="9309100">
                <a:moveTo>
                  <a:pt x="2951757" y="0"/>
                </a:moveTo>
                <a:cubicBezTo>
                  <a:pt x="3832291" y="0"/>
                  <a:pt x="4520604" y="315053"/>
                  <a:pt x="5016698" y="945158"/>
                </a:cubicBezTo>
                <a:cubicBezTo>
                  <a:pt x="5607910" y="1691416"/>
                  <a:pt x="5903515" y="2928938"/>
                  <a:pt x="5903515" y="4657725"/>
                </a:cubicBezTo>
                <a:cubicBezTo>
                  <a:pt x="5903515" y="6382280"/>
                  <a:pt x="5605859" y="7621786"/>
                  <a:pt x="5010546" y="8376246"/>
                </a:cubicBezTo>
                <a:cubicBezTo>
                  <a:pt x="4518554" y="8998149"/>
                  <a:pt x="3832291" y="9309100"/>
                  <a:pt x="2951757" y="9309100"/>
                </a:cubicBezTo>
                <a:cubicBezTo>
                  <a:pt x="2067123" y="9309100"/>
                  <a:pt x="1354005" y="8968119"/>
                  <a:pt x="812403" y="8286155"/>
                </a:cubicBezTo>
                <a:cubicBezTo>
                  <a:pt x="270801" y="7604192"/>
                  <a:pt x="0" y="6388497"/>
                  <a:pt x="0" y="4639072"/>
                </a:cubicBezTo>
                <a:cubicBezTo>
                  <a:pt x="0" y="2922721"/>
                  <a:pt x="297656" y="1687315"/>
                  <a:pt x="892968" y="932855"/>
                </a:cubicBezTo>
                <a:cubicBezTo>
                  <a:pt x="1384961" y="310952"/>
                  <a:pt x="2071224" y="0"/>
                  <a:pt x="2951757" y="0"/>
                </a:cubicBezTo>
                <a:close/>
                <a:moveTo>
                  <a:pt x="2951757" y="1447800"/>
                </a:moveTo>
                <a:cubicBezTo>
                  <a:pt x="2740885" y="1447800"/>
                  <a:pt x="2552766" y="1515203"/>
                  <a:pt x="2387401" y="1650008"/>
                </a:cubicBezTo>
                <a:cubicBezTo>
                  <a:pt x="2222037" y="1784813"/>
                  <a:pt x="2093846" y="2026378"/>
                  <a:pt x="2002829" y="2374702"/>
                </a:cubicBezTo>
                <a:cubicBezTo>
                  <a:pt x="1882973" y="2826743"/>
                  <a:pt x="1823045" y="3587750"/>
                  <a:pt x="1823045" y="4657725"/>
                </a:cubicBezTo>
                <a:cubicBezTo>
                  <a:pt x="1823045" y="5727700"/>
                  <a:pt x="1876755" y="6462779"/>
                  <a:pt x="1984176" y="6862961"/>
                </a:cubicBezTo>
                <a:cubicBezTo>
                  <a:pt x="2091729" y="7263144"/>
                  <a:pt x="2227130" y="7529579"/>
                  <a:pt x="2390378" y="7662268"/>
                </a:cubicBezTo>
                <a:cubicBezTo>
                  <a:pt x="2553758" y="7794956"/>
                  <a:pt x="2740885" y="7861300"/>
                  <a:pt x="2951757" y="7861300"/>
                </a:cubicBezTo>
                <a:cubicBezTo>
                  <a:pt x="3162498" y="7861300"/>
                  <a:pt x="3350550" y="7793898"/>
                  <a:pt x="3515915" y="7659093"/>
                </a:cubicBezTo>
                <a:cubicBezTo>
                  <a:pt x="3681280" y="7524287"/>
                  <a:pt x="3809470" y="7282723"/>
                  <a:pt x="3900487" y="6934399"/>
                </a:cubicBezTo>
                <a:cubicBezTo>
                  <a:pt x="4020343" y="6486592"/>
                  <a:pt x="4080271" y="5727700"/>
                  <a:pt x="4080271" y="4657725"/>
                </a:cubicBezTo>
                <a:cubicBezTo>
                  <a:pt x="4080271" y="3587750"/>
                  <a:pt x="4026495" y="2852672"/>
                  <a:pt x="3918942" y="2452490"/>
                </a:cubicBezTo>
                <a:cubicBezTo>
                  <a:pt x="3811521" y="2052307"/>
                  <a:pt x="3676120" y="1784813"/>
                  <a:pt x="3512740" y="1650008"/>
                </a:cubicBezTo>
                <a:cubicBezTo>
                  <a:pt x="3349492" y="1515203"/>
                  <a:pt x="3162498" y="1447800"/>
                  <a:pt x="2951757" y="1447800"/>
                </a:cubicBezTo>
                <a:close/>
              </a:path>
            </a:pathLst>
          </a:custGeom>
          <a:solidFill>
            <a:srgbClr val="002957">
              <a:alpha val="100000"/>
            </a:srgbClr>
          </a:solidFill>
          <a:ln w="93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" name="Freeform 194"/>
          <p:cNvSpPr/>
          <p:nvPr/>
        </p:nvSpPr>
        <p:spPr>
          <a:xfrm>
            <a:off x="2681600" y="666071"/>
            <a:ext cx="254444" cy="47122"/>
          </a:xfrm>
          <a:custGeom>
            <a:avLst/>
            <a:gdLst/>
            <a:ahLst/>
            <a:cxnLst/>
            <a:rect l="0" t="0" r="0" b="0"/>
            <a:pathLst>
              <a:path w="7063183" h="1308100">
                <a:moveTo>
                  <a:pt x="0" y="1308100"/>
                </a:moveTo>
                <a:lnTo>
                  <a:pt x="0" y="0"/>
                </a:lnTo>
                <a:lnTo>
                  <a:pt x="7063183" y="0"/>
                </a:lnTo>
                <a:lnTo>
                  <a:pt x="7063183" y="1308100"/>
                </a:lnTo>
                <a:close/>
              </a:path>
            </a:pathLst>
          </a:custGeom>
          <a:solidFill>
            <a:srgbClr val="002957">
              <a:alpha val="100000"/>
            </a:srgbClr>
          </a:solidFill>
          <a:ln w="93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" name="Freeform 195"/>
          <p:cNvSpPr/>
          <p:nvPr/>
        </p:nvSpPr>
        <p:spPr>
          <a:xfrm>
            <a:off x="2967985" y="480782"/>
            <a:ext cx="219373" cy="327573"/>
          </a:xfrm>
          <a:custGeom>
            <a:avLst/>
            <a:gdLst/>
            <a:ahLst/>
            <a:cxnLst/>
            <a:rect l="0" t="0" r="0" b="0"/>
            <a:pathLst>
              <a:path w="6089650" h="9093200">
                <a:moveTo>
                  <a:pt x="0" y="9093200"/>
                </a:moveTo>
                <a:lnTo>
                  <a:pt x="0" y="0"/>
                </a:lnTo>
                <a:lnTo>
                  <a:pt x="1742679" y="0"/>
                </a:lnTo>
                <a:lnTo>
                  <a:pt x="1742679" y="4823222"/>
                </a:lnTo>
                <a:lnTo>
                  <a:pt x="3782815" y="2501900"/>
                </a:lnTo>
                <a:lnTo>
                  <a:pt x="5928321" y="2501900"/>
                </a:lnTo>
                <a:lnTo>
                  <a:pt x="3677444" y="4910932"/>
                </a:lnTo>
                <a:lnTo>
                  <a:pt x="6089650" y="9093200"/>
                </a:lnTo>
                <a:lnTo>
                  <a:pt x="4210646" y="9093200"/>
                </a:lnTo>
                <a:lnTo>
                  <a:pt x="2554883" y="6120805"/>
                </a:lnTo>
                <a:lnTo>
                  <a:pt x="1742679" y="6983016"/>
                </a:lnTo>
                <a:lnTo>
                  <a:pt x="1742679" y="9093200"/>
                </a:lnTo>
                <a:close/>
              </a:path>
            </a:pathLst>
          </a:custGeom>
          <a:solidFill>
            <a:srgbClr val="002957">
              <a:alpha val="100000"/>
            </a:srgbClr>
          </a:solidFill>
          <a:ln w="93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" name="Freeform 196"/>
          <p:cNvSpPr/>
          <p:nvPr/>
        </p:nvSpPr>
        <p:spPr>
          <a:xfrm>
            <a:off x="3223251" y="570910"/>
            <a:ext cx="215799" cy="243392"/>
          </a:xfrm>
          <a:custGeom>
            <a:avLst/>
            <a:gdLst/>
            <a:ahLst/>
            <a:cxnLst/>
            <a:rect l="0" t="0" r="0" b="0"/>
            <a:pathLst>
              <a:path w="5990431" h="6756400">
                <a:moveTo>
                  <a:pt x="4371975" y="6591300"/>
                </a:moveTo>
                <a:lnTo>
                  <a:pt x="4371975" y="5605265"/>
                </a:lnTo>
                <a:cubicBezTo>
                  <a:pt x="4132130" y="5956631"/>
                  <a:pt x="3816879" y="6236362"/>
                  <a:pt x="3426222" y="6444457"/>
                </a:cubicBezTo>
                <a:cubicBezTo>
                  <a:pt x="3035565" y="6652418"/>
                  <a:pt x="2623212" y="6756400"/>
                  <a:pt x="2189163" y="6756400"/>
                </a:cubicBezTo>
                <a:cubicBezTo>
                  <a:pt x="1746779" y="6756400"/>
                  <a:pt x="1349838" y="6658967"/>
                  <a:pt x="998339" y="6464102"/>
                </a:cubicBezTo>
                <a:cubicBezTo>
                  <a:pt x="646973" y="6269104"/>
                  <a:pt x="392708" y="5995327"/>
                  <a:pt x="235545" y="5642769"/>
                </a:cubicBezTo>
                <a:cubicBezTo>
                  <a:pt x="78515" y="5290212"/>
                  <a:pt x="0" y="4802849"/>
                  <a:pt x="0" y="4180682"/>
                </a:cubicBezTo>
                <a:lnTo>
                  <a:pt x="0" y="0"/>
                </a:lnTo>
                <a:lnTo>
                  <a:pt x="1742678" y="0"/>
                </a:lnTo>
                <a:lnTo>
                  <a:pt x="1742678" y="3034904"/>
                </a:lnTo>
                <a:cubicBezTo>
                  <a:pt x="1742678" y="3963591"/>
                  <a:pt x="1774693" y="4532644"/>
                  <a:pt x="1838722" y="4742061"/>
                </a:cubicBezTo>
                <a:cubicBezTo>
                  <a:pt x="1902883" y="4951347"/>
                  <a:pt x="2019697" y="5117174"/>
                  <a:pt x="2189163" y="5239544"/>
                </a:cubicBezTo>
                <a:cubicBezTo>
                  <a:pt x="2358628" y="5361782"/>
                  <a:pt x="2573602" y="5422900"/>
                  <a:pt x="2834085" y="5422900"/>
                </a:cubicBezTo>
                <a:cubicBezTo>
                  <a:pt x="3131741" y="5422900"/>
                  <a:pt x="3398374" y="5341012"/>
                  <a:pt x="3633986" y="5177235"/>
                </a:cubicBezTo>
                <a:cubicBezTo>
                  <a:pt x="3869730" y="5013458"/>
                  <a:pt x="4030993" y="4810324"/>
                  <a:pt x="4117777" y="4567833"/>
                </a:cubicBezTo>
                <a:cubicBezTo>
                  <a:pt x="4204560" y="4325210"/>
                  <a:pt x="4247952" y="3731287"/>
                  <a:pt x="4247952" y="2786063"/>
                </a:cubicBezTo>
                <a:lnTo>
                  <a:pt x="4247952" y="0"/>
                </a:lnTo>
                <a:lnTo>
                  <a:pt x="5990431" y="0"/>
                </a:lnTo>
                <a:lnTo>
                  <a:pt x="5990431" y="6591300"/>
                </a:lnTo>
                <a:close/>
              </a:path>
            </a:pathLst>
          </a:custGeom>
          <a:solidFill>
            <a:srgbClr val="002957">
              <a:alpha val="100000"/>
            </a:srgbClr>
          </a:solidFill>
          <a:ln w="93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" name="Freeform 197"/>
          <p:cNvSpPr/>
          <p:nvPr/>
        </p:nvSpPr>
        <p:spPr>
          <a:xfrm>
            <a:off x="3501450" y="565878"/>
            <a:ext cx="153693" cy="242477"/>
          </a:xfrm>
          <a:custGeom>
            <a:avLst/>
            <a:gdLst/>
            <a:ahLst/>
            <a:cxnLst/>
            <a:rect l="0" t="0" r="0" b="0"/>
            <a:pathLst>
              <a:path w="4266407" h="6731000">
                <a:moveTo>
                  <a:pt x="1742480" y="6731000"/>
                </a:moveTo>
                <a:lnTo>
                  <a:pt x="0" y="6731000"/>
                </a:lnTo>
                <a:lnTo>
                  <a:pt x="0" y="139700"/>
                </a:lnTo>
                <a:lnTo>
                  <a:pt x="1618457" y="139700"/>
                </a:lnTo>
                <a:lnTo>
                  <a:pt x="1618457" y="1076127"/>
                </a:lnTo>
                <a:cubicBezTo>
                  <a:pt x="1895475" y="633744"/>
                  <a:pt x="2144580" y="343826"/>
                  <a:pt x="2365772" y="206375"/>
                </a:cubicBezTo>
                <a:cubicBezTo>
                  <a:pt x="2586964" y="68792"/>
                  <a:pt x="2838120" y="0"/>
                  <a:pt x="3119239" y="0"/>
                </a:cubicBezTo>
                <a:cubicBezTo>
                  <a:pt x="3516114" y="0"/>
                  <a:pt x="3898503" y="109538"/>
                  <a:pt x="4266407" y="328613"/>
                </a:cubicBezTo>
                <a:lnTo>
                  <a:pt x="3726855" y="1847454"/>
                </a:lnTo>
                <a:cubicBezTo>
                  <a:pt x="3433300" y="1657218"/>
                  <a:pt x="3160448" y="1562100"/>
                  <a:pt x="2908300" y="1562100"/>
                </a:cubicBezTo>
                <a:cubicBezTo>
                  <a:pt x="2664354" y="1562100"/>
                  <a:pt x="2457649" y="1629239"/>
                  <a:pt x="2288183" y="1763515"/>
                </a:cubicBezTo>
                <a:cubicBezTo>
                  <a:pt x="2118718" y="1897790"/>
                  <a:pt x="1985368" y="2140546"/>
                  <a:pt x="1888133" y="2491780"/>
                </a:cubicBezTo>
                <a:cubicBezTo>
                  <a:pt x="1791031" y="2843015"/>
                  <a:pt x="1742480" y="3578490"/>
                  <a:pt x="1742480" y="4698207"/>
                </a:cubicBezTo>
                <a:close/>
              </a:path>
            </a:pathLst>
          </a:custGeom>
          <a:solidFill>
            <a:srgbClr val="002957">
              <a:alpha val="100000"/>
            </a:srgbClr>
          </a:solidFill>
          <a:ln w="93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" name="Freeform 198"/>
          <p:cNvSpPr/>
          <p:nvPr/>
        </p:nvSpPr>
        <p:spPr>
          <a:xfrm>
            <a:off x="3659982" y="565878"/>
            <a:ext cx="221603" cy="248425"/>
          </a:xfrm>
          <a:custGeom>
            <a:avLst/>
            <a:gdLst/>
            <a:ahLst/>
            <a:cxnLst/>
            <a:rect l="0" t="0" r="0" b="0"/>
            <a:pathLst>
              <a:path w="6151562" h="6896100">
                <a:moveTo>
                  <a:pt x="0" y="4876800"/>
                </a:moveTo>
                <a:lnTo>
                  <a:pt x="1748829" y="4610100"/>
                </a:lnTo>
                <a:cubicBezTo>
                  <a:pt x="1823310" y="4946783"/>
                  <a:pt x="1974188" y="5202436"/>
                  <a:pt x="2201465" y="5377061"/>
                </a:cubicBezTo>
                <a:cubicBezTo>
                  <a:pt x="2428875" y="5551554"/>
                  <a:pt x="2747235" y="5638800"/>
                  <a:pt x="3156545" y="5638800"/>
                </a:cubicBezTo>
                <a:cubicBezTo>
                  <a:pt x="3607130" y="5638800"/>
                  <a:pt x="3946128" y="5555920"/>
                  <a:pt x="4173537" y="5390158"/>
                </a:cubicBezTo>
                <a:cubicBezTo>
                  <a:pt x="4326466" y="5274139"/>
                  <a:pt x="4402931" y="5118828"/>
                  <a:pt x="4402931" y="4924227"/>
                </a:cubicBezTo>
                <a:cubicBezTo>
                  <a:pt x="4402931" y="4791538"/>
                  <a:pt x="4361590" y="4681736"/>
                  <a:pt x="4278908" y="4594821"/>
                </a:cubicBezTo>
                <a:cubicBezTo>
                  <a:pt x="4192124" y="4511874"/>
                  <a:pt x="3997788" y="4435211"/>
                  <a:pt x="3695898" y="4364832"/>
                </a:cubicBezTo>
                <a:cubicBezTo>
                  <a:pt x="2290299" y="4054079"/>
                  <a:pt x="1399447" y="3770181"/>
                  <a:pt x="1023342" y="3513138"/>
                </a:cubicBezTo>
                <a:cubicBezTo>
                  <a:pt x="502377" y="3156612"/>
                  <a:pt x="241895" y="2661246"/>
                  <a:pt x="241895" y="2027040"/>
                </a:cubicBezTo>
                <a:cubicBezTo>
                  <a:pt x="241895" y="1455011"/>
                  <a:pt x="467188" y="974196"/>
                  <a:pt x="917773" y="584597"/>
                </a:cubicBezTo>
                <a:cubicBezTo>
                  <a:pt x="1368359" y="194866"/>
                  <a:pt x="2067057" y="0"/>
                  <a:pt x="3013869" y="0"/>
                </a:cubicBezTo>
                <a:cubicBezTo>
                  <a:pt x="3915039" y="0"/>
                  <a:pt x="4584700" y="147638"/>
                  <a:pt x="5022850" y="442913"/>
                </a:cubicBezTo>
                <a:cubicBezTo>
                  <a:pt x="5461132" y="738056"/>
                  <a:pt x="5762955" y="1174618"/>
                  <a:pt x="5928320" y="1752600"/>
                </a:cubicBezTo>
                <a:lnTo>
                  <a:pt x="4285059" y="2057400"/>
                </a:lnTo>
                <a:cubicBezTo>
                  <a:pt x="4214812" y="1799035"/>
                  <a:pt x="4081462" y="1601126"/>
                  <a:pt x="3885009" y="1463675"/>
                </a:cubicBezTo>
                <a:cubicBezTo>
                  <a:pt x="3688688" y="1326092"/>
                  <a:pt x="3408627" y="1257300"/>
                  <a:pt x="3044825" y="1257300"/>
                </a:cubicBezTo>
                <a:cubicBezTo>
                  <a:pt x="2585905" y="1257300"/>
                  <a:pt x="2257226" y="1321528"/>
                  <a:pt x="2058789" y="1449983"/>
                </a:cubicBezTo>
                <a:cubicBezTo>
                  <a:pt x="1926497" y="1541132"/>
                  <a:pt x="1860351" y="1659203"/>
                  <a:pt x="1860351" y="1804194"/>
                </a:cubicBezTo>
                <a:cubicBezTo>
                  <a:pt x="1860351" y="1928416"/>
                  <a:pt x="1918229" y="2034051"/>
                  <a:pt x="2033984" y="2121099"/>
                </a:cubicBezTo>
                <a:cubicBezTo>
                  <a:pt x="2191147" y="2237119"/>
                  <a:pt x="2733741" y="2400830"/>
                  <a:pt x="3661767" y="2612232"/>
                </a:cubicBezTo>
                <a:cubicBezTo>
                  <a:pt x="4589925" y="2823501"/>
                  <a:pt x="5237956" y="3082264"/>
                  <a:pt x="5605859" y="3388519"/>
                </a:cubicBezTo>
                <a:cubicBezTo>
                  <a:pt x="5969661" y="3698875"/>
                  <a:pt x="6151562" y="4131403"/>
                  <a:pt x="6151562" y="4686102"/>
                </a:cubicBezTo>
                <a:cubicBezTo>
                  <a:pt x="6151562" y="5290278"/>
                  <a:pt x="5899348" y="5809655"/>
                  <a:pt x="5394920" y="6244233"/>
                </a:cubicBezTo>
                <a:cubicBezTo>
                  <a:pt x="4890624" y="6678811"/>
                  <a:pt x="4144433" y="6896100"/>
                  <a:pt x="3156347" y="6896100"/>
                </a:cubicBezTo>
                <a:cubicBezTo>
                  <a:pt x="2259277" y="6896100"/>
                  <a:pt x="1549267" y="6714993"/>
                  <a:pt x="1026319" y="6352779"/>
                </a:cubicBezTo>
                <a:cubicBezTo>
                  <a:pt x="503370" y="5990432"/>
                  <a:pt x="161263" y="5498439"/>
                  <a:pt x="0" y="4876800"/>
                </a:cubicBezTo>
                <a:close/>
              </a:path>
            </a:pathLst>
          </a:custGeom>
          <a:solidFill>
            <a:srgbClr val="002957">
              <a:alpha val="100000"/>
            </a:srgbClr>
          </a:solidFill>
          <a:ln w="93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" name="Freeform 199"/>
          <p:cNvSpPr/>
          <p:nvPr/>
        </p:nvSpPr>
        <p:spPr>
          <a:xfrm>
            <a:off x="3914355" y="565878"/>
            <a:ext cx="221603" cy="248425"/>
          </a:xfrm>
          <a:custGeom>
            <a:avLst/>
            <a:gdLst/>
            <a:ahLst/>
            <a:cxnLst/>
            <a:rect l="0" t="0" r="0" b="0"/>
            <a:pathLst>
              <a:path w="6151562" h="6896100">
                <a:moveTo>
                  <a:pt x="0" y="4876800"/>
                </a:moveTo>
                <a:lnTo>
                  <a:pt x="1748829" y="4610100"/>
                </a:lnTo>
                <a:cubicBezTo>
                  <a:pt x="1823310" y="4946783"/>
                  <a:pt x="1974188" y="5202436"/>
                  <a:pt x="2201465" y="5377061"/>
                </a:cubicBezTo>
                <a:cubicBezTo>
                  <a:pt x="2428875" y="5551554"/>
                  <a:pt x="2747235" y="5638800"/>
                  <a:pt x="3156545" y="5638800"/>
                </a:cubicBezTo>
                <a:cubicBezTo>
                  <a:pt x="3607130" y="5638800"/>
                  <a:pt x="3946128" y="5555920"/>
                  <a:pt x="4173537" y="5390158"/>
                </a:cubicBezTo>
                <a:cubicBezTo>
                  <a:pt x="4326466" y="5274139"/>
                  <a:pt x="4402931" y="5118828"/>
                  <a:pt x="4402931" y="4924227"/>
                </a:cubicBezTo>
                <a:cubicBezTo>
                  <a:pt x="4402931" y="4791538"/>
                  <a:pt x="4361590" y="4681736"/>
                  <a:pt x="4278908" y="4594821"/>
                </a:cubicBezTo>
                <a:cubicBezTo>
                  <a:pt x="4192124" y="4511874"/>
                  <a:pt x="3997788" y="4435211"/>
                  <a:pt x="3695898" y="4364832"/>
                </a:cubicBezTo>
                <a:cubicBezTo>
                  <a:pt x="2290299" y="4054079"/>
                  <a:pt x="1399447" y="3770181"/>
                  <a:pt x="1023342" y="3513138"/>
                </a:cubicBezTo>
                <a:cubicBezTo>
                  <a:pt x="502377" y="3156612"/>
                  <a:pt x="241895" y="2661246"/>
                  <a:pt x="241895" y="2027040"/>
                </a:cubicBezTo>
                <a:cubicBezTo>
                  <a:pt x="241895" y="1455011"/>
                  <a:pt x="467188" y="974196"/>
                  <a:pt x="917773" y="584597"/>
                </a:cubicBezTo>
                <a:cubicBezTo>
                  <a:pt x="1368359" y="194866"/>
                  <a:pt x="2067057" y="0"/>
                  <a:pt x="3013869" y="0"/>
                </a:cubicBezTo>
                <a:cubicBezTo>
                  <a:pt x="3915039" y="0"/>
                  <a:pt x="4584700" y="147638"/>
                  <a:pt x="5022850" y="442913"/>
                </a:cubicBezTo>
                <a:cubicBezTo>
                  <a:pt x="5461132" y="738056"/>
                  <a:pt x="5762955" y="1174618"/>
                  <a:pt x="5928320" y="1752600"/>
                </a:cubicBezTo>
                <a:lnTo>
                  <a:pt x="4285059" y="2057400"/>
                </a:lnTo>
                <a:cubicBezTo>
                  <a:pt x="4214812" y="1799035"/>
                  <a:pt x="4081462" y="1601126"/>
                  <a:pt x="3885009" y="1463675"/>
                </a:cubicBezTo>
                <a:cubicBezTo>
                  <a:pt x="3688688" y="1326092"/>
                  <a:pt x="3408627" y="1257300"/>
                  <a:pt x="3044825" y="1257300"/>
                </a:cubicBezTo>
                <a:cubicBezTo>
                  <a:pt x="2585905" y="1257300"/>
                  <a:pt x="2257226" y="1321528"/>
                  <a:pt x="2058789" y="1449983"/>
                </a:cubicBezTo>
                <a:cubicBezTo>
                  <a:pt x="1926497" y="1541132"/>
                  <a:pt x="1860351" y="1659203"/>
                  <a:pt x="1860351" y="1804194"/>
                </a:cubicBezTo>
                <a:cubicBezTo>
                  <a:pt x="1860351" y="1928416"/>
                  <a:pt x="1918229" y="2034051"/>
                  <a:pt x="2033984" y="2121099"/>
                </a:cubicBezTo>
                <a:cubicBezTo>
                  <a:pt x="2191147" y="2237119"/>
                  <a:pt x="2733741" y="2400830"/>
                  <a:pt x="3661767" y="2612232"/>
                </a:cubicBezTo>
                <a:cubicBezTo>
                  <a:pt x="4589925" y="2823501"/>
                  <a:pt x="5237956" y="3082264"/>
                  <a:pt x="5605859" y="3388519"/>
                </a:cubicBezTo>
                <a:cubicBezTo>
                  <a:pt x="5969661" y="3698875"/>
                  <a:pt x="6151562" y="4131403"/>
                  <a:pt x="6151562" y="4686102"/>
                </a:cubicBezTo>
                <a:cubicBezTo>
                  <a:pt x="6151562" y="5290278"/>
                  <a:pt x="5899348" y="5809655"/>
                  <a:pt x="5394920" y="6244233"/>
                </a:cubicBezTo>
                <a:cubicBezTo>
                  <a:pt x="4890624" y="6678811"/>
                  <a:pt x="4144433" y="6896100"/>
                  <a:pt x="3156347" y="6896100"/>
                </a:cubicBezTo>
                <a:cubicBezTo>
                  <a:pt x="2259277" y="6896100"/>
                  <a:pt x="1549267" y="6714993"/>
                  <a:pt x="1026319" y="6352779"/>
                </a:cubicBezTo>
                <a:cubicBezTo>
                  <a:pt x="503370" y="5990432"/>
                  <a:pt x="161263" y="5498439"/>
                  <a:pt x="0" y="4876800"/>
                </a:cubicBezTo>
                <a:close/>
              </a:path>
            </a:pathLst>
          </a:custGeom>
          <a:solidFill>
            <a:srgbClr val="002957">
              <a:alpha val="100000"/>
            </a:srgbClr>
          </a:solidFill>
          <a:ln w="93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" name="Freeform 200"/>
          <p:cNvSpPr/>
          <p:nvPr/>
        </p:nvSpPr>
        <p:spPr>
          <a:xfrm>
            <a:off x="4190846" y="480782"/>
            <a:ext cx="62771" cy="327573"/>
          </a:xfrm>
          <a:custGeom>
            <a:avLst/>
            <a:gdLst/>
            <a:ahLst/>
            <a:cxnLst/>
            <a:rect l="0" t="0" r="0" b="0"/>
            <a:pathLst>
              <a:path w="1742480" h="9093200">
                <a:moveTo>
                  <a:pt x="0" y="1612900"/>
                </a:moveTo>
                <a:lnTo>
                  <a:pt x="0" y="0"/>
                </a:lnTo>
                <a:lnTo>
                  <a:pt x="1742480" y="0"/>
                </a:lnTo>
                <a:lnTo>
                  <a:pt x="1742480" y="1612900"/>
                </a:lnTo>
                <a:close/>
                <a:moveTo>
                  <a:pt x="0" y="9093200"/>
                </a:moveTo>
                <a:lnTo>
                  <a:pt x="0" y="2501900"/>
                </a:lnTo>
                <a:lnTo>
                  <a:pt x="1742480" y="2501900"/>
                </a:lnTo>
                <a:lnTo>
                  <a:pt x="1742480" y="9093200"/>
                </a:lnTo>
                <a:close/>
              </a:path>
            </a:pathLst>
          </a:custGeom>
          <a:solidFill>
            <a:srgbClr val="002957">
              <a:alpha val="100000"/>
            </a:srgbClr>
          </a:solidFill>
          <a:ln w="93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1" name="Freeform 201"/>
          <p:cNvSpPr/>
          <p:nvPr/>
        </p:nvSpPr>
        <p:spPr>
          <a:xfrm>
            <a:off x="4317581" y="565878"/>
            <a:ext cx="216242" cy="242477"/>
          </a:xfrm>
          <a:custGeom>
            <a:avLst/>
            <a:gdLst/>
            <a:ahLst/>
            <a:cxnLst/>
            <a:rect l="0" t="0" r="0" b="0"/>
            <a:pathLst>
              <a:path w="6002734" h="6731000">
                <a:moveTo>
                  <a:pt x="6002734" y="6731000"/>
                </a:moveTo>
                <a:lnTo>
                  <a:pt x="4260255" y="6731000"/>
                </a:lnTo>
                <a:lnTo>
                  <a:pt x="4260255" y="3372247"/>
                </a:lnTo>
                <a:cubicBezTo>
                  <a:pt x="4260255" y="2661709"/>
                  <a:pt x="4223015" y="2202128"/>
                  <a:pt x="4148534" y="1993504"/>
                </a:cubicBezTo>
                <a:cubicBezTo>
                  <a:pt x="4074186" y="1784880"/>
                  <a:pt x="3953272" y="1622756"/>
                  <a:pt x="3785790" y="1507133"/>
                </a:cubicBezTo>
                <a:cubicBezTo>
                  <a:pt x="3618441" y="1391378"/>
                  <a:pt x="3416961" y="1333500"/>
                  <a:pt x="3181350" y="1333500"/>
                </a:cubicBezTo>
                <a:cubicBezTo>
                  <a:pt x="2879593" y="1333500"/>
                  <a:pt x="2608791" y="1416117"/>
                  <a:pt x="2368947" y="1581349"/>
                </a:cubicBezTo>
                <a:cubicBezTo>
                  <a:pt x="2129234" y="1746581"/>
                  <a:pt x="1964928" y="1965524"/>
                  <a:pt x="1876028" y="2238177"/>
                </a:cubicBezTo>
                <a:cubicBezTo>
                  <a:pt x="1787128" y="2510830"/>
                  <a:pt x="1742678" y="3014861"/>
                  <a:pt x="1742678" y="3750271"/>
                </a:cubicBezTo>
                <a:lnTo>
                  <a:pt x="1742678" y="6731000"/>
                </a:lnTo>
                <a:lnTo>
                  <a:pt x="0" y="6731000"/>
                </a:lnTo>
                <a:lnTo>
                  <a:pt x="0" y="139700"/>
                </a:lnTo>
                <a:lnTo>
                  <a:pt x="1618655" y="139700"/>
                </a:lnTo>
                <a:lnTo>
                  <a:pt x="1618655" y="1107083"/>
                </a:lnTo>
                <a:cubicBezTo>
                  <a:pt x="2193330" y="369028"/>
                  <a:pt x="2916766" y="0"/>
                  <a:pt x="3788965" y="0"/>
                </a:cubicBezTo>
                <a:cubicBezTo>
                  <a:pt x="4173405" y="0"/>
                  <a:pt x="4524772" y="69255"/>
                  <a:pt x="4843065" y="207765"/>
                </a:cubicBezTo>
                <a:cubicBezTo>
                  <a:pt x="5161491" y="346142"/>
                  <a:pt x="5402329" y="522751"/>
                  <a:pt x="5565576" y="737593"/>
                </a:cubicBezTo>
                <a:cubicBezTo>
                  <a:pt x="5728825" y="952434"/>
                  <a:pt x="5842463" y="1196248"/>
                  <a:pt x="5906492" y="1469033"/>
                </a:cubicBezTo>
                <a:cubicBezTo>
                  <a:pt x="5970653" y="1741686"/>
                  <a:pt x="6002734" y="2132145"/>
                  <a:pt x="6002734" y="2640410"/>
                </a:cubicBezTo>
                <a:close/>
              </a:path>
            </a:pathLst>
          </a:custGeom>
          <a:solidFill>
            <a:srgbClr val="002957">
              <a:alpha val="100000"/>
            </a:srgbClr>
          </a:solidFill>
          <a:ln w="93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2" name="Freeform 202"/>
          <p:cNvSpPr/>
          <p:nvPr/>
        </p:nvSpPr>
        <p:spPr>
          <a:xfrm>
            <a:off x="4697163" y="486730"/>
            <a:ext cx="139839" cy="327573"/>
          </a:xfrm>
          <a:custGeom>
            <a:avLst/>
            <a:gdLst/>
            <a:ahLst/>
            <a:cxnLst/>
            <a:rect l="0" t="0" r="0" b="0"/>
            <a:pathLst>
              <a:path w="3881835" h="9093200">
                <a:moveTo>
                  <a:pt x="3739357" y="2336800"/>
                </a:moveTo>
                <a:lnTo>
                  <a:pt x="3739357" y="3721100"/>
                </a:lnTo>
                <a:lnTo>
                  <a:pt x="2548732" y="3721100"/>
                </a:lnTo>
                <a:lnTo>
                  <a:pt x="2548732" y="6391275"/>
                </a:lnTo>
                <a:cubicBezTo>
                  <a:pt x="2548732" y="6932084"/>
                  <a:pt x="2560109" y="7247203"/>
                  <a:pt x="2582863" y="7336632"/>
                </a:cubicBezTo>
                <a:cubicBezTo>
                  <a:pt x="2605617" y="7426061"/>
                  <a:pt x="2657277" y="7499880"/>
                  <a:pt x="2737843" y="7558088"/>
                </a:cubicBezTo>
                <a:cubicBezTo>
                  <a:pt x="2818408" y="7616296"/>
                  <a:pt x="2916569" y="7645400"/>
                  <a:pt x="3032324" y="7645400"/>
                </a:cubicBezTo>
                <a:cubicBezTo>
                  <a:pt x="3193587" y="7645400"/>
                  <a:pt x="3427148" y="7589573"/>
                  <a:pt x="3733007" y="7477919"/>
                </a:cubicBezTo>
                <a:lnTo>
                  <a:pt x="3881835" y="8832255"/>
                </a:lnTo>
                <a:cubicBezTo>
                  <a:pt x="3476758" y="9006218"/>
                  <a:pt x="3017904" y="9093200"/>
                  <a:pt x="2505274" y="9093200"/>
                </a:cubicBezTo>
                <a:cubicBezTo>
                  <a:pt x="2191081" y="9093200"/>
                  <a:pt x="1907845" y="9040217"/>
                  <a:pt x="1655565" y="8934251"/>
                </a:cubicBezTo>
                <a:cubicBezTo>
                  <a:pt x="1403417" y="8828286"/>
                  <a:pt x="1218407" y="8691166"/>
                  <a:pt x="1100535" y="8522891"/>
                </a:cubicBezTo>
                <a:cubicBezTo>
                  <a:pt x="982795" y="8354616"/>
                  <a:pt x="901171" y="8127141"/>
                  <a:pt x="855663" y="7840465"/>
                </a:cubicBezTo>
                <a:cubicBezTo>
                  <a:pt x="818489" y="7636868"/>
                  <a:pt x="799902" y="7225573"/>
                  <a:pt x="799902" y="6606580"/>
                </a:cubicBezTo>
                <a:lnTo>
                  <a:pt x="799902" y="3721100"/>
                </a:lnTo>
                <a:lnTo>
                  <a:pt x="0" y="3721100"/>
                </a:lnTo>
                <a:lnTo>
                  <a:pt x="0" y="2336800"/>
                </a:lnTo>
                <a:lnTo>
                  <a:pt x="799902" y="2336800"/>
                </a:lnTo>
                <a:lnTo>
                  <a:pt x="799902" y="1028700"/>
                </a:lnTo>
                <a:lnTo>
                  <a:pt x="2548732" y="0"/>
                </a:lnTo>
                <a:lnTo>
                  <a:pt x="2548732" y="2336800"/>
                </a:lnTo>
                <a:close/>
              </a:path>
            </a:pathLst>
          </a:custGeom>
          <a:solidFill>
            <a:srgbClr val="002957">
              <a:alpha val="100000"/>
            </a:srgbClr>
          </a:solidFill>
          <a:ln w="93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3" name="Freeform 203"/>
          <p:cNvSpPr/>
          <p:nvPr/>
        </p:nvSpPr>
        <p:spPr>
          <a:xfrm>
            <a:off x="4857104" y="565878"/>
            <a:ext cx="222499" cy="248425"/>
          </a:xfrm>
          <a:custGeom>
            <a:avLst/>
            <a:gdLst/>
            <a:ahLst/>
            <a:cxnLst/>
            <a:rect l="0" t="0" r="0" b="0"/>
            <a:pathLst>
              <a:path w="6176433" h="6896100">
                <a:moveTo>
                  <a:pt x="4322366" y="4648200"/>
                </a:moveTo>
                <a:lnTo>
                  <a:pt x="6058694" y="4940300"/>
                </a:lnTo>
                <a:cubicBezTo>
                  <a:pt x="5835385" y="5577682"/>
                  <a:pt x="5482894" y="6062994"/>
                  <a:pt x="5001220" y="6396236"/>
                </a:cubicBezTo>
                <a:cubicBezTo>
                  <a:pt x="4519679" y="6729479"/>
                  <a:pt x="3917156" y="6896100"/>
                  <a:pt x="3193653" y="6896100"/>
                </a:cubicBezTo>
                <a:cubicBezTo>
                  <a:pt x="2048537" y="6896100"/>
                  <a:pt x="1201010" y="6521252"/>
                  <a:pt x="651074" y="5771555"/>
                </a:cubicBezTo>
                <a:cubicBezTo>
                  <a:pt x="217025" y="5171083"/>
                  <a:pt x="0" y="4413118"/>
                  <a:pt x="0" y="3497660"/>
                </a:cubicBezTo>
                <a:cubicBezTo>
                  <a:pt x="0" y="2404269"/>
                  <a:pt x="285221" y="1548011"/>
                  <a:pt x="855663" y="928886"/>
                </a:cubicBezTo>
                <a:cubicBezTo>
                  <a:pt x="1426236" y="309629"/>
                  <a:pt x="2147689" y="0"/>
                  <a:pt x="3020020" y="0"/>
                </a:cubicBezTo>
                <a:cubicBezTo>
                  <a:pt x="3999773" y="0"/>
                  <a:pt x="4772819" y="323983"/>
                  <a:pt x="5339159" y="971947"/>
                </a:cubicBezTo>
                <a:cubicBezTo>
                  <a:pt x="5905632" y="1619912"/>
                  <a:pt x="6176433" y="2612496"/>
                  <a:pt x="6151563" y="3949700"/>
                </a:cubicBezTo>
                <a:lnTo>
                  <a:pt x="1785938" y="3949700"/>
                </a:lnTo>
                <a:cubicBezTo>
                  <a:pt x="1798373" y="4466829"/>
                  <a:pt x="1938933" y="4869194"/>
                  <a:pt x="2207617" y="5156796"/>
                </a:cubicBezTo>
                <a:cubicBezTo>
                  <a:pt x="2476302" y="5444266"/>
                  <a:pt x="2811198" y="5588000"/>
                  <a:pt x="3212306" y="5588000"/>
                </a:cubicBezTo>
                <a:cubicBezTo>
                  <a:pt x="3485224" y="5588000"/>
                  <a:pt x="3714684" y="5513851"/>
                  <a:pt x="3900686" y="5365552"/>
                </a:cubicBezTo>
                <a:cubicBezTo>
                  <a:pt x="4086688" y="5217121"/>
                  <a:pt x="4227248" y="4978004"/>
                  <a:pt x="4322366" y="4648200"/>
                </a:cubicBezTo>
                <a:close/>
                <a:moveTo>
                  <a:pt x="4421584" y="2882900"/>
                </a:moveTo>
                <a:cubicBezTo>
                  <a:pt x="4409149" y="2376753"/>
                  <a:pt x="4278908" y="1991982"/>
                  <a:pt x="4030861" y="1728590"/>
                </a:cubicBezTo>
                <a:cubicBezTo>
                  <a:pt x="3782814" y="1465197"/>
                  <a:pt x="3481057" y="1333500"/>
                  <a:pt x="3125589" y="1333500"/>
                </a:cubicBezTo>
                <a:cubicBezTo>
                  <a:pt x="2745251" y="1333500"/>
                  <a:pt x="2431058" y="1472473"/>
                  <a:pt x="2183011" y="1750418"/>
                </a:cubicBezTo>
                <a:cubicBezTo>
                  <a:pt x="1934832" y="2028362"/>
                  <a:pt x="1812859" y="2405857"/>
                  <a:pt x="1817092" y="2882900"/>
                </a:cubicBezTo>
                <a:close/>
              </a:path>
            </a:pathLst>
          </a:custGeom>
          <a:solidFill>
            <a:srgbClr val="002957">
              <a:alpha val="100000"/>
            </a:srgbClr>
          </a:solidFill>
          <a:ln w="93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4" name="Freeform 204"/>
          <p:cNvSpPr/>
          <p:nvPr/>
        </p:nvSpPr>
        <p:spPr>
          <a:xfrm>
            <a:off x="5129577" y="480782"/>
            <a:ext cx="216013" cy="327573"/>
          </a:xfrm>
          <a:custGeom>
            <a:avLst/>
            <a:gdLst/>
            <a:ahLst/>
            <a:cxnLst/>
            <a:rect l="0" t="0" r="0" b="0"/>
            <a:pathLst>
              <a:path w="5996384" h="9093200">
                <a:moveTo>
                  <a:pt x="1742480" y="0"/>
                </a:moveTo>
                <a:lnTo>
                  <a:pt x="1742480" y="3348435"/>
                </a:lnTo>
                <a:cubicBezTo>
                  <a:pt x="2304719" y="2690945"/>
                  <a:pt x="2976496" y="2362200"/>
                  <a:pt x="3757811" y="2362200"/>
                </a:cubicBezTo>
                <a:cubicBezTo>
                  <a:pt x="4158787" y="2362200"/>
                  <a:pt x="4520472" y="2436615"/>
                  <a:pt x="4842867" y="2585443"/>
                </a:cubicBezTo>
                <a:cubicBezTo>
                  <a:pt x="5165394" y="2734139"/>
                  <a:pt x="5408282" y="2924175"/>
                  <a:pt x="5571530" y="3155554"/>
                </a:cubicBezTo>
                <a:cubicBezTo>
                  <a:pt x="5734909" y="3386932"/>
                  <a:pt x="5846564" y="3643115"/>
                  <a:pt x="5906492" y="3924102"/>
                </a:cubicBezTo>
                <a:cubicBezTo>
                  <a:pt x="5966420" y="4205090"/>
                  <a:pt x="5996384" y="4640990"/>
                  <a:pt x="5996384" y="5231805"/>
                </a:cubicBezTo>
                <a:lnTo>
                  <a:pt x="5996384" y="9093200"/>
                </a:lnTo>
                <a:lnTo>
                  <a:pt x="4253905" y="9093200"/>
                </a:lnTo>
                <a:lnTo>
                  <a:pt x="4253905" y="5616774"/>
                </a:lnTo>
                <a:cubicBezTo>
                  <a:pt x="4253905" y="4926873"/>
                  <a:pt x="4220832" y="4488987"/>
                  <a:pt x="4154686" y="4303118"/>
                </a:cubicBezTo>
                <a:cubicBezTo>
                  <a:pt x="4088540" y="4117115"/>
                  <a:pt x="3971726" y="3969412"/>
                  <a:pt x="3804245" y="3860007"/>
                </a:cubicBezTo>
                <a:cubicBezTo>
                  <a:pt x="3636896" y="3750469"/>
                  <a:pt x="3427148" y="3695700"/>
                  <a:pt x="3175000" y="3695700"/>
                </a:cubicBezTo>
                <a:cubicBezTo>
                  <a:pt x="2885546" y="3695700"/>
                  <a:pt x="2627114" y="3765947"/>
                  <a:pt x="2399705" y="3906441"/>
                </a:cubicBezTo>
                <a:cubicBezTo>
                  <a:pt x="2172427" y="4046935"/>
                  <a:pt x="2006071" y="4258668"/>
                  <a:pt x="1900634" y="4541640"/>
                </a:cubicBezTo>
                <a:cubicBezTo>
                  <a:pt x="1795198" y="4824611"/>
                  <a:pt x="1742480" y="5242851"/>
                  <a:pt x="1742480" y="5796360"/>
                </a:cubicBezTo>
                <a:lnTo>
                  <a:pt x="1742480" y="9093200"/>
                </a:lnTo>
                <a:lnTo>
                  <a:pt x="0" y="9093200"/>
                </a:lnTo>
                <a:lnTo>
                  <a:pt x="0" y="0"/>
                </a:lnTo>
                <a:close/>
              </a:path>
            </a:pathLst>
          </a:custGeom>
          <a:solidFill>
            <a:srgbClr val="002957">
              <a:alpha val="100000"/>
            </a:srgbClr>
          </a:solidFill>
          <a:ln w="93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5" name="Freeform 205"/>
          <p:cNvSpPr/>
          <p:nvPr/>
        </p:nvSpPr>
        <p:spPr>
          <a:xfrm>
            <a:off x="5383421" y="486730"/>
            <a:ext cx="139839" cy="327573"/>
          </a:xfrm>
          <a:custGeom>
            <a:avLst/>
            <a:gdLst/>
            <a:ahLst/>
            <a:cxnLst/>
            <a:rect l="0" t="0" r="0" b="0"/>
            <a:pathLst>
              <a:path w="3881835" h="9093200">
                <a:moveTo>
                  <a:pt x="3739357" y="2336800"/>
                </a:moveTo>
                <a:lnTo>
                  <a:pt x="3739357" y="3721100"/>
                </a:lnTo>
                <a:lnTo>
                  <a:pt x="2548732" y="3721100"/>
                </a:lnTo>
                <a:lnTo>
                  <a:pt x="2548732" y="6391275"/>
                </a:lnTo>
                <a:cubicBezTo>
                  <a:pt x="2548732" y="6932084"/>
                  <a:pt x="2560109" y="7247203"/>
                  <a:pt x="2582863" y="7336632"/>
                </a:cubicBezTo>
                <a:cubicBezTo>
                  <a:pt x="2605617" y="7426061"/>
                  <a:pt x="2657277" y="7499880"/>
                  <a:pt x="2737843" y="7558088"/>
                </a:cubicBezTo>
                <a:cubicBezTo>
                  <a:pt x="2818408" y="7616296"/>
                  <a:pt x="2916569" y="7645400"/>
                  <a:pt x="3032324" y="7645400"/>
                </a:cubicBezTo>
                <a:cubicBezTo>
                  <a:pt x="3193587" y="7645400"/>
                  <a:pt x="3427148" y="7589573"/>
                  <a:pt x="3733007" y="7477919"/>
                </a:cubicBezTo>
                <a:lnTo>
                  <a:pt x="3881835" y="8832255"/>
                </a:lnTo>
                <a:cubicBezTo>
                  <a:pt x="3476758" y="9006218"/>
                  <a:pt x="3017904" y="9093200"/>
                  <a:pt x="2505274" y="9093200"/>
                </a:cubicBezTo>
                <a:cubicBezTo>
                  <a:pt x="2191081" y="9093200"/>
                  <a:pt x="1907845" y="9040217"/>
                  <a:pt x="1655565" y="8934251"/>
                </a:cubicBezTo>
                <a:cubicBezTo>
                  <a:pt x="1403417" y="8828286"/>
                  <a:pt x="1218407" y="8691166"/>
                  <a:pt x="1100535" y="8522891"/>
                </a:cubicBezTo>
                <a:cubicBezTo>
                  <a:pt x="982795" y="8354616"/>
                  <a:pt x="901171" y="8127141"/>
                  <a:pt x="855663" y="7840465"/>
                </a:cubicBezTo>
                <a:cubicBezTo>
                  <a:pt x="818489" y="7636868"/>
                  <a:pt x="799902" y="7225573"/>
                  <a:pt x="799902" y="6606580"/>
                </a:cubicBezTo>
                <a:lnTo>
                  <a:pt x="799902" y="3721100"/>
                </a:lnTo>
                <a:lnTo>
                  <a:pt x="0" y="3721100"/>
                </a:lnTo>
                <a:lnTo>
                  <a:pt x="0" y="2336800"/>
                </a:lnTo>
                <a:lnTo>
                  <a:pt x="799902" y="2336800"/>
                </a:lnTo>
                <a:lnTo>
                  <a:pt x="799902" y="1028700"/>
                </a:lnTo>
                <a:lnTo>
                  <a:pt x="2548732" y="0"/>
                </a:lnTo>
                <a:lnTo>
                  <a:pt x="2548732" y="2336800"/>
                </a:lnTo>
                <a:close/>
              </a:path>
            </a:pathLst>
          </a:custGeom>
          <a:solidFill>
            <a:srgbClr val="002957">
              <a:alpha val="100000"/>
            </a:srgbClr>
          </a:solidFill>
          <a:ln w="93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6" name="Freeform 206"/>
          <p:cNvSpPr/>
          <p:nvPr/>
        </p:nvSpPr>
        <p:spPr>
          <a:xfrm>
            <a:off x="5545148" y="486272"/>
            <a:ext cx="222726" cy="328030"/>
          </a:xfrm>
          <a:custGeom>
            <a:avLst/>
            <a:gdLst/>
            <a:ahLst/>
            <a:cxnLst/>
            <a:rect l="0" t="0" r="0" b="0"/>
            <a:pathLst>
              <a:path w="6182718" h="9105900">
                <a:moveTo>
                  <a:pt x="1761133" y="4381500"/>
                </a:moveTo>
                <a:lnTo>
                  <a:pt x="179983" y="4102100"/>
                </a:lnTo>
                <a:cubicBezTo>
                  <a:pt x="357783" y="3458766"/>
                  <a:pt x="663708" y="2982582"/>
                  <a:pt x="1097757" y="2673549"/>
                </a:cubicBezTo>
                <a:cubicBezTo>
                  <a:pt x="1531806" y="2364383"/>
                  <a:pt x="2176727" y="2209800"/>
                  <a:pt x="3032522" y="2209800"/>
                </a:cubicBezTo>
                <a:cubicBezTo>
                  <a:pt x="3809604" y="2209800"/>
                  <a:pt x="4388314" y="2301743"/>
                  <a:pt x="4768652" y="2485629"/>
                </a:cubicBezTo>
                <a:cubicBezTo>
                  <a:pt x="5148990" y="2669514"/>
                  <a:pt x="5416683" y="2903009"/>
                  <a:pt x="5571729" y="3186113"/>
                </a:cubicBezTo>
                <a:cubicBezTo>
                  <a:pt x="5726775" y="3469085"/>
                  <a:pt x="5804297" y="3988661"/>
                  <a:pt x="5804297" y="4744840"/>
                </a:cubicBezTo>
                <a:lnTo>
                  <a:pt x="5785843" y="6777633"/>
                </a:lnTo>
                <a:cubicBezTo>
                  <a:pt x="5785843" y="7356145"/>
                  <a:pt x="5813756" y="7782785"/>
                  <a:pt x="5869583" y="8057555"/>
                </a:cubicBezTo>
                <a:cubicBezTo>
                  <a:pt x="5925410" y="8332325"/>
                  <a:pt x="6029789" y="8626740"/>
                  <a:pt x="6182718" y="8940800"/>
                </a:cubicBezTo>
                <a:lnTo>
                  <a:pt x="4458693" y="8940800"/>
                </a:lnTo>
                <a:cubicBezTo>
                  <a:pt x="4413184" y="8826368"/>
                  <a:pt x="4357357" y="8656770"/>
                  <a:pt x="4291211" y="8432007"/>
                </a:cubicBezTo>
                <a:cubicBezTo>
                  <a:pt x="4262240" y="8329745"/>
                  <a:pt x="4241602" y="8262277"/>
                  <a:pt x="4229299" y="8229600"/>
                </a:cubicBezTo>
                <a:cubicBezTo>
                  <a:pt x="3931643" y="8521700"/>
                  <a:pt x="3613283" y="8740775"/>
                  <a:pt x="3274219" y="8886825"/>
                </a:cubicBezTo>
                <a:cubicBezTo>
                  <a:pt x="2935288" y="9032875"/>
                  <a:pt x="2573536" y="9105900"/>
                  <a:pt x="2188965" y="9105900"/>
                </a:cubicBezTo>
                <a:cubicBezTo>
                  <a:pt x="1510970" y="9105900"/>
                  <a:pt x="976644" y="8922015"/>
                  <a:pt x="585986" y="8554244"/>
                </a:cubicBezTo>
                <a:cubicBezTo>
                  <a:pt x="195329" y="8186341"/>
                  <a:pt x="0" y="7721336"/>
                  <a:pt x="0" y="7159229"/>
                </a:cubicBezTo>
                <a:cubicBezTo>
                  <a:pt x="0" y="6787357"/>
                  <a:pt x="88900" y="6455702"/>
                  <a:pt x="266700" y="6164263"/>
                </a:cubicBezTo>
                <a:cubicBezTo>
                  <a:pt x="444500" y="5872824"/>
                  <a:pt x="693540" y="5649648"/>
                  <a:pt x="1013818" y="5494735"/>
                </a:cubicBezTo>
                <a:cubicBezTo>
                  <a:pt x="1334228" y="5339689"/>
                  <a:pt x="1796257" y="5204355"/>
                  <a:pt x="2399904" y="5088732"/>
                </a:cubicBezTo>
                <a:cubicBezTo>
                  <a:pt x="3214291" y="4935803"/>
                  <a:pt x="3778581" y="4793192"/>
                  <a:pt x="4092774" y="4660900"/>
                </a:cubicBezTo>
                <a:lnTo>
                  <a:pt x="4092774" y="4485085"/>
                </a:lnTo>
                <a:cubicBezTo>
                  <a:pt x="4092774" y="4146021"/>
                  <a:pt x="4010092" y="3904325"/>
                  <a:pt x="3844727" y="3759994"/>
                </a:cubicBezTo>
                <a:cubicBezTo>
                  <a:pt x="3679362" y="3615532"/>
                  <a:pt x="3367220" y="3543300"/>
                  <a:pt x="2908300" y="3543300"/>
                </a:cubicBezTo>
                <a:cubicBezTo>
                  <a:pt x="2598341" y="3543300"/>
                  <a:pt x="2356512" y="3605279"/>
                  <a:pt x="2182813" y="3729236"/>
                </a:cubicBezTo>
                <a:cubicBezTo>
                  <a:pt x="2009246" y="3853194"/>
                  <a:pt x="1868686" y="4070615"/>
                  <a:pt x="1761133" y="4381500"/>
                </a:cubicBezTo>
                <a:close/>
                <a:moveTo>
                  <a:pt x="4092774" y="5791200"/>
                </a:moveTo>
                <a:cubicBezTo>
                  <a:pt x="3869598" y="5865548"/>
                  <a:pt x="3516181" y="5954382"/>
                  <a:pt x="3032522" y="6057702"/>
                </a:cubicBezTo>
                <a:cubicBezTo>
                  <a:pt x="2548864" y="6161022"/>
                  <a:pt x="2232621" y="6262291"/>
                  <a:pt x="2083793" y="6361510"/>
                </a:cubicBezTo>
                <a:cubicBezTo>
                  <a:pt x="1856383" y="6522641"/>
                  <a:pt x="1742679" y="6727164"/>
                  <a:pt x="1742679" y="6975079"/>
                </a:cubicBezTo>
                <a:cubicBezTo>
                  <a:pt x="1742679" y="7219024"/>
                  <a:pt x="1833629" y="7429831"/>
                  <a:pt x="2015530" y="7607499"/>
                </a:cubicBezTo>
                <a:cubicBezTo>
                  <a:pt x="2197431" y="7785167"/>
                  <a:pt x="2428942" y="7874000"/>
                  <a:pt x="2710061" y="7874000"/>
                </a:cubicBezTo>
                <a:cubicBezTo>
                  <a:pt x="3024254" y="7874000"/>
                  <a:pt x="3323961" y="7770681"/>
                  <a:pt x="3609182" y="7564041"/>
                </a:cubicBezTo>
                <a:cubicBezTo>
                  <a:pt x="3819922" y="7407011"/>
                  <a:pt x="3958365" y="7214857"/>
                  <a:pt x="4024511" y="6987580"/>
                </a:cubicBezTo>
                <a:cubicBezTo>
                  <a:pt x="4070020" y="6838752"/>
                  <a:pt x="4092774" y="6555648"/>
                  <a:pt x="4092774" y="6138268"/>
                </a:cubicBezTo>
                <a:close/>
                <a:moveTo>
                  <a:pt x="1010841" y="1498600"/>
                </a:moveTo>
                <a:lnTo>
                  <a:pt x="1010841" y="0"/>
                </a:lnTo>
                <a:lnTo>
                  <a:pt x="2505472" y="0"/>
                </a:lnTo>
                <a:lnTo>
                  <a:pt x="2505472" y="1498600"/>
                </a:lnTo>
                <a:close/>
                <a:moveTo>
                  <a:pt x="3677444" y="1498600"/>
                </a:moveTo>
                <a:lnTo>
                  <a:pt x="3677444" y="0"/>
                </a:lnTo>
                <a:lnTo>
                  <a:pt x="5178029" y="0"/>
                </a:lnTo>
                <a:lnTo>
                  <a:pt x="5178029" y="1498600"/>
                </a:lnTo>
                <a:close/>
              </a:path>
            </a:pathLst>
          </a:custGeom>
          <a:solidFill>
            <a:srgbClr val="002957">
              <a:alpha val="100000"/>
            </a:srgbClr>
          </a:solidFill>
          <a:ln w="93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7" name="Freeform 207"/>
          <p:cNvSpPr/>
          <p:nvPr/>
        </p:nvSpPr>
        <p:spPr>
          <a:xfrm>
            <a:off x="5785675" y="570910"/>
            <a:ext cx="246402" cy="237444"/>
          </a:xfrm>
          <a:custGeom>
            <a:avLst/>
            <a:gdLst/>
            <a:ahLst/>
            <a:cxnLst/>
            <a:rect l="0" t="0" r="0" b="0"/>
            <a:pathLst>
              <a:path w="6839942" h="6591300">
                <a:moveTo>
                  <a:pt x="2654102" y="6591300"/>
                </a:moveTo>
                <a:lnTo>
                  <a:pt x="0" y="0"/>
                </a:lnTo>
                <a:lnTo>
                  <a:pt x="1829395" y="0"/>
                </a:lnTo>
                <a:lnTo>
                  <a:pt x="3069630" y="3363913"/>
                </a:lnTo>
                <a:lnTo>
                  <a:pt x="3429198" y="4487268"/>
                </a:lnTo>
                <a:cubicBezTo>
                  <a:pt x="3524316" y="4201782"/>
                  <a:pt x="3584244" y="4013531"/>
                  <a:pt x="3608983" y="3922515"/>
                </a:cubicBezTo>
                <a:cubicBezTo>
                  <a:pt x="3666927" y="3736248"/>
                  <a:pt x="3728971" y="3550047"/>
                  <a:pt x="3795117" y="3363913"/>
                </a:cubicBezTo>
                <a:lnTo>
                  <a:pt x="5047655" y="0"/>
                </a:lnTo>
                <a:lnTo>
                  <a:pt x="6839942" y="0"/>
                </a:lnTo>
                <a:lnTo>
                  <a:pt x="4222948" y="6591300"/>
                </a:lnTo>
                <a:close/>
              </a:path>
            </a:pathLst>
          </a:custGeom>
          <a:solidFill>
            <a:srgbClr val="002957">
              <a:alpha val="100000"/>
            </a:srgbClr>
          </a:solidFill>
          <a:ln w="93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8" name="Freeform 208"/>
          <p:cNvSpPr/>
          <p:nvPr/>
        </p:nvSpPr>
        <p:spPr>
          <a:xfrm>
            <a:off x="6053894" y="486272"/>
            <a:ext cx="222726" cy="328030"/>
          </a:xfrm>
          <a:custGeom>
            <a:avLst/>
            <a:gdLst/>
            <a:ahLst/>
            <a:cxnLst/>
            <a:rect l="0" t="0" r="0" b="0"/>
            <a:pathLst>
              <a:path w="6182718" h="9105900">
                <a:moveTo>
                  <a:pt x="1761133" y="4381500"/>
                </a:moveTo>
                <a:lnTo>
                  <a:pt x="179983" y="4102100"/>
                </a:lnTo>
                <a:cubicBezTo>
                  <a:pt x="357783" y="3458766"/>
                  <a:pt x="663708" y="2982582"/>
                  <a:pt x="1097757" y="2673549"/>
                </a:cubicBezTo>
                <a:cubicBezTo>
                  <a:pt x="1531806" y="2364383"/>
                  <a:pt x="2176727" y="2209800"/>
                  <a:pt x="3032522" y="2209800"/>
                </a:cubicBezTo>
                <a:cubicBezTo>
                  <a:pt x="3809604" y="2209800"/>
                  <a:pt x="4388314" y="2301743"/>
                  <a:pt x="4768652" y="2485629"/>
                </a:cubicBezTo>
                <a:cubicBezTo>
                  <a:pt x="5148990" y="2669514"/>
                  <a:pt x="5416683" y="2903009"/>
                  <a:pt x="5571729" y="3186113"/>
                </a:cubicBezTo>
                <a:cubicBezTo>
                  <a:pt x="5726775" y="3469085"/>
                  <a:pt x="5804297" y="3988661"/>
                  <a:pt x="5804297" y="4744840"/>
                </a:cubicBezTo>
                <a:lnTo>
                  <a:pt x="5785843" y="6777633"/>
                </a:lnTo>
                <a:cubicBezTo>
                  <a:pt x="5785843" y="7356145"/>
                  <a:pt x="5813756" y="7782785"/>
                  <a:pt x="5869583" y="8057555"/>
                </a:cubicBezTo>
                <a:cubicBezTo>
                  <a:pt x="5925410" y="8332325"/>
                  <a:pt x="6029789" y="8626740"/>
                  <a:pt x="6182718" y="8940800"/>
                </a:cubicBezTo>
                <a:lnTo>
                  <a:pt x="4458693" y="8940800"/>
                </a:lnTo>
                <a:cubicBezTo>
                  <a:pt x="4413184" y="8826368"/>
                  <a:pt x="4357357" y="8656770"/>
                  <a:pt x="4291211" y="8432007"/>
                </a:cubicBezTo>
                <a:cubicBezTo>
                  <a:pt x="4262240" y="8329745"/>
                  <a:pt x="4241602" y="8262277"/>
                  <a:pt x="4229299" y="8229600"/>
                </a:cubicBezTo>
                <a:cubicBezTo>
                  <a:pt x="3931643" y="8521700"/>
                  <a:pt x="3613283" y="8740775"/>
                  <a:pt x="3274219" y="8886825"/>
                </a:cubicBezTo>
                <a:cubicBezTo>
                  <a:pt x="2935288" y="9032875"/>
                  <a:pt x="2573536" y="9105900"/>
                  <a:pt x="2188965" y="9105900"/>
                </a:cubicBezTo>
                <a:cubicBezTo>
                  <a:pt x="1510970" y="9105900"/>
                  <a:pt x="976644" y="8922015"/>
                  <a:pt x="585986" y="8554244"/>
                </a:cubicBezTo>
                <a:cubicBezTo>
                  <a:pt x="195329" y="8186341"/>
                  <a:pt x="0" y="7721336"/>
                  <a:pt x="0" y="7159229"/>
                </a:cubicBezTo>
                <a:cubicBezTo>
                  <a:pt x="0" y="6787357"/>
                  <a:pt x="88900" y="6455702"/>
                  <a:pt x="266700" y="6164263"/>
                </a:cubicBezTo>
                <a:cubicBezTo>
                  <a:pt x="444500" y="5872824"/>
                  <a:pt x="693540" y="5649648"/>
                  <a:pt x="1013818" y="5494735"/>
                </a:cubicBezTo>
                <a:cubicBezTo>
                  <a:pt x="1334228" y="5339689"/>
                  <a:pt x="1796257" y="5204355"/>
                  <a:pt x="2399904" y="5088732"/>
                </a:cubicBezTo>
                <a:cubicBezTo>
                  <a:pt x="3214291" y="4935803"/>
                  <a:pt x="3778581" y="4793192"/>
                  <a:pt x="4092774" y="4660900"/>
                </a:cubicBezTo>
                <a:lnTo>
                  <a:pt x="4092774" y="4485085"/>
                </a:lnTo>
                <a:cubicBezTo>
                  <a:pt x="4092774" y="4146021"/>
                  <a:pt x="4010092" y="3904325"/>
                  <a:pt x="3844727" y="3759994"/>
                </a:cubicBezTo>
                <a:cubicBezTo>
                  <a:pt x="3679362" y="3615532"/>
                  <a:pt x="3367220" y="3543300"/>
                  <a:pt x="2908300" y="3543300"/>
                </a:cubicBezTo>
                <a:cubicBezTo>
                  <a:pt x="2598341" y="3543300"/>
                  <a:pt x="2356512" y="3605279"/>
                  <a:pt x="2182813" y="3729236"/>
                </a:cubicBezTo>
                <a:cubicBezTo>
                  <a:pt x="2009246" y="3853194"/>
                  <a:pt x="1868686" y="4070615"/>
                  <a:pt x="1761133" y="4381500"/>
                </a:cubicBezTo>
                <a:close/>
                <a:moveTo>
                  <a:pt x="4092774" y="5791200"/>
                </a:moveTo>
                <a:cubicBezTo>
                  <a:pt x="3869598" y="5865548"/>
                  <a:pt x="3516181" y="5954382"/>
                  <a:pt x="3032522" y="6057702"/>
                </a:cubicBezTo>
                <a:cubicBezTo>
                  <a:pt x="2548864" y="6161022"/>
                  <a:pt x="2232621" y="6262291"/>
                  <a:pt x="2083793" y="6361510"/>
                </a:cubicBezTo>
                <a:cubicBezTo>
                  <a:pt x="1856383" y="6522641"/>
                  <a:pt x="1742679" y="6727164"/>
                  <a:pt x="1742679" y="6975079"/>
                </a:cubicBezTo>
                <a:cubicBezTo>
                  <a:pt x="1742679" y="7219024"/>
                  <a:pt x="1833629" y="7429831"/>
                  <a:pt x="2015530" y="7607499"/>
                </a:cubicBezTo>
                <a:cubicBezTo>
                  <a:pt x="2197431" y="7785167"/>
                  <a:pt x="2428942" y="7874000"/>
                  <a:pt x="2710061" y="7874000"/>
                </a:cubicBezTo>
                <a:cubicBezTo>
                  <a:pt x="3024254" y="7874000"/>
                  <a:pt x="3323961" y="7770681"/>
                  <a:pt x="3609182" y="7564041"/>
                </a:cubicBezTo>
                <a:cubicBezTo>
                  <a:pt x="3819922" y="7407011"/>
                  <a:pt x="3958365" y="7214857"/>
                  <a:pt x="4024511" y="6987580"/>
                </a:cubicBezTo>
                <a:cubicBezTo>
                  <a:pt x="4070020" y="6838752"/>
                  <a:pt x="4092774" y="6555648"/>
                  <a:pt x="4092774" y="6138268"/>
                </a:cubicBezTo>
                <a:close/>
                <a:moveTo>
                  <a:pt x="1010841" y="1498600"/>
                </a:moveTo>
                <a:lnTo>
                  <a:pt x="1010841" y="0"/>
                </a:lnTo>
                <a:lnTo>
                  <a:pt x="2505472" y="0"/>
                </a:lnTo>
                <a:lnTo>
                  <a:pt x="2505472" y="1498600"/>
                </a:lnTo>
                <a:close/>
                <a:moveTo>
                  <a:pt x="3677444" y="1498600"/>
                </a:moveTo>
                <a:lnTo>
                  <a:pt x="3677444" y="0"/>
                </a:lnTo>
                <a:lnTo>
                  <a:pt x="5178029" y="0"/>
                </a:lnTo>
                <a:lnTo>
                  <a:pt x="5178029" y="1498600"/>
                </a:lnTo>
                <a:close/>
              </a:path>
            </a:pathLst>
          </a:custGeom>
          <a:solidFill>
            <a:srgbClr val="002957">
              <a:alpha val="100000"/>
            </a:srgbClr>
          </a:solidFill>
          <a:ln w="93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9" name="Freeform 209"/>
          <p:cNvSpPr/>
          <p:nvPr/>
        </p:nvSpPr>
        <p:spPr>
          <a:xfrm>
            <a:off x="6298888" y="486730"/>
            <a:ext cx="139839" cy="327573"/>
          </a:xfrm>
          <a:custGeom>
            <a:avLst/>
            <a:gdLst/>
            <a:ahLst/>
            <a:cxnLst/>
            <a:rect l="0" t="0" r="0" b="0"/>
            <a:pathLst>
              <a:path w="3881835" h="9093200">
                <a:moveTo>
                  <a:pt x="3739357" y="2336800"/>
                </a:moveTo>
                <a:lnTo>
                  <a:pt x="3739357" y="3721100"/>
                </a:lnTo>
                <a:lnTo>
                  <a:pt x="2548732" y="3721100"/>
                </a:lnTo>
                <a:lnTo>
                  <a:pt x="2548732" y="6391275"/>
                </a:lnTo>
                <a:cubicBezTo>
                  <a:pt x="2548732" y="6932084"/>
                  <a:pt x="2560109" y="7247203"/>
                  <a:pt x="2582863" y="7336632"/>
                </a:cubicBezTo>
                <a:cubicBezTo>
                  <a:pt x="2605617" y="7426061"/>
                  <a:pt x="2657277" y="7499880"/>
                  <a:pt x="2737843" y="7558088"/>
                </a:cubicBezTo>
                <a:cubicBezTo>
                  <a:pt x="2818408" y="7616296"/>
                  <a:pt x="2916569" y="7645400"/>
                  <a:pt x="3032324" y="7645400"/>
                </a:cubicBezTo>
                <a:cubicBezTo>
                  <a:pt x="3193587" y="7645400"/>
                  <a:pt x="3427148" y="7589573"/>
                  <a:pt x="3733007" y="7477919"/>
                </a:cubicBezTo>
                <a:lnTo>
                  <a:pt x="3881835" y="8832255"/>
                </a:lnTo>
                <a:cubicBezTo>
                  <a:pt x="3476758" y="9006218"/>
                  <a:pt x="3017904" y="9093200"/>
                  <a:pt x="2505274" y="9093200"/>
                </a:cubicBezTo>
                <a:cubicBezTo>
                  <a:pt x="2191081" y="9093200"/>
                  <a:pt x="1907845" y="9040217"/>
                  <a:pt x="1655565" y="8934251"/>
                </a:cubicBezTo>
                <a:cubicBezTo>
                  <a:pt x="1403417" y="8828286"/>
                  <a:pt x="1218407" y="8691166"/>
                  <a:pt x="1100535" y="8522891"/>
                </a:cubicBezTo>
                <a:cubicBezTo>
                  <a:pt x="982795" y="8354616"/>
                  <a:pt x="901171" y="8127141"/>
                  <a:pt x="855663" y="7840465"/>
                </a:cubicBezTo>
                <a:cubicBezTo>
                  <a:pt x="818489" y="7636868"/>
                  <a:pt x="799902" y="7225573"/>
                  <a:pt x="799902" y="6606580"/>
                </a:cubicBezTo>
                <a:lnTo>
                  <a:pt x="799902" y="3721100"/>
                </a:lnTo>
                <a:lnTo>
                  <a:pt x="0" y="3721100"/>
                </a:lnTo>
                <a:lnTo>
                  <a:pt x="0" y="2336800"/>
                </a:lnTo>
                <a:lnTo>
                  <a:pt x="799902" y="2336800"/>
                </a:lnTo>
                <a:lnTo>
                  <a:pt x="799902" y="1028700"/>
                </a:lnTo>
                <a:lnTo>
                  <a:pt x="2548732" y="0"/>
                </a:lnTo>
                <a:lnTo>
                  <a:pt x="2548732" y="2336800"/>
                </a:lnTo>
                <a:close/>
              </a:path>
            </a:pathLst>
          </a:custGeom>
          <a:solidFill>
            <a:srgbClr val="002957">
              <a:alpha val="100000"/>
            </a:srgbClr>
          </a:solidFill>
          <a:ln w="93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0" name="Rectangle 210"/>
          <p:cNvSpPr/>
          <p:nvPr/>
        </p:nvSpPr>
        <p:spPr>
          <a:xfrm>
            <a:off x="386791" y="1199948"/>
            <a:ext cx="4540717" cy="90243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798" b="0" i="0" spc="1720" baseline="0" dirty="0">
                <a:solidFill>
                  <a:srgbClr val="F1563F"/>
                </a:solidFill>
                <a:latin typeface="Arial"/>
              </a:rPr>
              <a:t>•</a:t>
            </a:r>
            <a:r>
              <a:rPr lang="en-US" sz="2798" b="0" i="0" spc="0" baseline="0" dirty="0">
                <a:solidFill>
                  <a:srgbClr val="002957"/>
                </a:solidFill>
                <a:latin typeface="Arial"/>
              </a:rPr>
              <a:t>Havainnointitehtävä, johon</a:t>
            </a:r>
          </a:p>
          <a:p>
            <a:pPr marL="342900">
              <a:lnSpc>
                <a:spcPts val="3361"/>
              </a:lnSpc>
            </a:pPr>
            <a:r>
              <a:rPr lang="en-US" sz="2795" b="0" i="0" spc="0" baseline="0" dirty="0">
                <a:solidFill>
                  <a:srgbClr val="002957"/>
                </a:solidFill>
                <a:latin typeface="Arial"/>
              </a:rPr>
              <a:t>sisälty</a:t>
            </a:r>
            <a:r>
              <a:rPr lang="en-US" sz="2795" b="0" i="0" spc="774" baseline="0" dirty="0">
                <a:solidFill>
                  <a:srgbClr val="002957"/>
                </a:solidFill>
                <a:latin typeface="Arial"/>
              </a:rPr>
              <a:t>y</a:t>
            </a:r>
            <a:r>
              <a:rPr lang="en-US" sz="2795" b="0" i="0" spc="0" baseline="0" dirty="0">
                <a:solidFill>
                  <a:srgbClr val="002957"/>
                </a:solidFill>
                <a:latin typeface="Arial"/>
              </a:rPr>
              <a:t>havainnointia</a:t>
            </a:r>
          </a:p>
        </p:txBody>
      </p:sp>
      <p:sp>
        <p:nvSpPr>
          <p:cNvPr id="211" name="Rectangle 211"/>
          <p:cNvSpPr/>
          <p:nvPr/>
        </p:nvSpPr>
        <p:spPr>
          <a:xfrm>
            <a:off x="729691" y="2053986"/>
            <a:ext cx="4496013" cy="218243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795" b="0" i="0" spc="0" baseline="0" dirty="0">
                <a:solidFill>
                  <a:srgbClr val="002957"/>
                </a:solidFill>
                <a:latin typeface="Arial"/>
              </a:rPr>
              <a:t>omass</a:t>
            </a:r>
            <a:r>
              <a:rPr lang="en-US" sz="2795" b="0" i="0" spc="795" baseline="0" dirty="0">
                <a:solidFill>
                  <a:srgbClr val="002957"/>
                </a:solidFill>
                <a:latin typeface="Arial"/>
              </a:rPr>
              <a:t>a</a:t>
            </a:r>
            <a:r>
              <a:rPr lang="en-US" sz="2795" b="0" i="0" spc="0" baseline="0" dirty="0">
                <a:solidFill>
                  <a:srgbClr val="002957"/>
                </a:solidFill>
                <a:latin typeface="Arial"/>
              </a:rPr>
              <a:t>harjoitteluluokassa, </a:t>
            </a:r>
          </a:p>
          <a:p>
            <a:pPr marL="0">
              <a:lnSpc>
                <a:spcPts val="3360"/>
              </a:lnSpc>
            </a:pPr>
            <a:r>
              <a:rPr lang="en-US" sz="2798" b="0" i="0" spc="0" baseline="0" dirty="0">
                <a:solidFill>
                  <a:srgbClr val="002957"/>
                </a:solidFill>
                <a:latin typeface="Arial"/>
              </a:rPr>
              <a:t>sovitu</a:t>
            </a:r>
            <a:r>
              <a:rPr lang="en-US" sz="2798" b="0" i="0" spc="785" baseline="0" dirty="0">
                <a:solidFill>
                  <a:srgbClr val="002957"/>
                </a:solidFill>
                <a:latin typeface="Arial"/>
              </a:rPr>
              <a:t>n</a:t>
            </a:r>
            <a:r>
              <a:rPr lang="en-US" sz="2798" b="0" i="0" spc="0" baseline="0" dirty="0">
                <a:solidFill>
                  <a:srgbClr val="002957"/>
                </a:solidFill>
                <a:latin typeface="Arial"/>
              </a:rPr>
              <a:t>teema</a:t>
            </a:r>
            <a:r>
              <a:rPr lang="en-US" sz="2798" b="0" i="0" spc="800" baseline="0" dirty="0">
                <a:solidFill>
                  <a:srgbClr val="002957"/>
                </a:solidFill>
                <a:latin typeface="Arial"/>
              </a:rPr>
              <a:t>n</a:t>
            </a:r>
            <a:r>
              <a:rPr lang="en-US" sz="2798" b="0" i="0" spc="0" baseline="0" dirty="0">
                <a:solidFill>
                  <a:srgbClr val="002957"/>
                </a:solidFill>
                <a:latin typeface="Arial"/>
              </a:rPr>
              <a:t>käsittelyä</a:t>
            </a:r>
          </a:p>
          <a:p>
            <a:pPr marL="0">
              <a:lnSpc>
                <a:spcPts val="3362"/>
              </a:lnSpc>
            </a:pPr>
            <a:r>
              <a:rPr lang="en-US" sz="2795" b="0" i="0" spc="0" baseline="0" dirty="0">
                <a:solidFill>
                  <a:srgbClr val="002957"/>
                </a:solidFill>
                <a:latin typeface="Arial"/>
              </a:rPr>
              <a:t>pienryhmäss</a:t>
            </a:r>
            <a:r>
              <a:rPr lang="en-US" sz="2795" b="0" i="0" spc="815" baseline="0" dirty="0">
                <a:solidFill>
                  <a:srgbClr val="002957"/>
                </a:solidFill>
                <a:latin typeface="Arial"/>
              </a:rPr>
              <a:t>ä</a:t>
            </a:r>
            <a:r>
              <a:rPr lang="en-US" sz="2795" b="0" i="0" spc="0" baseline="0" dirty="0">
                <a:solidFill>
                  <a:srgbClr val="002957"/>
                </a:solidFill>
                <a:latin typeface="Arial"/>
              </a:rPr>
              <a:t>sek</a:t>
            </a:r>
            <a:r>
              <a:rPr lang="en-US" sz="2795" b="0" i="0" spc="774" baseline="0" dirty="0">
                <a:solidFill>
                  <a:srgbClr val="002957"/>
                </a:solidFill>
                <a:latin typeface="Arial"/>
              </a:rPr>
              <a:t>ä</a:t>
            </a:r>
            <a:r>
              <a:rPr lang="en-US" sz="2795" b="0" i="0" spc="0" baseline="0" dirty="0">
                <a:solidFill>
                  <a:srgbClr val="002957"/>
                </a:solidFill>
                <a:latin typeface="Arial"/>
              </a:rPr>
              <a:t>yhteisen</a:t>
            </a:r>
          </a:p>
          <a:p>
            <a:pPr marL="0">
              <a:lnSpc>
                <a:spcPts val="3359"/>
              </a:lnSpc>
            </a:pPr>
            <a:r>
              <a:rPr lang="en-US" sz="2795" b="0" i="0" spc="0" baseline="0" dirty="0">
                <a:solidFill>
                  <a:srgbClr val="002957"/>
                </a:solidFill>
                <a:latin typeface="Arial"/>
              </a:rPr>
              <a:t>esitykse</a:t>
            </a:r>
            <a:r>
              <a:rPr lang="en-US" sz="2795" b="0" i="0" spc="791" baseline="0" dirty="0">
                <a:solidFill>
                  <a:srgbClr val="002957"/>
                </a:solidFill>
                <a:latin typeface="Arial"/>
              </a:rPr>
              <a:t>n</a:t>
            </a:r>
            <a:r>
              <a:rPr lang="en-US" sz="2795" b="0" i="0" spc="0" baseline="0" dirty="0">
                <a:solidFill>
                  <a:srgbClr val="002957"/>
                </a:solidFill>
                <a:latin typeface="Arial"/>
              </a:rPr>
              <a:t>laatimine</a:t>
            </a:r>
            <a:r>
              <a:rPr lang="en-US" sz="2795" b="0" i="0" spc="807" baseline="0" dirty="0">
                <a:solidFill>
                  <a:srgbClr val="002957"/>
                </a:solidFill>
                <a:latin typeface="Arial"/>
              </a:rPr>
              <a:t>n</a:t>
            </a:r>
            <a:r>
              <a:rPr lang="en-US" sz="2795" b="0" i="0" spc="0" baseline="0" dirty="0">
                <a:solidFill>
                  <a:srgbClr val="002957"/>
                </a:solidFill>
                <a:latin typeface="Arial"/>
              </a:rPr>
              <a:t>ja </a:t>
            </a:r>
          </a:p>
          <a:p>
            <a:pPr marL="0">
              <a:lnSpc>
                <a:spcPts val="3360"/>
              </a:lnSpc>
            </a:pPr>
            <a:r>
              <a:rPr lang="en-US" sz="2798" b="0" i="0" spc="0" baseline="0" dirty="0">
                <a:solidFill>
                  <a:srgbClr val="002957"/>
                </a:solidFill>
                <a:latin typeface="Arial"/>
              </a:rPr>
              <a:t>pitäminen</a:t>
            </a:r>
          </a:p>
        </p:txBody>
      </p:sp>
      <p:sp>
        <p:nvSpPr>
          <p:cNvPr id="212" name="Rectangle 212"/>
          <p:cNvSpPr/>
          <p:nvPr/>
        </p:nvSpPr>
        <p:spPr>
          <a:xfrm>
            <a:off x="386791" y="4290329"/>
            <a:ext cx="4538404" cy="9018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795" b="0" i="0" spc="1721" baseline="0" dirty="0">
                <a:solidFill>
                  <a:srgbClr val="F1563F"/>
                </a:solidFill>
                <a:latin typeface="Arial"/>
              </a:rPr>
              <a:t>•</a:t>
            </a:r>
            <a:r>
              <a:rPr lang="en-US" sz="2795" b="0" i="0" spc="0" baseline="0" dirty="0">
                <a:solidFill>
                  <a:srgbClr val="002957"/>
                </a:solidFill>
                <a:latin typeface="Arial"/>
              </a:rPr>
              <a:t>Yksilöesse</a:t>
            </a:r>
            <a:r>
              <a:rPr lang="en-US" sz="2795" b="0" i="0" spc="786" baseline="0" dirty="0">
                <a:solidFill>
                  <a:srgbClr val="002957"/>
                </a:solidFill>
                <a:latin typeface="Arial"/>
              </a:rPr>
              <a:t>e</a:t>
            </a:r>
            <a:r>
              <a:rPr lang="en-US" sz="2795" b="0" i="0" spc="0" baseline="0" dirty="0">
                <a:solidFill>
                  <a:srgbClr val="002957"/>
                </a:solidFill>
                <a:latin typeface="Arial"/>
              </a:rPr>
              <a:t>sek</a:t>
            </a:r>
            <a:r>
              <a:rPr lang="en-US" sz="2795" b="0" i="0" spc="786" baseline="0" dirty="0">
                <a:solidFill>
                  <a:srgbClr val="002957"/>
                </a:solidFill>
                <a:latin typeface="Arial"/>
              </a:rPr>
              <a:t>ä</a:t>
            </a:r>
            <a:r>
              <a:rPr lang="en-US" sz="2795" b="0" i="0" spc="0" baseline="0" dirty="0">
                <a:solidFill>
                  <a:srgbClr val="002957"/>
                </a:solidFill>
                <a:latin typeface="Arial"/>
              </a:rPr>
              <a:t>se</a:t>
            </a:r>
            <a:r>
              <a:rPr lang="en-US" sz="2795" b="0" i="0" spc="772" baseline="0" dirty="0">
                <a:solidFill>
                  <a:srgbClr val="002957"/>
                </a:solidFill>
                <a:latin typeface="Arial"/>
              </a:rPr>
              <a:t>n</a:t>
            </a:r>
            <a:r>
              <a:rPr lang="en-US" sz="2795" b="0" i="0" spc="0" baseline="0" dirty="0">
                <a:solidFill>
                  <a:srgbClr val="002957"/>
                </a:solidFill>
                <a:latin typeface="Arial"/>
              </a:rPr>
              <a:t>itse-</a:t>
            </a:r>
          </a:p>
          <a:p>
            <a:pPr marL="342900">
              <a:lnSpc>
                <a:spcPts val="3360"/>
              </a:lnSpc>
            </a:pPr>
            <a:r>
              <a:rPr lang="en-US" sz="2795" b="0" i="0" spc="0" baseline="0" dirty="0">
                <a:solidFill>
                  <a:srgbClr val="002957"/>
                </a:solidFill>
                <a:latin typeface="Arial"/>
              </a:rPr>
              <a:t>ja vertaisarviointi</a:t>
            </a:r>
          </a:p>
        </p:txBody>
      </p:sp>
      <p:sp>
        <p:nvSpPr>
          <p:cNvPr id="213" name="Rectangle 213"/>
          <p:cNvSpPr/>
          <p:nvPr/>
        </p:nvSpPr>
        <p:spPr>
          <a:xfrm>
            <a:off x="5664961" y="3282951"/>
            <a:ext cx="678370" cy="25488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00" b="0" i="0" spc="-172" baseline="0" dirty="0">
                <a:solidFill>
                  <a:srgbClr val="002957"/>
                </a:solidFill>
                <a:latin typeface="Arial"/>
              </a:rPr>
              <a:t>T</a:t>
            </a:r>
            <a:r>
              <a:rPr lang="en-US" sz="1500" b="0" i="0" spc="0" baseline="0" dirty="0">
                <a:solidFill>
                  <a:srgbClr val="002957"/>
                </a:solidFill>
                <a:latin typeface="Arial"/>
              </a:rPr>
              <a:t>eemat:</a:t>
            </a:r>
          </a:p>
        </p:txBody>
      </p:sp>
      <p:sp>
        <p:nvSpPr>
          <p:cNvPr id="214" name="Rectangle 214"/>
          <p:cNvSpPr/>
          <p:nvPr/>
        </p:nvSpPr>
        <p:spPr>
          <a:xfrm>
            <a:off x="5664961" y="3566415"/>
            <a:ext cx="2965767" cy="25488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00" b="0" i="0" spc="2177" baseline="0" dirty="0">
                <a:solidFill>
                  <a:srgbClr val="F1563F"/>
                </a:solidFill>
                <a:latin typeface="Arial"/>
              </a:rPr>
              <a:t>•</a:t>
            </a:r>
            <a:r>
              <a:rPr lang="en-US" sz="1500" b="0" i="0" spc="-18" baseline="0" dirty="0">
                <a:solidFill>
                  <a:srgbClr val="002957"/>
                </a:solidFill>
                <a:latin typeface="Arial"/>
              </a:rPr>
              <a:t>v</a:t>
            </a:r>
            <a:r>
              <a:rPr lang="en-US" sz="1500" b="0" i="0" spc="0" baseline="0" dirty="0">
                <a:solidFill>
                  <a:srgbClr val="002957"/>
                </a:solidFill>
                <a:latin typeface="Arial"/>
              </a:rPr>
              <a:t>altasuhteet</a:t>
            </a:r>
            <a:r>
              <a:rPr lang="en-US" sz="1500" b="0" i="0" spc="-18" baseline="0" dirty="0">
                <a:solidFill>
                  <a:srgbClr val="002957"/>
                </a:solidFill>
                <a:latin typeface="Arial"/>
              </a:rPr>
              <a:t> </a:t>
            </a:r>
            <a:r>
              <a:rPr lang="en-US" sz="1500" b="0" i="0" spc="0" baseline="0" dirty="0">
                <a:solidFill>
                  <a:srgbClr val="002957"/>
                </a:solidFill>
                <a:latin typeface="Arial"/>
              </a:rPr>
              <a:t>(ope-oppilas,</a:t>
            </a:r>
            <a:r>
              <a:rPr lang="en-US" sz="1500" b="0" i="0" spc="-29" baseline="0" dirty="0">
                <a:solidFill>
                  <a:srgbClr val="002957"/>
                </a:solidFill>
                <a:latin typeface="Arial"/>
              </a:rPr>
              <a:t> </a:t>
            </a:r>
            <a:r>
              <a:rPr lang="en-US" sz="1500" b="0" i="0" spc="0" baseline="0" dirty="0">
                <a:solidFill>
                  <a:srgbClr val="002957"/>
                </a:solidFill>
                <a:latin typeface="Arial"/>
              </a:rPr>
              <a:t>ope-</a:t>
            </a:r>
          </a:p>
        </p:txBody>
      </p:sp>
      <p:sp>
        <p:nvSpPr>
          <p:cNvPr id="215" name="Rectangle 215"/>
          <p:cNvSpPr/>
          <p:nvPr/>
        </p:nvSpPr>
        <p:spPr>
          <a:xfrm>
            <a:off x="5664961" y="3749294"/>
            <a:ext cx="3261549" cy="5398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343280"/>
            <a:r>
              <a:rPr lang="en-US" sz="1500" b="0" i="0" spc="0" baseline="0" dirty="0">
                <a:solidFill>
                  <a:srgbClr val="002957"/>
                </a:solidFill>
                <a:latin typeface="Arial"/>
              </a:rPr>
              <a:t>ope,</a:t>
            </a:r>
            <a:r>
              <a:rPr lang="en-US" sz="1500" b="0" i="0" spc="-18" baseline="0" dirty="0">
                <a:solidFill>
                  <a:srgbClr val="002957"/>
                </a:solidFill>
                <a:latin typeface="Arial"/>
              </a:rPr>
              <a:t> </a:t>
            </a:r>
            <a:r>
              <a:rPr lang="en-US" sz="1500" b="0" i="0" spc="0" baseline="0" dirty="0">
                <a:solidFill>
                  <a:srgbClr val="002957"/>
                </a:solidFill>
                <a:latin typeface="Arial"/>
              </a:rPr>
              <a:t>oppilas-oppilas)</a:t>
            </a:r>
          </a:p>
          <a:p>
            <a:pPr marL="0">
              <a:lnSpc>
                <a:spcPts val="2244"/>
              </a:lnSpc>
            </a:pPr>
            <a:r>
              <a:rPr lang="en-US" sz="1500" b="0" i="0" spc="2177" baseline="0" dirty="0">
                <a:solidFill>
                  <a:srgbClr val="F1563F"/>
                </a:solidFill>
                <a:latin typeface="Arial"/>
              </a:rPr>
              <a:t>•</a:t>
            </a:r>
            <a:r>
              <a:rPr lang="en-US" sz="1500" b="0" i="0" spc="0" baseline="0" dirty="0">
                <a:solidFill>
                  <a:srgbClr val="002957"/>
                </a:solidFill>
                <a:latin typeface="Arial"/>
              </a:rPr>
              <a:t>monikulttuurisuus</a:t>
            </a:r>
            <a:r>
              <a:rPr lang="en-US" sz="1500" b="0" i="0" spc="-44" baseline="0" dirty="0">
                <a:solidFill>
                  <a:srgbClr val="002957"/>
                </a:solidFill>
                <a:latin typeface="Arial"/>
              </a:rPr>
              <a:t> </a:t>
            </a:r>
            <a:r>
              <a:rPr lang="en-US" sz="1500" b="0" i="0" spc="0" baseline="0" dirty="0">
                <a:solidFill>
                  <a:srgbClr val="002957"/>
                </a:solidFill>
                <a:latin typeface="Arial"/>
              </a:rPr>
              <a:t>(sukupuolisuus, </a:t>
            </a:r>
          </a:p>
        </p:txBody>
      </p:sp>
      <p:sp>
        <p:nvSpPr>
          <p:cNvPr id="216" name="Rectangle 216"/>
          <p:cNvSpPr/>
          <p:nvPr/>
        </p:nvSpPr>
        <p:spPr>
          <a:xfrm>
            <a:off x="5664961" y="4216819"/>
            <a:ext cx="1785555" cy="54060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343280"/>
            <a:r>
              <a:rPr lang="en-US" sz="1502" b="0" i="0" spc="0" baseline="0" dirty="0">
                <a:solidFill>
                  <a:srgbClr val="002957"/>
                </a:solidFill>
                <a:latin typeface="Arial"/>
              </a:rPr>
              <a:t>ikä jne.)</a:t>
            </a:r>
          </a:p>
          <a:p>
            <a:pPr marL="0">
              <a:lnSpc>
                <a:spcPts val="2246"/>
              </a:lnSpc>
            </a:pPr>
            <a:r>
              <a:rPr lang="en-US" sz="1500" b="0" i="0" spc="2177" baseline="0" dirty="0">
                <a:solidFill>
                  <a:srgbClr val="F1563F"/>
                </a:solidFill>
                <a:latin typeface="Arial"/>
              </a:rPr>
              <a:t>•</a:t>
            </a:r>
            <a:r>
              <a:rPr lang="en-US" sz="1500" b="0" i="0" spc="-18" baseline="0" dirty="0">
                <a:solidFill>
                  <a:srgbClr val="002957"/>
                </a:solidFill>
                <a:latin typeface="Arial"/>
              </a:rPr>
              <a:t>y</a:t>
            </a:r>
            <a:r>
              <a:rPr lang="en-US" sz="1500" b="0" i="0" spc="0" baseline="0" dirty="0">
                <a:solidFill>
                  <a:srgbClr val="002957"/>
                </a:solidFill>
                <a:latin typeface="Arial"/>
              </a:rPr>
              <a:t>hden</a:t>
            </a:r>
            <a:r>
              <a:rPr lang="en-US" sz="1500" b="0" i="0" spc="-18" baseline="0" dirty="0">
                <a:solidFill>
                  <a:srgbClr val="002957"/>
                </a:solidFill>
                <a:latin typeface="Arial"/>
              </a:rPr>
              <a:t>v</a:t>
            </a:r>
            <a:r>
              <a:rPr lang="en-US" sz="1500" b="0" i="0" spc="0" baseline="0" dirty="0">
                <a:solidFill>
                  <a:srgbClr val="002957"/>
                </a:solidFill>
                <a:latin typeface="Arial"/>
              </a:rPr>
              <a:t>ertaisuus </a:t>
            </a:r>
          </a:p>
        </p:txBody>
      </p:sp>
      <p:sp>
        <p:nvSpPr>
          <p:cNvPr id="217" name="Rectangle 217"/>
          <p:cNvSpPr/>
          <p:nvPr/>
        </p:nvSpPr>
        <p:spPr>
          <a:xfrm>
            <a:off x="5664961" y="4785996"/>
            <a:ext cx="3264407" cy="43776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343280" algn="l"/>
              </a:tabLst>
            </a:pPr>
            <a:r>
              <a:rPr lang="en-US" sz="1500" b="0" i="0" spc="0" baseline="0" dirty="0">
                <a:solidFill>
                  <a:srgbClr val="F1563F"/>
                </a:solidFill>
                <a:latin typeface="Arial"/>
              </a:rPr>
              <a:t>•	</a:t>
            </a:r>
            <a:r>
              <a:rPr lang="en-US" sz="1500" b="0" i="0" spc="0" baseline="0" dirty="0">
                <a:solidFill>
                  <a:srgbClr val="002957"/>
                </a:solidFill>
                <a:latin typeface="Arial"/>
              </a:rPr>
              <a:t>toiminta</a:t>
            </a:r>
            <a:r>
              <a:rPr lang="en-US" sz="1500" b="0" i="0" spc="-18" baseline="0" dirty="0">
                <a:solidFill>
                  <a:srgbClr val="002957"/>
                </a:solidFill>
                <a:latin typeface="Arial"/>
              </a:rPr>
              <a:t>y</a:t>
            </a:r>
            <a:r>
              <a:rPr lang="en-US" sz="1500" b="0" i="0" spc="0" baseline="0" dirty="0">
                <a:solidFill>
                  <a:srgbClr val="002957"/>
                </a:solidFill>
                <a:latin typeface="Arial"/>
              </a:rPr>
              <a:t>mpäristö</a:t>
            </a:r>
            <a:r>
              <a:rPr lang="en-US" sz="1500" b="0" i="0" spc="-20" baseline="0" dirty="0">
                <a:solidFill>
                  <a:srgbClr val="002957"/>
                </a:solidFill>
                <a:latin typeface="Arial"/>
              </a:rPr>
              <a:t> </a:t>
            </a:r>
            <a:r>
              <a:rPr lang="en-US" sz="1500" b="0" i="0" spc="0" baseline="0" dirty="0">
                <a:solidFill>
                  <a:srgbClr val="002957"/>
                </a:solidFill>
                <a:latin typeface="Arial"/>
              </a:rPr>
              <a:t>(esim.</a:t>
            </a:r>
            <a:r>
              <a:rPr lang="en-US" sz="1500" b="0" i="0" spc="-16" baseline="0" dirty="0">
                <a:solidFill>
                  <a:srgbClr val="002957"/>
                </a:solidFill>
                <a:latin typeface="Arial"/>
              </a:rPr>
              <a:t> </a:t>
            </a:r>
            <a:r>
              <a:rPr lang="en-US" sz="1500" b="0" i="0" spc="0" baseline="0" dirty="0">
                <a:solidFill>
                  <a:srgbClr val="002957"/>
                </a:solidFill>
                <a:latin typeface="Arial"/>
              </a:rPr>
              <a:t>f</a:t>
            </a:r>
            <a:r>
              <a:rPr lang="en-US" sz="1500" b="0" i="0" spc="-15" baseline="0" dirty="0">
                <a:solidFill>
                  <a:srgbClr val="002957"/>
                </a:solidFill>
                <a:latin typeface="Arial"/>
              </a:rPr>
              <a:t>y</a:t>
            </a:r>
            <a:r>
              <a:rPr lang="en-US" sz="1500" b="0" i="0" spc="-17" baseline="0" dirty="0">
                <a:solidFill>
                  <a:srgbClr val="002957"/>
                </a:solidFill>
                <a:latin typeface="Arial"/>
              </a:rPr>
              <a:t>y</a:t>
            </a:r>
            <a:r>
              <a:rPr lang="en-US" sz="1500" b="0" i="0" spc="0" baseline="0" dirty="0">
                <a:solidFill>
                  <a:srgbClr val="002957"/>
                </a:solidFill>
                <a:latin typeface="Arial"/>
              </a:rPr>
              <a:t>sinen, </a:t>
            </a:r>
          </a:p>
          <a:p>
            <a:pPr marL="343280">
              <a:lnSpc>
                <a:spcPts val="1439"/>
              </a:lnSpc>
            </a:pPr>
            <a:r>
              <a:rPr lang="en-US" sz="1500" b="0" i="0" spc="0" baseline="0" dirty="0">
                <a:solidFill>
                  <a:srgbClr val="002957"/>
                </a:solidFill>
                <a:latin typeface="Arial"/>
              </a:rPr>
              <a:t>sosiaalinen</a:t>
            </a:r>
            <a:r>
              <a:rPr lang="en-US" sz="1500" b="0" i="0" spc="-32" baseline="0" dirty="0">
                <a:solidFill>
                  <a:srgbClr val="002957"/>
                </a:solidFill>
                <a:latin typeface="Arial"/>
              </a:rPr>
              <a:t> </a:t>
            </a:r>
            <a:r>
              <a:rPr lang="en-US" sz="1500" b="0" i="0" spc="0" baseline="0" dirty="0">
                <a:solidFill>
                  <a:srgbClr val="002957"/>
                </a:solidFill>
                <a:latin typeface="Arial"/>
              </a:rPr>
              <a:t>ja ps</a:t>
            </a:r>
            <a:r>
              <a:rPr lang="en-US" sz="1500" b="0" i="0" spc="-18" baseline="0" dirty="0">
                <a:solidFill>
                  <a:srgbClr val="002957"/>
                </a:solidFill>
                <a:latin typeface="Arial"/>
              </a:rPr>
              <a:t>yy</a:t>
            </a:r>
            <a:r>
              <a:rPr lang="en-US" sz="1500" b="0" i="0" spc="0" baseline="0" dirty="0">
                <a:solidFill>
                  <a:srgbClr val="002957"/>
                </a:solidFill>
                <a:latin typeface="Arial"/>
              </a:rPr>
              <a:t>kkinen)</a:t>
            </a:r>
          </a:p>
        </p:txBody>
      </p:sp>
      <p:sp>
        <p:nvSpPr>
          <p:cNvPr id="218" name="Rectangle 218"/>
          <p:cNvSpPr/>
          <p:nvPr/>
        </p:nvSpPr>
        <p:spPr>
          <a:xfrm>
            <a:off x="5664961" y="5253864"/>
            <a:ext cx="1519237" cy="82362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00" b="0" i="0" spc="2177" baseline="0" dirty="0">
                <a:solidFill>
                  <a:srgbClr val="F1563F"/>
                </a:solidFill>
                <a:latin typeface="Arial"/>
              </a:rPr>
              <a:t>•</a:t>
            </a:r>
            <a:r>
              <a:rPr lang="en-US" sz="1500" b="0" i="0" spc="0" baseline="0" dirty="0">
                <a:solidFill>
                  <a:srgbClr val="002957"/>
                </a:solidFill>
                <a:latin typeface="Arial"/>
              </a:rPr>
              <a:t>osallisuus</a:t>
            </a:r>
          </a:p>
          <a:p>
            <a:pPr marL="0">
              <a:lnSpc>
                <a:spcPts val="2246"/>
              </a:lnSpc>
            </a:pPr>
            <a:r>
              <a:rPr lang="en-US" sz="1500" b="0" i="0" spc="2177" baseline="0" dirty="0">
                <a:solidFill>
                  <a:srgbClr val="F1563F"/>
                </a:solidFill>
                <a:latin typeface="Arial"/>
              </a:rPr>
              <a:t>•</a:t>
            </a:r>
            <a:r>
              <a:rPr lang="en-US" sz="1500" b="0" i="0" spc="0" baseline="0" dirty="0">
                <a:solidFill>
                  <a:srgbClr val="002957"/>
                </a:solidFill>
                <a:latin typeface="Arial"/>
              </a:rPr>
              <a:t>h</a:t>
            </a:r>
            <a:r>
              <a:rPr lang="en-US" sz="1500" b="0" i="0" spc="-18" baseline="0" dirty="0">
                <a:solidFill>
                  <a:srgbClr val="002957"/>
                </a:solidFill>
                <a:latin typeface="Arial"/>
              </a:rPr>
              <a:t>yv</a:t>
            </a:r>
            <a:r>
              <a:rPr lang="en-US" sz="1500" b="0" i="0" spc="0" baseline="0" dirty="0">
                <a:solidFill>
                  <a:srgbClr val="002957"/>
                </a:solidFill>
                <a:latin typeface="Arial"/>
              </a:rPr>
              <a:t>in</a:t>
            </a:r>
            <a:r>
              <a:rPr lang="en-US" sz="1500" b="0" i="0" spc="-18" baseline="0" dirty="0">
                <a:solidFill>
                  <a:srgbClr val="002957"/>
                </a:solidFill>
                <a:latin typeface="Arial"/>
              </a:rPr>
              <a:t>v</a:t>
            </a:r>
            <a:r>
              <a:rPr lang="en-US" sz="1500" b="0" i="0" spc="0" baseline="0" dirty="0">
                <a:solidFill>
                  <a:srgbClr val="002957"/>
                </a:solidFill>
                <a:latin typeface="Arial"/>
              </a:rPr>
              <a:t>ointi</a:t>
            </a:r>
          </a:p>
          <a:p>
            <a:pPr marL="0">
              <a:lnSpc>
                <a:spcPts val="2232"/>
              </a:lnSpc>
            </a:pPr>
            <a:r>
              <a:rPr lang="en-US" sz="1500" b="0" i="0" spc="2177" baseline="0" dirty="0">
                <a:solidFill>
                  <a:srgbClr val="F1563F"/>
                </a:solidFill>
                <a:latin typeface="Arial"/>
              </a:rPr>
              <a:t>•</a:t>
            </a:r>
            <a:r>
              <a:rPr lang="en-US" sz="1500" b="0" i="0" spc="-18" baseline="0" dirty="0">
                <a:solidFill>
                  <a:srgbClr val="002957"/>
                </a:solidFill>
                <a:latin typeface="Arial"/>
              </a:rPr>
              <a:t>v</a:t>
            </a:r>
            <a:r>
              <a:rPr lang="en-US" sz="1500" b="0" i="0" spc="0" baseline="0" dirty="0">
                <a:solidFill>
                  <a:srgbClr val="002957"/>
                </a:solidFill>
                <a:latin typeface="Arial"/>
              </a:rPr>
              <a:t>uoro</a:t>
            </a:r>
            <a:r>
              <a:rPr lang="en-US" sz="1500" b="0" i="0" spc="-18" baseline="0" dirty="0">
                <a:solidFill>
                  <a:srgbClr val="002957"/>
                </a:solidFill>
                <a:latin typeface="Arial"/>
              </a:rPr>
              <a:t>v</a:t>
            </a:r>
            <a:r>
              <a:rPr lang="en-US" sz="1500" b="0" i="0" spc="0" baseline="0" dirty="0">
                <a:solidFill>
                  <a:srgbClr val="002957"/>
                </a:solidFill>
                <a:latin typeface="Arial"/>
              </a:rPr>
              <a:t>aikutus</a:t>
            </a:r>
          </a:p>
        </p:txBody>
      </p:sp>
      <p:sp>
        <p:nvSpPr>
          <p:cNvPr id="219" name="Rectangle 219"/>
          <p:cNvSpPr/>
          <p:nvPr/>
        </p:nvSpPr>
        <p:spPr>
          <a:xfrm>
            <a:off x="6490970" y="6622390"/>
            <a:ext cx="2355392" cy="15323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1286636" algn="l"/>
                <a:tab pos="2291841" algn="l"/>
              </a:tabLst>
            </a:pPr>
            <a:r>
              <a:rPr lang="en-US" sz="900" b="1" i="0" spc="0" baseline="0" dirty="0">
                <a:solidFill>
                  <a:srgbClr val="FF0000"/>
                </a:solidFill>
                <a:latin typeface="Arial"/>
              </a:rPr>
              <a:t>JYU. </a:t>
            </a:r>
            <a:r>
              <a:rPr lang="en-US" sz="900" b="1" i="0" spc="0" baseline="0" dirty="0">
                <a:solidFill>
                  <a:srgbClr val="FFFFFF"/>
                </a:solidFill>
                <a:latin typeface="Arial"/>
              </a:rPr>
              <a:t>Since 1863.	1.11.2018	5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Freeform 220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0" t="0" r="0" b="0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EEEFE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1" name="Freeform 221"/>
          <p:cNvSpPr/>
          <p:nvPr/>
        </p:nvSpPr>
        <p:spPr>
          <a:xfrm>
            <a:off x="8504681" y="6593587"/>
            <a:ext cx="0" cy="180987"/>
          </a:xfrm>
          <a:custGeom>
            <a:avLst/>
            <a:gdLst/>
            <a:ahLst/>
            <a:cxnLst/>
            <a:rect l="0" t="0" r="0" b="0"/>
            <a:pathLst>
              <a:path h="180987">
                <a:moveTo>
                  <a:pt x="0" y="0"/>
                </a:moveTo>
                <a:lnTo>
                  <a:pt x="0" y="180987"/>
                </a:lnTo>
              </a:path>
            </a:pathLst>
          </a:custGeom>
          <a:noFill/>
          <a:ln w="25907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2" name="Freeform 222"/>
          <p:cNvSpPr/>
          <p:nvPr/>
        </p:nvSpPr>
        <p:spPr>
          <a:xfrm>
            <a:off x="7553706" y="6593587"/>
            <a:ext cx="0" cy="180987"/>
          </a:xfrm>
          <a:custGeom>
            <a:avLst/>
            <a:gdLst/>
            <a:ahLst/>
            <a:cxnLst/>
            <a:rect l="0" t="0" r="0" b="0"/>
            <a:pathLst>
              <a:path h="180987">
                <a:moveTo>
                  <a:pt x="0" y="0"/>
                </a:moveTo>
                <a:lnTo>
                  <a:pt x="0" y="180987"/>
                </a:lnTo>
              </a:path>
            </a:pathLst>
          </a:custGeom>
          <a:noFill/>
          <a:ln w="25907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3" name="Freeform 223"/>
          <p:cNvSpPr/>
          <p:nvPr/>
        </p:nvSpPr>
        <p:spPr>
          <a:xfrm>
            <a:off x="7923276" y="0"/>
            <a:ext cx="763524" cy="1028700"/>
          </a:xfrm>
          <a:custGeom>
            <a:avLst/>
            <a:gdLst/>
            <a:ahLst/>
            <a:cxnLst/>
            <a:rect l="0" t="0" r="0" b="0"/>
            <a:pathLst>
              <a:path w="763524" h="1028700">
                <a:moveTo>
                  <a:pt x="0" y="1028700"/>
                </a:moveTo>
                <a:lnTo>
                  <a:pt x="763524" y="1028700"/>
                </a:lnTo>
                <a:lnTo>
                  <a:pt x="763524" y="0"/>
                </a:lnTo>
                <a:lnTo>
                  <a:pt x="0" y="0"/>
                </a:lnTo>
                <a:lnTo>
                  <a:pt x="0" y="1028700"/>
                </a:lnTo>
                <a:close/>
              </a:path>
            </a:pathLst>
          </a:custGeom>
          <a:solidFill>
            <a:srgbClr val="002957">
              <a:alpha val="100000"/>
            </a:srgbClr>
          </a:solidFill>
          <a:ln w="2590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24" name="Picture 11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42731" y="166117"/>
            <a:ext cx="324611" cy="736091"/>
          </a:xfrm>
          <a:prstGeom prst="rect">
            <a:avLst/>
          </a:prstGeom>
          <a:noFill/>
          <a:extLst/>
        </p:spPr>
      </p:pic>
      <p:sp>
        <p:nvSpPr>
          <p:cNvPr id="225" name="Freeform 225"/>
          <p:cNvSpPr/>
          <p:nvPr/>
        </p:nvSpPr>
        <p:spPr>
          <a:xfrm>
            <a:off x="0" y="6541008"/>
            <a:ext cx="9144000" cy="323087"/>
          </a:xfrm>
          <a:custGeom>
            <a:avLst/>
            <a:gdLst/>
            <a:ahLst/>
            <a:cxnLst/>
            <a:rect l="0" t="0" r="0" b="0"/>
            <a:pathLst>
              <a:path w="9144000" h="323087">
                <a:moveTo>
                  <a:pt x="0" y="323087"/>
                </a:moveTo>
                <a:lnTo>
                  <a:pt x="9144000" y="323087"/>
                </a:lnTo>
                <a:lnTo>
                  <a:pt x="9144000" y="0"/>
                </a:lnTo>
                <a:lnTo>
                  <a:pt x="0" y="0"/>
                </a:lnTo>
                <a:lnTo>
                  <a:pt x="0" y="323087"/>
                </a:lnTo>
                <a:close/>
              </a:path>
            </a:pathLst>
          </a:custGeom>
          <a:solidFill>
            <a:srgbClr val="002957">
              <a:alpha val="100000"/>
            </a:srgbClr>
          </a:solidFill>
          <a:ln w="2590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6" name="Freeform 226"/>
          <p:cNvSpPr/>
          <p:nvPr/>
        </p:nvSpPr>
        <p:spPr>
          <a:xfrm>
            <a:off x="8504681" y="6593587"/>
            <a:ext cx="0" cy="180987"/>
          </a:xfrm>
          <a:custGeom>
            <a:avLst/>
            <a:gdLst/>
            <a:ahLst/>
            <a:cxnLst/>
            <a:rect l="0" t="0" r="0" b="0"/>
            <a:pathLst>
              <a:path h="180987">
                <a:moveTo>
                  <a:pt x="0" y="0"/>
                </a:moveTo>
                <a:lnTo>
                  <a:pt x="0" y="180987"/>
                </a:lnTo>
              </a:path>
            </a:pathLst>
          </a:custGeom>
          <a:noFill/>
          <a:ln w="25907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7" name="Freeform 227"/>
          <p:cNvSpPr/>
          <p:nvPr/>
        </p:nvSpPr>
        <p:spPr>
          <a:xfrm>
            <a:off x="7553706" y="6593587"/>
            <a:ext cx="0" cy="180987"/>
          </a:xfrm>
          <a:custGeom>
            <a:avLst/>
            <a:gdLst/>
            <a:ahLst/>
            <a:cxnLst/>
            <a:rect l="0" t="0" r="0" b="0"/>
            <a:pathLst>
              <a:path h="180987">
                <a:moveTo>
                  <a:pt x="0" y="0"/>
                </a:moveTo>
                <a:lnTo>
                  <a:pt x="0" y="180987"/>
                </a:lnTo>
              </a:path>
            </a:pathLst>
          </a:custGeom>
          <a:noFill/>
          <a:ln w="25907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8" name="Rectangle 228"/>
          <p:cNvSpPr/>
          <p:nvPr/>
        </p:nvSpPr>
        <p:spPr>
          <a:xfrm>
            <a:off x="6490970" y="6622390"/>
            <a:ext cx="2230424" cy="1529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2166873" algn="l"/>
              </a:tabLst>
            </a:pPr>
            <a:r>
              <a:rPr lang="en-US" sz="900" b="1" i="0" spc="0" baseline="0" dirty="0">
                <a:solidFill>
                  <a:srgbClr val="FF0000"/>
                </a:solidFill>
                <a:latin typeface="Arial"/>
              </a:rPr>
              <a:t>JYU. </a:t>
            </a:r>
            <a:r>
              <a:rPr lang="en-US" sz="900" b="1" i="0" spc="0" baseline="0" dirty="0">
                <a:solidFill>
                  <a:srgbClr val="FFFFFF"/>
                </a:solidFill>
                <a:latin typeface="Arial"/>
              </a:rPr>
              <a:t>Since 1863.	6</a:t>
            </a:r>
          </a:p>
        </p:txBody>
      </p:sp>
      <p:sp>
        <p:nvSpPr>
          <p:cNvPr id="229" name="Rectangle 229"/>
          <p:cNvSpPr/>
          <p:nvPr/>
        </p:nvSpPr>
        <p:spPr>
          <a:xfrm>
            <a:off x="477621" y="469407"/>
            <a:ext cx="6563165" cy="47511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795" b="1" i="0" spc="0" baseline="0" dirty="0">
                <a:solidFill>
                  <a:srgbClr val="002957"/>
                </a:solidFill>
                <a:latin typeface="Arial"/>
              </a:rPr>
              <a:t>Observointitehtävä harjoitteluluokassa</a:t>
            </a:r>
          </a:p>
        </p:txBody>
      </p:sp>
      <p:sp>
        <p:nvSpPr>
          <p:cNvPr id="230" name="Rectangle 230"/>
          <p:cNvSpPr/>
          <p:nvPr/>
        </p:nvSpPr>
        <p:spPr>
          <a:xfrm>
            <a:off x="548640" y="1403858"/>
            <a:ext cx="7954898" cy="4378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00" b="0" i="0" spc="0" baseline="0" dirty="0">
                <a:solidFill>
                  <a:srgbClr val="002957"/>
                </a:solidFill>
                <a:latin typeface="Arial"/>
              </a:rPr>
              <a:t>Ha</a:t>
            </a:r>
            <a:r>
              <a:rPr lang="en-US" sz="1500" b="0" i="0" spc="-14" baseline="0" dirty="0">
                <a:solidFill>
                  <a:srgbClr val="002957"/>
                </a:solidFill>
                <a:latin typeface="Arial"/>
              </a:rPr>
              <a:t>v</a:t>
            </a:r>
            <a:r>
              <a:rPr lang="en-US" sz="1500" b="0" i="0" spc="0" baseline="0" dirty="0">
                <a:solidFill>
                  <a:srgbClr val="002957"/>
                </a:solidFill>
                <a:latin typeface="Arial"/>
              </a:rPr>
              <a:t>ainnoinnin kohteena</a:t>
            </a:r>
            <a:r>
              <a:rPr lang="en-US" sz="1500" b="0" i="0" spc="-33" baseline="0" dirty="0">
                <a:solidFill>
                  <a:srgbClr val="002957"/>
                </a:solidFill>
                <a:latin typeface="Arial"/>
              </a:rPr>
              <a:t> </a:t>
            </a:r>
            <a:r>
              <a:rPr lang="en-US" sz="1500" b="0" i="0" spc="-17" baseline="0" dirty="0">
                <a:solidFill>
                  <a:srgbClr val="002957"/>
                </a:solidFill>
                <a:latin typeface="Arial"/>
              </a:rPr>
              <a:t>y</a:t>
            </a:r>
            <a:r>
              <a:rPr lang="en-US" sz="1500" b="0" i="0" spc="0" baseline="0" dirty="0">
                <a:solidFill>
                  <a:srgbClr val="002957"/>
                </a:solidFill>
                <a:latin typeface="Arial"/>
              </a:rPr>
              <a:t>hteiskunnalliset</a:t>
            </a:r>
            <a:r>
              <a:rPr lang="en-US" sz="1500" b="0" i="0" spc="-30" baseline="0" dirty="0">
                <a:solidFill>
                  <a:srgbClr val="002957"/>
                </a:solidFill>
                <a:latin typeface="Arial"/>
              </a:rPr>
              <a:t> </a:t>
            </a:r>
            <a:r>
              <a:rPr lang="en-US" sz="1500" b="0" i="0" spc="0" baseline="0" dirty="0">
                <a:solidFill>
                  <a:srgbClr val="002957"/>
                </a:solidFill>
                <a:latin typeface="Arial"/>
              </a:rPr>
              <a:t>ilmiöt oppimis</a:t>
            </a:r>
            <a:r>
              <a:rPr lang="en-US" sz="1500" b="0" i="0" spc="-17" baseline="0" dirty="0">
                <a:solidFill>
                  <a:srgbClr val="002957"/>
                </a:solidFill>
                <a:latin typeface="Arial"/>
              </a:rPr>
              <a:t>y</a:t>
            </a:r>
            <a:r>
              <a:rPr lang="en-US" sz="1500" b="0" i="0" spc="0" baseline="0" dirty="0">
                <a:solidFill>
                  <a:srgbClr val="002957"/>
                </a:solidFill>
                <a:latin typeface="Arial"/>
              </a:rPr>
              <a:t>mpäristössä</a:t>
            </a:r>
            <a:r>
              <a:rPr lang="en-US" sz="1500" b="0" i="0" spc="-21" baseline="0" dirty="0">
                <a:solidFill>
                  <a:srgbClr val="002957"/>
                </a:solidFill>
                <a:latin typeface="Arial"/>
              </a:rPr>
              <a:t> </a:t>
            </a:r>
            <a:r>
              <a:rPr lang="en-US" sz="1500" b="0" i="0" spc="0" baseline="0" dirty="0">
                <a:solidFill>
                  <a:srgbClr val="002957"/>
                </a:solidFill>
                <a:latin typeface="Arial"/>
              </a:rPr>
              <a:t>ja lapsi </a:t>
            </a:r>
            <a:r>
              <a:rPr lang="en-US" sz="1500" b="0" i="0" spc="-18" baseline="0" dirty="0">
                <a:solidFill>
                  <a:srgbClr val="002957"/>
                </a:solidFill>
                <a:latin typeface="Arial"/>
              </a:rPr>
              <a:t>y</a:t>
            </a:r>
            <a:r>
              <a:rPr lang="en-US" sz="1500" b="0" i="0" spc="0" baseline="0" dirty="0">
                <a:solidFill>
                  <a:srgbClr val="002957"/>
                </a:solidFill>
                <a:latin typeface="Arial"/>
              </a:rPr>
              <a:t>hteiskunnassa. </a:t>
            </a:r>
          </a:p>
          <a:p>
            <a:pPr marL="0">
              <a:lnSpc>
                <a:spcPts val="1440"/>
              </a:lnSpc>
            </a:pPr>
            <a:r>
              <a:rPr lang="en-US" sz="1502" b="0" i="0" spc="0" baseline="0" dirty="0">
                <a:solidFill>
                  <a:srgbClr val="002957"/>
                </a:solidFill>
                <a:latin typeface="Arial"/>
              </a:rPr>
              <a:t>Pohditta</a:t>
            </a:r>
            <a:r>
              <a:rPr lang="en-US" sz="1502" b="0" i="0" spc="-19" baseline="0" dirty="0">
                <a:solidFill>
                  <a:srgbClr val="002957"/>
                </a:solidFill>
                <a:latin typeface="Arial"/>
              </a:rPr>
              <a:t>v</a:t>
            </a:r>
            <a:r>
              <a:rPr lang="en-US" sz="1502" b="0" i="0" spc="0" baseline="0" dirty="0">
                <a:solidFill>
                  <a:srgbClr val="002957"/>
                </a:solidFill>
                <a:latin typeface="Arial"/>
              </a:rPr>
              <a:t>ana on,</a:t>
            </a:r>
            <a:r>
              <a:rPr lang="en-US" sz="1502" b="0" i="0" spc="-19" baseline="0" dirty="0">
                <a:solidFill>
                  <a:srgbClr val="002957"/>
                </a:solidFill>
                <a:latin typeface="Arial"/>
              </a:rPr>
              <a:t> </a:t>
            </a:r>
            <a:r>
              <a:rPr lang="en-US" sz="1502" b="0" i="0" spc="0" baseline="0" dirty="0">
                <a:solidFill>
                  <a:srgbClr val="002957"/>
                </a:solidFill>
                <a:latin typeface="Arial"/>
              </a:rPr>
              <a:t>millaisia </a:t>
            </a:r>
            <a:r>
              <a:rPr lang="en-US" sz="1502" b="0" i="0" spc="-19" baseline="0" dirty="0">
                <a:solidFill>
                  <a:srgbClr val="002957"/>
                </a:solidFill>
                <a:latin typeface="Arial"/>
              </a:rPr>
              <a:t>y</a:t>
            </a:r>
            <a:r>
              <a:rPr lang="en-US" sz="1502" b="0" i="0" spc="0" baseline="0" dirty="0">
                <a:solidFill>
                  <a:srgbClr val="002957"/>
                </a:solidFill>
                <a:latin typeface="Arial"/>
              </a:rPr>
              <a:t>hteiskunnallisia</a:t>
            </a:r>
            <a:r>
              <a:rPr lang="en-US" sz="1502" b="0" i="0" spc="-21" baseline="0" dirty="0">
                <a:solidFill>
                  <a:srgbClr val="002957"/>
                </a:solidFill>
                <a:latin typeface="Arial"/>
              </a:rPr>
              <a:t> </a:t>
            </a:r>
            <a:r>
              <a:rPr lang="en-US" sz="1502" b="0" i="0" spc="0" baseline="0" dirty="0">
                <a:solidFill>
                  <a:srgbClr val="002957"/>
                </a:solidFill>
                <a:latin typeface="Arial"/>
              </a:rPr>
              <a:t>rakenteita</a:t>
            </a:r>
            <a:r>
              <a:rPr lang="en-US" sz="1502" b="0" i="0" spc="-33" baseline="0" dirty="0">
                <a:solidFill>
                  <a:srgbClr val="002957"/>
                </a:solidFill>
                <a:latin typeface="Arial"/>
              </a:rPr>
              <a:t> </a:t>
            </a:r>
            <a:r>
              <a:rPr lang="en-US" sz="1502" b="0" i="0" spc="0" baseline="0" dirty="0">
                <a:solidFill>
                  <a:srgbClr val="002957"/>
                </a:solidFill>
                <a:latin typeface="Arial"/>
              </a:rPr>
              <a:t>ja kä</a:t>
            </a:r>
            <a:r>
              <a:rPr lang="en-US" sz="1502" b="0" i="0" spc="-19" baseline="0" dirty="0">
                <a:solidFill>
                  <a:srgbClr val="002957"/>
                </a:solidFill>
                <a:latin typeface="Arial"/>
              </a:rPr>
              <a:t>y</a:t>
            </a:r>
            <a:r>
              <a:rPr lang="en-US" sz="1502" b="0" i="0" spc="0" baseline="0" dirty="0">
                <a:solidFill>
                  <a:srgbClr val="002957"/>
                </a:solidFill>
                <a:latin typeface="Arial"/>
              </a:rPr>
              <a:t>tänteitä</a:t>
            </a:r>
            <a:r>
              <a:rPr lang="en-US" sz="1502" b="0" i="0" spc="-33" baseline="0" dirty="0">
                <a:solidFill>
                  <a:srgbClr val="002957"/>
                </a:solidFill>
                <a:latin typeface="Arial"/>
              </a:rPr>
              <a:t> </a:t>
            </a:r>
            <a:r>
              <a:rPr lang="en-US" sz="1502" b="0" i="0" spc="0" baseline="0" dirty="0">
                <a:solidFill>
                  <a:srgbClr val="002957"/>
                </a:solidFill>
                <a:latin typeface="Arial"/>
              </a:rPr>
              <a:t>koulukas</a:t>
            </a:r>
            <a:r>
              <a:rPr lang="en-US" sz="1502" b="0" i="0" spc="-19" baseline="0" dirty="0">
                <a:solidFill>
                  <a:srgbClr val="002957"/>
                </a:solidFill>
                <a:latin typeface="Arial"/>
              </a:rPr>
              <a:t>v</a:t>
            </a:r>
            <a:r>
              <a:rPr lang="en-US" sz="1502" b="0" i="0" spc="0" baseline="0" dirty="0">
                <a:solidFill>
                  <a:srgbClr val="002957"/>
                </a:solidFill>
                <a:latin typeface="Arial"/>
              </a:rPr>
              <a:t>atus</a:t>
            </a:r>
            <a:r>
              <a:rPr lang="en-US" sz="1502" b="0" i="0" spc="-21" baseline="0" dirty="0">
                <a:solidFill>
                  <a:srgbClr val="002957"/>
                </a:solidFill>
                <a:latin typeface="Arial"/>
              </a:rPr>
              <a:t> </a:t>
            </a:r>
            <a:r>
              <a:rPr lang="en-US" sz="1502" b="0" i="0" spc="0" baseline="0" dirty="0">
                <a:solidFill>
                  <a:srgbClr val="002957"/>
                </a:solidFill>
                <a:latin typeface="Arial"/>
              </a:rPr>
              <a:t>ilmentää?</a:t>
            </a:r>
          </a:p>
        </p:txBody>
      </p:sp>
      <p:sp>
        <p:nvSpPr>
          <p:cNvPr id="231" name="Rectangle 231"/>
          <p:cNvSpPr/>
          <p:nvPr/>
        </p:nvSpPr>
        <p:spPr>
          <a:xfrm>
            <a:off x="548640" y="1870583"/>
            <a:ext cx="8322599" cy="58990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00" b="0" i="0" spc="0" baseline="0" dirty="0">
                <a:solidFill>
                  <a:srgbClr val="002957"/>
                </a:solidFill>
                <a:latin typeface="Arial"/>
              </a:rPr>
              <a:t>Monipuolisemman</a:t>
            </a:r>
            <a:r>
              <a:rPr lang="en-US" sz="1500" b="0" i="0" spc="-20" baseline="0" dirty="0">
                <a:solidFill>
                  <a:srgbClr val="002957"/>
                </a:solidFill>
                <a:latin typeface="Arial"/>
              </a:rPr>
              <a:t> </a:t>
            </a:r>
            <a:r>
              <a:rPr lang="en-US" sz="1500" b="0" i="0" spc="0" baseline="0" dirty="0">
                <a:solidFill>
                  <a:srgbClr val="002957"/>
                </a:solidFill>
                <a:latin typeface="Arial"/>
              </a:rPr>
              <a:t>kokonaisku</a:t>
            </a:r>
            <a:r>
              <a:rPr lang="en-US" sz="1500" b="0" i="0" spc="-18" baseline="0" dirty="0">
                <a:solidFill>
                  <a:srgbClr val="002957"/>
                </a:solidFill>
                <a:latin typeface="Arial"/>
              </a:rPr>
              <a:t>v</a:t>
            </a:r>
            <a:r>
              <a:rPr lang="en-US" sz="1500" b="0" i="0" spc="0" baseline="0" dirty="0">
                <a:solidFill>
                  <a:srgbClr val="002957"/>
                </a:solidFill>
                <a:latin typeface="Arial"/>
              </a:rPr>
              <a:t>an</a:t>
            </a:r>
            <a:r>
              <a:rPr lang="en-US" sz="1500" b="0" i="0" spc="-21" baseline="0" dirty="0">
                <a:solidFill>
                  <a:srgbClr val="002957"/>
                </a:solidFill>
                <a:latin typeface="Arial"/>
              </a:rPr>
              <a:t> </a:t>
            </a:r>
            <a:r>
              <a:rPr lang="en-US" sz="1500" b="0" i="0" spc="0" baseline="0" dirty="0">
                <a:solidFill>
                  <a:srgbClr val="002957"/>
                </a:solidFill>
                <a:latin typeface="Arial"/>
              </a:rPr>
              <a:t>saa</a:t>
            </a:r>
            <a:r>
              <a:rPr lang="en-US" sz="1500" b="0" i="0" spc="-17" baseline="0" dirty="0">
                <a:solidFill>
                  <a:srgbClr val="002957"/>
                </a:solidFill>
                <a:latin typeface="Arial"/>
              </a:rPr>
              <a:t>v</a:t>
            </a:r>
            <a:r>
              <a:rPr lang="en-US" sz="1500" b="0" i="0" spc="0" baseline="0" dirty="0">
                <a:solidFill>
                  <a:srgbClr val="002957"/>
                </a:solidFill>
                <a:latin typeface="Arial"/>
              </a:rPr>
              <a:t>uttamiseksi</a:t>
            </a:r>
            <a:r>
              <a:rPr lang="en-US" sz="1500" b="0" i="0" spc="-30" baseline="0" dirty="0">
                <a:solidFill>
                  <a:srgbClr val="002957"/>
                </a:solidFill>
                <a:latin typeface="Arial"/>
              </a:rPr>
              <a:t> </a:t>
            </a:r>
            <a:r>
              <a:rPr lang="en-US" sz="1500" b="0" i="0" spc="0" baseline="0" dirty="0">
                <a:solidFill>
                  <a:srgbClr val="002957"/>
                </a:solidFill>
                <a:latin typeface="Arial"/>
              </a:rPr>
              <a:t>opiskelijat</a:t>
            </a:r>
            <a:r>
              <a:rPr lang="en-US" sz="1500" b="0" i="0" spc="-30" baseline="0" dirty="0">
                <a:solidFill>
                  <a:srgbClr val="002957"/>
                </a:solidFill>
                <a:latin typeface="Arial"/>
              </a:rPr>
              <a:t> </a:t>
            </a:r>
            <a:r>
              <a:rPr lang="en-US" sz="1500" b="0" i="0" spc="0" baseline="0" dirty="0">
                <a:solidFill>
                  <a:srgbClr val="002957"/>
                </a:solidFill>
                <a:latin typeface="Arial"/>
              </a:rPr>
              <a:t>jakautu</a:t>
            </a:r>
            <a:r>
              <a:rPr lang="en-US" sz="1500" b="0" i="0" spc="-17" baseline="0" dirty="0">
                <a:solidFill>
                  <a:srgbClr val="002957"/>
                </a:solidFill>
                <a:latin typeface="Arial"/>
              </a:rPr>
              <a:t>v</a:t>
            </a:r>
            <a:r>
              <a:rPr lang="en-US" sz="1500" b="0" i="0" spc="0" baseline="0" dirty="0">
                <a:solidFill>
                  <a:srgbClr val="002957"/>
                </a:solidFill>
                <a:latin typeface="Arial"/>
              </a:rPr>
              <a:t>at</a:t>
            </a:r>
            <a:r>
              <a:rPr lang="en-US" sz="1500" b="0" i="0" spc="-17" baseline="0" dirty="0">
                <a:solidFill>
                  <a:srgbClr val="002957"/>
                </a:solidFill>
                <a:latin typeface="Arial"/>
              </a:rPr>
              <a:t> </a:t>
            </a:r>
            <a:r>
              <a:rPr lang="en-US" sz="1500" b="0" i="0" spc="0" baseline="0" dirty="0">
                <a:solidFill>
                  <a:srgbClr val="002957"/>
                </a:solidFill>
                <a:latin typeface="Arial"/>
              </a:rPr>
              <a:t>pienr</a:t>
            </a:r>
            <a:r>
              <a:rPr lang="en-US" sz="1500" b="0" i="0" spc="-13" baseline="0" dirty="0">
                <a:solidFill>
                  <a:srgbClr val="002957"/>
                </a:solidFill>
                <a:latin typeface="Arial"/>
              </a:rPr>
              <a:t>y</a:t>
            </a:r>
            <a:r>
              <a:rPr lang="en-US" sz="1500" b="0" i="0" spc="0" baseline="0" dirty="0">
                <a:solidFill>
                  <a:srgbClr val="002957"/>
                </a:solidFill>
                <a:latin typeface="Arial"/>
              </a:rPr>
              <a:t>hmiin siten,</a:t>
            </a:r>
            <a:r>
              <a:rPr lang="en-US" sz="1500" b="0" i="0" spc="-18" baseline="0" dirty="0">
                <a:solidFill>
                  <a:srgbClr val="002957"/>
                </a:solidFill>
                <a:latin typeface="Arial"/>
              </a:rPr>
              <a:t> </a:t>
            </a:r>
            <a:r>
              <a:rPr lang="en-US" sz="1500" b="0" i="0" spc="0" baseline="0" dirty="0">
                <a:solidFill>
                  <a:srgbClr val="002957"/>
                </a:solidFill>
                <a:latin typeface="Arial"/>
              </a:rPr>
              <a:t>että </a:t>
            </a:r>
          </a:p>
          <a:p>
            <a:pPr marL="0">
              <a:lnSpc>
                <a:spcPts val="1439"/>
              </a:lnSpc>
            </a:pPr>
            <a:r>
              <a:rPr lang="en-US" sz="1500" b="1" i="0" spc="0" baseline="0" dirty="0">
                <a:solidFill>
                  <a:srgbClr val="002957"/>
                </a:solidFill>
                <a:latin typeface="Arial"/>
              </a:rPr>
              <a:t>enintään</a:t>
            </a:r>
            <a:r>
              <a:rPr lang="en-US" sz="1500" b="1" i="0" spc="-20" baseline="0" dirty="0">
                <a:solidFill>
                  <a:srgbClr val="002957"/>
                </a:solidFill>
                <a:latin typeface="Arial"/>
              </a:rPr>
              <a:t> </a:t>
            </a:r>
            <a:r>
              <a:rPr lang="en-US" sz="1500" b="1" i="0" spc="0" baseline="0" dirty="0">
                <a:solidFill>
                  <a:srgbClr val="002957"/>
                </a:solidFill>
                <a:latin typeface="Arial"/>
              </a:rPr>
              <a:t>kaksi</a:t>
            </a:r>
            <a:r>
              <a:rPr lang="en-US" sz="1500" b="1" i="0" spc="-29" baseline="0" dirty="0">
                <a:solidFill>
                  <a:srgbClr val="002957"/>
                </a:solidFill>
                <a:latin typeface="Arial"/>
              </a:rPr>
              <a:t> </a:t>
            </a:r>
            <a:r>
              <a:rPr lang="en-US" sz="1500" b="1" i="0" spc="0" baseline="0" dirty="0">
                <a:solidFill>
                  <a:srgbClr val="002957"/>
                </a:solidFill>
                <a:latin typeface="Arial"/>
              </a:rPr>
              <a:t>pienr</a:t>
            </a:r>
            <a:r>
              <a:rPr lang="en-US" sz="1500" b="1" i="0" spc="-13" baseline="0" dirty="0">
                <a:solidFill>
                  <a:srgbClr val="002957"/>
                </a:solidFill>
                <a:latin typeface="Arial"/>
              </a:rPr>
              <a:t>y</a:t>
            </a:r>
            <a:r>
              <a:rPr lang="en-US" sz="1500" b="1" i="0" spc="0" baseline="0" dirty="0">
                <a:solidFill>
                  <a:srgbClr val="002957"/>
                </a:solidFill>
                <a:latin typeface="Arial"/>
              </a:rPr>
              <a:t>hmän opiskelijaa</a:t>
            </a:r>
            <a:r>
              <a:rPr lang="en-US" sz="1500" b="1" i="0" spc="-20" baseline="0" dirty="0">
                <a:solidFill>
                  <a:srgbClr val="002957"/>
                </a:solidFill>
                <a:latin typeface="Arial"/>
              </a:rPr>
              <a:t> </a:t>
            </a:r>
            <a:r>
              <a:rPr lang="en-US" sz="1500" b="0" i="0" spc="0" baseline="0" dirty="0">
                <a:solidFill>
                  <a:srgbClr val="002957"/>
                </a:solidFill>
                <a:latin typeface="Arial"/>
              </a:rPr>
              <a:t>tekee</a:t>
            </a:r>
            <a:r>
              <a:rPr lang="en-US" sz="1500" b="0" i="0" spc="-33" baseline="0" dirty="0">
                <a:solidFill>
                  <a:srgbClr val="002957"/>
                </a:solidFill>
                <a:latin typeface="Arial"/>
              </a:rPr>
              <a:t> </a:t>
            </a:r>
            <a:r>
              <a:rPr lang="en-US" sz="1500" b="0" i="0" spc="0" baseline="0" dirty="0">
                <a:solidFill>
                  <a:srgbClr val="002957"/>
                </a:solidFill>
                <a:latin typeface="Arial"/>
              </a:rPr>
              <a:t>harjoitteluaan</a:t>
            </a:r>
            <a:r>
              <a:rPr lang="en-US" sz="1500" b="0" i="0" spc="-33" baseline="0" dirty="0">
                <a:solidFill>
                  <a:srgbClr val="002957"/>
                </a:solidFill>
                <a:latin typeface="Arial"/>
              </a:rPr>
              <a:t> </a:t>
            </a:r>
            <a:r>
              <a:rPr lang="en-US" sz="1500" b="0" i="0" spc="0" baseline="0" dirty="0">
                <a:solidFill>
                  <a:srgbClr val="002957"/>
                </a:solidFill>
                <a:latin typeface="Arial"/>
              </a:rPr>
              <a:t>samassa</a:t>
            </a:r>
            <a:r>
              <a:rPr lang="en-US" sz="1500" b="0" i="0" spc="-32" baseline="0" dirty="0">
                <a:solidFill>
                  <a:srgbClr val="002957"/>
                </a:solidFill>
                <a:latin typeface="Arial"/>
              </a:rPr>
              <a:t> </a:t>
            </a:r>
            <a:r>
              <a:rPr lang="en-US" sz="1500" b="0" i="0" spc="0" baseline="0" dirty="0">
                <a:solidFill>
                  <a:srgbClr val="002957"/>
                </a:solidFill>
                <a:latin typeface="Arial"/>
              </a:rPr>
              <a:t>luokassa.</a:t>
            </a:r>
            <a:r>
              <a:rPr lang="en-US" sz="1500" b="0" i="0" spc="-53" baseline="0" dirty="0">
                <a:solidFill>
                  <a:srgbClr val="002957"/>
                </a:solidFill>
                <a:latin typeface="Arial"/>
              </a:rPr>
              <a:t> </a:t>
            </a:r>
            <a:r>
              <a:rPr lang="en-US" sz="1500" b="0" i="0" spc="-172" baseline="0" dirty="0">
                <a:solidFill>
                  <a:srgbClr val="002957"/>
                </a:solidFill>
                <a:latin typeface="Arial"/>
              </a:rPr>
              <a:t>T</a:t>
            </a:r>
            <a:r>
              <a:rPr lang="en-US" sz="1500" b="0" i="0" spc="0" baseline="0" dirty="0">
                <a:solidFill>
                  <a:srgbClr val="002957"/>
                </a:solidFill>
                <a:latin typeface="Arial"/>
              </a:rPr>
              <a:t>ehtä</a:t>
            </a:r>
            <a:r>
              <a:rPr lang="en-US" sz="1500" b="0" i="0" spc="-17" baseline="0" dirty="0">
                <a:solidFill>
                  <a:srgbClr val="002957"/>
                </a:solidFill>
                <a:latin typeface="Arial"/>
              </a:rPr>
              <a:t>v</a:t>
            </a:r>
            <a:r>
              <a:rPr lang="en-US" sz="1500" b="0" i="0" spc="0" baseline="0" dirty="0">
                <a:solidFill>
                  <a:srgbClr val="002957"/>
                </a:solidFill>
                <a:latin typeface="Arial"/>
              </a:rPr>
              <a:t>ää </a:t>
            </a:r>
            <a:r>
              <a:rPr lang="en-US" sz="1500" b="0" i="0" spc="-17" baseline="0" dirty="0">
                <a:solidFill>
                  <a:srgbClr val="002957"/>
                </a:solidFill>
                <a:latin typeface="Arial"/>
              </a:rPr>
              <a:t>v</a:t>
            </a:r>
            <a:r>
              <a:rPr lang="en-US" sz="1500" b="0" i="0" spc="0" baseline="0" dirty="0">
                <a:solidFill>
                  <a:srgbClr val="002957"/>
                </a:solidFill>
                <a:latin typeface="Arial"/>
              </a:rPr>
              <a:t>arten </a:t>
            </a:r>
          </a:p>
          <a:p>
            <a:pPr marL="0">
              <a:lnSpc>
                <a:spcPts val="1440"/>
              </a:lnSpc>
            </a:pPr>
            <a:r>
              <a:rPr lang="en-US" sz="1500" b="0" i="0" spc="0" baseline="0" dirty="0">
                <a:solidFill>
                  <a:srgbClr val="002957"/>
                </a:solidFill>
                <a:latin typeface="Arial"/>
              </a:rPr>
              <a:t>jokainen</a:t>
            </a:r>
            <a:r>
              <a:rPr lang="en-US" sz="1500" b="0" i="0" spc="-20" baseline="0" dirty="0">
                <a:solidFill>
                  <a:srgbClr val="002957"/>
                </a:solidFill>
                <a:latin typeface="Arial"/>
              </a:rPr>
              <a:t> </a:t>
            </a:r>
            <a:r>
              <a:rPr lang="en-US" sz="1500" b="0" i="0" spc="0" baseline="0" dirty="0">
                <a:solidFill>
                  <a:srgbClr val="002957"/>
                </a:solidFill>
                <a:latin typeface="Arial"/>
              </a:rPr>
              <a:t>opiskelija</a:t>
            </a:r>
            <a:r>
              <a:rPr lang="en-US" sz="1500" b="0" i="0" spc="-21" baseline="0" dirty="0">
                <a:solidFill>
                  <a:srgbClr val="002957"/>
                </a:solidFill>
                <a:latin typeface="Arial"/>
              </a:rPr>
              <a:t> </a:t>
            </a:r>
            <a:r>
              <a:rPr lang="en-US" sz="1500" b="0" i="0" spc="0" baseline="0" dirty="0">
                <a:solidFill>
                  <a:srgbClr val="002957"/>
                </a:solidFill>
                <a:latin typeface="Arial"/>
              </a:rPr>
              <a:t>kä</a:t>
            </a:r>
            <a:r>
              <a:rPr lang="en-US" sz="1500" b="0" i="0" spc="-18" baseline="0" dirty="0">
                <a:solidFill>
                  <a:srgbClr val="002957"/>
                </a:solidFill>
                <a:latin typeface="Arial"/>
              </a:rPr>
              <a:t>y</a:t>
            </a:r>
            <a:r>
              <a:rPr lang="en-US" sz="1500" b="0" i="0" spc="0" baseline="0" dirty="0">
                <a:solidFill>
                  <a:srgbClr val="002957"/>
                </a:solidFill>
                <a:latin typeface="Arial"/>
              </a:rPr>
              <a:t> seuraamassa</a:t>
            </a:r>
            <a:r>
              <a:rPr lang="en-US" sz="1500" b="0" i="0" spc="-33" baseline="0" dirty="0">
                <a:solidFill>
                  <a:srgbClr val="002957"/>
                </a:solidFill>
                <a:latin typeface="Arial"/>
              </a:rPr>
              <a:t> </a:t>
            </a:r>
            <a:r>
              <a:rPr lang="en-US" sz="1500" b="0" i="0" spc="0" baseline="0" dirty="0">
                <a:solidFill>
                  <a:srgbClr val="002957"/>
                </a:solidFill>
                <a:latin typeface="Arial"/>
              </a:rPr>
              <a:t>oman harjoitteluluokkansa</a:t>
            </a:r>
            <a:r>
              <a:rPr lang="en-US" sz="1500" b="0" i="0" spc="-44" baseline="0" dirty="0">
                <a:solidFill>
                  <a:srgbClr val="002957"/>
                </a:solidFill>
                <a:latin typeface="Arial"/>
              </a:rPr>
              <a:t> </a:t>
            </a:r>
            <a:r>
              <a:rPr lang="en-US" sz="1500" b="0" i="0" spc="0" baseline="0" dirty="0">
                <a:solidFill>
                  <a:srgbClr val="002957"/>
                </a:solidFill>
                <a:latin typeface="Arial"/>
              </a:rPr>
              <a:t>toimintaa</a:t>
            </a:r>
            <a:r>
              <a:rPr lang="en-US" sz="1500" b="0" i="0" spc="-21" baseline="0" dirty="0">
                <a:solidFill>
                  <a:srgbClr val="002957"/>
                </a:solidFill>
                <a:latin typeface="Arial"/>
              </a:rPr>
              <a:t> </a:t>
            </a:r>
            <a:r>
              <a:rPr lang="en-US" sz="1500" b="0" i="0" spc="0" baseline="0" dirty="0">
                <a:solidFill>
                  <a:srgbClr val="002957"/>
                </a:solidFill>
                <a:latin typeface="Arial"/>
              </a:rPr>
              <a:t>2 </a:t>
            </a:r>
            <a:r>
              <a:rPr lang="en-US" sz="1500" b="0" i="0" spc="-18" baseline="0" dirty="0">
                <a:solidFill>
                  <a:srgbClr val="002957"/>
                </a:solidFill>
                <a:latin typeface="Arial"/>
              </a:rPr>
              <a:t>x</a:t>
            </a:r>
            <a:r>
              <a:rPr lang="en-US" sz="1500" b="0" i="0" spc="0" baseline="0" dirty="0">
                <a:solidFill>
                  <a:srgbClr val="002957"/>
                </a:solidFill>
                <a:latin typeface="Arial"/>
              </a:rPr>
              <a:t> 75min.</a:t>
            </a:r>
            <a:r>
              <a:rPr lang="en-US" sz="1500" b="0" i="0" spc="-42" baseline="0" dirty="0">
                <a:solidFill>
                  <a:srgbClr val="002957"/>
                </a:solidFill>
                <a:latin typeface="Arial"/>
              </a:rPr>
              <a:t> </a:t>
            </a:r>
            <a:r>
              <a:rPr lang="en-US" sz="1500" b="0" i="0" spc="-64" baseline="0" dirty="0">
                <a:solidFill>
                  <a:srgbClr val="002957"/>
                </a:solidFill>
                <a:latin typeface="Arial"/>
              </a:rPr>
              <a:t>T</a:t>
            </a:r>
            <a:r>
              <a:rPr lang="en-US" sz="1500" b="0" i="0" spc="0" baseline="0" dirty="0">
                <a:solidFill>
                  <a:srgbClr val="002957"/>
                </a:solidFill>
                <a:latin typeface="Arial"/>
              </a:rPr>
              <a:t>uolloin </a:t>
            </a:r>
          </a:p>
        </p:txBody>
      </p:sp>
      <p:sp>
        <p:nvSpPr>
          <p:cNvPr id="232" name="Rectangle 232"/>
          <p:cNvSpPr/>
          <p:nvPr/>
        </p:nvSpPr>
        <p:spPr>
          <a:xfrm>
            <a:off x="548640" y="2419224"/>
            <a:ext cx="6881621" cy="43776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00" b="0" i="0" spc="0" baseline="0" dirty="0">
                <a:solidFill>
                  <a:srgbClr val="002957"/>
                </a:solidFill>
                <a:latin typeface="Arial"/>
              </a:rPr>
              <a:t>opiskelija</a:t>
            </a:r>
            <a:r>
              <a:rPr lang="en-US" sz="1500" b="0" i="0" spc="-21" baseline="0" dirty="0">
                <a:solidFill>
                  <a:srgbClr val="002957"/>
                </a:solidFill>
                <a:latin typeface="Arial"/>
              </a:rPr>
              <a:t> </a:t>
            </a:r>
            <a:r>
              <a:rPr lang="en-US" sz="1500" b="0" i="0" spc="0" baseline="0" dirty="0">
                <a:solidFill>
                  <a:srgbClr val="002957"/>
                </a:solidFill>
                <a:latin typeface="Arial"/>
              </a:rPr>
              <a:t>ei osallistu</a:t>
            </a:r>
            <a:r>
              <a:rPr lang="en-US" sz="1500" b="0" i="0" spc="-21" baseline="0" dirty="0">
                <a:solidFill>
                  <a:srgbClr val="002957"/>
                </a:solidFill>
                <a:latin typeface="Arial"/>
              </a:rPr>
              <a:t> </a:t>
            </a:r>
            <a:r>
              <a:rPr lang="en-US" sz="1500" b="0" i="0" spc="0" baseline="0" dirty="0">
                <a:solidFill>
                  <a:srgbClr val="002957"/>
                </a:solidFill>
                <a:latin typeface="Arial"/>
              </a:rPr>
              <a:t>luokan</a:t>
            </a:r>
            <a:r>
              <a:rPr lang="en-US" sz="1500" b="0" i="0" spc="-21" baseline="0" dirty="0">
                <a:solidFill>
                  <a:srgbClr val="002957"/>
                </a:solidFill>
                <a:latin typeface="Arial"/>
              </a:rPr>
              <a:t> </a:t>
            </a:r>
            <a:r>
              <a:rPr lang="en-US" sz="1500" b="0" i="0" spc="0" baseline="0" dirty="0">
                <a:solidFill>
                  <a:srgbClr val="002957"/>
                </a:solidFill>
                <a:latin typeface="Arial"/>
              </a:rPr>
              <a:t>toimintaan</a:t>
            </a:r>
            <a:r>
              <a:rPr lang="en-US" sz="1500" b="0" i="0" spc="-20" baseline="0" dirty="0">
                <a:solidFill>
                  <a:srgbClr val="002957"/>
                </a:solidFill>
                <a:latin typeface="Arial"/>
              </a:rPr>
              <a:t> </a:t>
            </a:r>
            <a:r>
              <a:rPr lang="en-US" sz="1500" b="0" i="0" spc="-18" baseline="0" dirty="0">
                <a:solidFill>
                  <a:srgbClr val="002957"/>
                </a:solidFill>
                <a:latin typeface="Arial"/>
              </a:rPr>
              <a:t>v</a:t>
            </a:r>
            <a:r>
              <a:rPr lang="en-US" sz="1500" b="0" i="0" spc="0" baseline="0" dirty="0">
                <a:solidFill>
                  <a:srgbClr val="002957"/>
                </a:solidFill>
                <a:latin typeface="Arial"/>
              </a:rPr>
              <a:t>aan keskitt</a:t>
            </a:r>
            <a:r>
              <a:rPr lang="en-US" sz="1500" b="0" i="0" spc="-14" baseline="0" dirty="0">
                <a:solidFill>
                  <a:srgbClr val="002957"/>
                </a:solidFill>
                <a:latin typeface="Arial"/>
              </a:rPr>
              <a:t>y</a:t>
            </a:r>
            <a:r>
              <a:rPr lang="en-US" sz="1500" b="0" i="0" spc="-17" baseline="0" dirty="0">
                <a:solidFill>
                  <a:srgbClr val="002957"/>
                </a:solidFill>
                <a:latin typeface="Arial"/>
              </a:rPr>
              <a:t>y</a:t>
            </a:r>
            <a:r>
              <a:rPr lang="en-US" sz="1500" b="0" i="0" spc="0" baseline="0" dirty="0">
                <a:solidFill>
                  <a:srgbClr val="002957"/>
                </a:solidFill>
                <a:latin typeface="Arial"/>
              </a:rPr>
              <a:t> puhtaasti</a:t>
            </a:r>
            <a:r>
              <a:rPr lang="en-US" sz="1500" b="0" i="0" spc="-33" baseline="0" dirty="0">
                <a:solidFill>
                  <a:srgbClr val="002957"/>
                </a:solidFill>
                <a:latin typeface="Arial"/>
              </a:rPr>
              <a:t> </a:t>
            </a:r>
            <a:r>
              <a:rPr lang="en-US" sz="1500" b="0" i="0" spc="0" baseline="0" dirty="0">
                <a:solidFill>
                  <a:srgbClr val="002957"/>
                </a:solidFill>
                <a:latin typeface="Arial"/>
              </a:rPr>
              <a:t>luokkatilanteiden </a:t>
            </a:r>
          </a:p>
          <a:p>
            <a:pPr marL="0">
              <a:lnSpc>
                <a:spcPts val="1439"/>
              </a:lnSpc>
            </a:pPr>
            <a:r>
              <a:rPr lang="en-US" sz="1500" b="0" i="0" spc="0" baseline="0" dirty="0">
                <a:solidFill>
                  <a:srgbClr val="002957"/>
                </a:solidFill>
                <a:latin typeface="Arial"/>
              </a:rPr>
              <a:t>ha</a:t>
            </a:r>
            <a:r>
              <a:rPr lang="en-US" sz="1500" b="0" i="0" spc="-18" baseline="0" dirty="0">
                <a:solidFill>
                  <a:srgbClr val="002957"/>
                </a:solidFill>
                <a:latin typeface="Arial"/>
              </a:rPr>
              <a:t>v</a:t>
            </a:r>
            <a:r>
              <a:rPr lang="en-US" sz="1500" b="0" i="0" spc="0" baseline="0" dirty="0">
                <a:solidFill>
                  <a:srgbClr val="002957"/>
                </a:solidFill>
                <a:latin typeface="Arial"/>
              </a:rPr>
              <a:t>ainnointiin.</a:t>
            </a:r>
          </a:p>
        </p:txBody>
      </p:sp>
      <p:sp>
        <p:nvSpPr>
          <p:cNvPr id="233" name="Rectangle 233"/>
          <p:cNvSpPr/>
          <p:nvPr/>
        </p:nvSpPr>
        <p:spPr>
          <a:xfrm>
            <a:off x="548640" y="2887345"/>
            <a:ext cx="4816792" cy="25488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00" b="0" i="0" spc="0" baseline="0" dirty="0">
                <a:solidFill>
                  <a:srgbClr val="002957"/>
                </a:solidFill>
                <a:latin typeface="Arial"/>
              </a:rPr>
              <a:t>Ha</a:t>
            </a:r>
            <a:r>
              <a:rPr lang="en-US" sz="1500" b="0" i="0" spc="-14" baseline="0" dirty="0">
                <a:solidFill>
                  <a:srgbClr val="002957"/>
                </a:solidFill>
                <a:latin typeface="Arial"/>
              </a:rPr>
              <a:t>v</a:t>
            </a:r>
            <a:r>
              <a:rPr lang="en-US" sz="1500" b="0" i="0" spc="0" baseline="0" dirty="0">
                <a:solidFill>
                  <a:srgbClr val="002957"/>
                </a:solidFill>
                <a:latin typeface="Arial"/>
              </a:rPr>
              <a:t>ainnoinnissa kiinnitetään</a:t>
            </a:r>
            <a:r>
              <a:rPr lang="en-US" sz="1500" b="0" i="0" spc="-33" baseline="0" dirty="0">
                <a:solidFill>
                  <a:srgbClr val="002957"/>
                </a:solidFill>
                <a:latin typeface="Arial"/>
              </a:rPr>
              <a:t> </a:t>
            </a:r>
            <a:r>
              <a:rPr lang="en-US" sz="1500" b="0" i="0" spc="0" baseline="0" dirty="0">
                <a:solidFill>
                  <a:srgbClr val="002957"/>
                </a:solidFill>
                <a:latin typeface="Arial"/>
              </a:rPr>
              <a:t>huomio seuraa</a:t>
            </a:r>
            <a:r>
              <a:rPr lang="en-US" sz="1500" b="0" i="0" spc="-17" baseline="0" dirty="0">
                <a:solidFill>
                  <a:srgbClr val="002957"/>
                </a:solidFill>
                <a:latin typeface="Arial"/>
              </a:rPr>
              <a:t>v</a:t>
            </a:r>
            <a:r>
              <a:rPr lang="en-US" sz="1500" b="0" i="0" spc="0" baseline="0" dirty="0">
                <a:solidFill>
                  <a:srgbClr val="002957"/>
                </a:solidFill>
                <a:latin typeface="Arial"/>
              </a:rPr>
              <a:t>iin ilmiöihin:</a:t>
            </a:r>
          </a:p>
        </p:txBody>
      </p:sp>
      <p:sp>
        <p:nvSpPr>
          <p:cNvPr id="234" name="Rectangle 234"/>
          <p:cNvSpPr/>
          <p:nvPr/>
        </p:nvSpPr>
        <p:spPr>
          <a:xfrm>
            <a:off x="548640" y="3172333"/>
            <a:ext cx="4867871" cy="2308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00" b="0" i="0" spc="2177" baseline="0" dirty="0" smtClean="0">
                <a:solidFill>
                  <a:srgbClr val="F1563F"/>
                </a:solidFill>
                <a:latin typeface="Arial"/>
              </a:rPr>
              <a:t>•</a:t>
            </a:r>
            <a:r>
              <a:rPr lang="en-US" sz="1500" b="0" i="0" spc="-17" baseline="0" dirty="0" err="1" smtClean="0">
                <a:solidFill>
                  <a:srgbClr val="002957"/>
                </a:solidFill>
                <a:latin typeface="Arial"/>
              </a:rPr>
              <a:t>v</a:t>
            </a:r>
            <a:r>
              <a:rPr lang="en-US" sz="1500" b="0" i="0" spc="0" baseline="0" dirty="0" err="1" smtClean="0">
                <a:solidFill>
                  <a:srgbClr val="002957"/>
                </a:solidFill>
                <a:latin typeface="Arial"/>
              </a:rPr>
              <a:t>altasuhteet</a:t>
            </a:r>
            <a:r>
              <a:rPr lang="en-US" sz="1500" b="0" i="0" spc="-16" baseline="0" dirty="0" smtClean="0">
                <a:solidFill>
                  <a:srgbClr val="002957"/>
                </a:solidFill>
                <a:latin typeface="Arial"/>
              </a:rPr>
              <a:t> </a:t>
            </a:r>
            <a:r>
              <a:rPr lang="en-US" sz="1500" b="0" i="0" spc="0" baseline="0" dirty="0">
                <a:solidFill>
                  <a:srgbClr val="002957"/>
                </a:solidFill>
                <a:latin typeface="Arial"/>
              </a:rPr>
              <a:t>(ope-oppilas,</a:t>
            </a:r>
            <a:r>
              <a:rPr lang="en-US" sz="1500" b="0" i="0" spc="-30" baseline="0" dirty="0">
                <a:solidFill>
                  <a:srgbClr val="002957"/>
                </a:solidFill>
                <a:latin typeface="Arial"/>
              </a:rPr>
              <a:t> </a:t>
            </a:r>
            <a:r>
              <a:rPr lang="en-US" sz="1500" b="0" i="0" spc="0" baseline="0" dirty="0">
                <a:solidFill>
                  <a:srgbClr val="002957"/>
                </a:solidFill>
                <a:latin typeface="Arial"/>
              </a:rPr>
              <a:t>ope-ope,</a:t>
            </a:r>
            <a:r>
              <a:rPr lang="en-US" sz="1500" b="0" i="0" spc="-30" baseline="0" dirty="0">
                <a:solidFill>
                  <a:srgbClr val="002957"/>
                </a:solidFill>
                <a:latin typeface="Arial"/>
              </a:rPr>
              <a:t> </a:t>
            </a:r>
            <a:r>
              <a:rPr lang="en-US" sz="1500" b="0" i="0" spc="0" baseline="0" dirty="0">
                <a:solidFill>
                  <a:srgbClr val="002957"/>
                </a:solidFill>
                <a:latin typeface="Arial"/>
              </a:rPr>
              <a:t>oppilas-oppilas)</a:t>
            </a:r>
          </a:p>
        </p:txBody>
      </p:sp>
      <p:sp>
        <p:nvSpPr>
          <p:cNvPr id="235" name="Rectangle 235"/>
          <p:cNvSpPr/>
          <p:nvPr/>
        </p:nvSpPr>
        <p:spPr>
          <a:xfrm>
            <a:off x="548640" y="3455797"/>
            <a:ext cx="3957686" cy="2308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00" b="0" i="0" spc="2177" baseline="0" dirty="0" smtClean="0">
                <a:solidFill>
                  <a:srgbClr val="F1563F"/>
                </a:solidFill>
                <a:latin typeface="Arial"/>
              </a:rPr>
              <a:t>•</a:t>
            </a:r>
            <a:r>
              <a:rPr lang="en-US" sz="1500" b="0" i="0" spc="0" baseline="0" dirty="0" err="1" smtClean="0">
                <a:solidFill>
                  <a:srgbClr val="002957"/>
                </a:solidFill>
                <a:latin typeface="Arial"/>
              </a:rPr>
              <a:t>monikulttuurisuus</a:t>
            </a:r>
            <a:r>
              <a:rPr lang="en-US" sz="1500" b="0" i="0" spc="-24" baseline="0" dirty="0" smtClean="0">
                <a:solidFill>
                  <a:srgbClr val="002957"/>
                </a:solidFill>
                <a:latin typeface="Arial"/>
              </a:rPr>
              <a:t> </a:t>
            </a:r>
            <a:r>
              <a:rPr lang="en-US" sz="1500" b="0" i="0" spc="0" baseline="0" dirty="0">
                <a:solidFill>
                  <a:srgbClr val="002957"/>
                </a:solidFill>
                <a:latin typeface="Arial"/>
              </a:rPr>
              <a:t>(sukupuolisuus,</a:t>
            </a:r>
            <a:r>
              <a:rPr lang="en-US" sz="1500" b="0" i="0" spc="-33" baseline="0" dirty="0">
                <a:solidFill>
                  <a:srgbClr val="002957"/>
                </a:solidFill>
                <a:latin typeface="Arial"/>
              </a:rPr>
              <a:t> </a:t>
            </a:r>
            <a:r>
              <a:rPr lang="en-US" sz="1500" b="0" i="0" spc="0" baseline="0" dirty="0">
                <a:solidFill>
                  <a:srgbClr val="002957"/>
                </a:solidFill>
                <a:latin typeface="Arial"/>
              </a:rPr>
              <a:t>ikä</a:t>
            </a:r>
            <a:r>
              <a:rPr lang="en-US" sz="1500" b="0" i="0" spc="-21" baseline="0" dirty="0">
                <a:solidFill>
                  <a:srgbClr val="002957"/>
                </a:solidFill>
                <a:latin typeface="Arial"/>
              </a:rPr>
              <a:t> </a:t>
            </a:r>
            <a:r>
              <a:rPr lang="en-US" sz="1500" b="0" i="0" spc="0" baseline="0" dirty="0">
                <a:solidFill>
                  <a:srgbClr val="002957"/>
                </a:solidFill>
                <a:latin typeface="Arial"/>
              </a:rPr>
              <a:t>jne.)</a:t>
            </a:r>
          </a:p>
        </p:txBody>
      </p:sp>
      <p:sp>
        <p:nvSpPr>
          <p:cNvPr id="236" name="Rectangle 236"/>
          <p:cNvSpPr/>
          <p:nvPr/>
        </p:nvSpPr>
        <p:spPr>
          <a:xfrm>
            <a:off x="548640" y="3740786"/>
            <a:ext cx="1799147" cy="2308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00" b="0" i="0" spc="2177" baseline="0" dirty="0" smtClean="0">
                <a:solidFill>
                  <a:srgbClr val="F1563F"/>
                </a:solidFill>
                <a:latin typeface="Arial"/>
              </a:rPr>
              <a:t>•</a:t>
            </a:r>
            <a:r>
              <a:rPr lang="en-US" sz="1500" b="0" i="0" spc="-17" baseline="0" dirty="0" err="1" smtClean="0">
                <a:solidFill>
                  <a:srgbClr val="002957"/>
                </a:solidFill>
                <a:latin typeface="Arial"/>
              </a:rPr>
              <a:t>y</a:t>
            </a:r>
            <a:r>
              <a:rPr lang="en-US" sz="1500" b="0" i="0" spc="0" baseline="0" dirty="0" err="1" smtClean="0">
                <a:solidFill>
                  <a:srgbClr val="002957"/>
                </a:solidFill>
                <a:latin typeface="Arial"/>
              </a:rPr>
              <a:t>hden</a:t>
            </a:r>
            <a:r>
              <a:rPr lang="en-US" sz="1500" b="0" i="0" spc="-18" baseline="0" dirty="0" err="1" smtClean="0">
                <a:solidFill>
                  <a:srgbClr val="002957"/>
                </a:solidFill>
                <a:latin typeface="Arial"/>
              </a:rPr>
              <a:t>v</a:t>
            </a:r>
            <a:r>
              <a:rPr lang="en-US" sz="1500" b="0" i="0" spc="0" baseline="0" dirty="0" err="1" smtClean="0">
                <a:solidFill>
                  <a:srgbClr val="002957"/>
                </a:solidFill>
                <a:latin typeface="Arial"/>
              </a:rPr>
              <a:t>ertaisuus</a:t>
            </a:r>
            <a:r>
              <a:rPr lang="en-US" sz="1500" b="0" i="0" spc="0" baseline="0" dirty="0" smtClean="0">
                <a:solidFill>
                  <a:srgbClr val="002957"/>
                </a:solidFill>
                <a:latin typeface="Arial"/>
              </a:rPr>
              <a:t> </a:t>
            </a:r>
            <a:endParaRPr lang="en-US" sz="1500" b="0" i="0" spc="0" baseline="0" dirty="0">
              <a:solidFill>
                <a:srgbClr val="002957"/>
              </a:solidFill>
              <a:latin typeface="Arial"/>
            </a:endParaRPr>
          </a:p>
        </p:txBody>
      </p:sp>
      <p:sp>
        <p:nvSpPr>
          <p:cNvPr id="237" name="Rectangle 237"/>
          <p:cNvSpPr/>
          <p:nvPr/>
        </p:nvSpPr>
        <p:spPr>
          <a:xfrm>
            <a:off x="548640" y="4025430"/>
            <a:ext cx="5572103" cy="23115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02" b="0" i="0" spc="2176" baseline="0" dirty="0" smtClean="0">
                <a:solidFill>
                  <a:srgbClr val="F1563F"/>
                </a:solidFill>
                <a:latin typeface="Arial"/>
              </a:rPr>
              <a:t>•</a:t>
            </a:r>
            <a:r>
              <a:rPr lang="en-US" sz="1502" b="0" i="0" spc="0" baseline="0" dirty="0" err="1" smtClean="0">
                <a:solidFill>
                  <a:srgbClr val="002957"/>
                </a:solidFill>
                <a:latin typeface="Arial"/>
              </a:rPr>
              <a:t>toiminta</a:t>
            </a:r>
            <a:r>
              <a:rPr lang="en-US" sz="1502" b="0" i="0" spc="-19" baseline="0" dirty="0" err="1" smtClean="0">
                <a:solidFill>
                  <a:srgbClr val="002957"/>
                </a:solidFill>
                <a:latin typeface="Arial"/>
              </a:rPr>
              <a:t>y</a:t>
            </a:r>
            <a:r>
              <a:rPr lang="en-US" sz="1502" b="0" i="0" spc="0" baseline="0" dirty="0" err="1" smtClean="0">
                <a:solidFill>
                  <a:srgbClr val="002957"/>
                </a:solidFill>
                <a:latin typeface="Arial"/>
              </a:rPr>
              <a:t>mpäristö</a:t>
            </a:r>
            <a:r>
              <a:rPr lang="en-US" sz="1502" b="0" i="0" spc="-17" baseline="0" dirty="0" smtClean="0">
                <a:solidFill>
                  <a:srgbClr val="002957"/>
                </a:solidFill>
                <a:latin typeface="Arial"/>
              </a:rPr>
              <a:t> </a:t>
            </a:r>
            <a:r>
              <a:rPr lang="en-US" sz="1502" b="0" i="0" spc="0" baseline="0" dirty="0">
                <a:solidFill>
                  <a:srgbClr val="002957"/>
                </a:solidFill>
                <a:latin typeface="Arial"/>
              </a:rPr>
              <a:t>(esim.</a:t>
            </a:r>
            <a:r>
              <a:rPr lang="en-US" sz="1502" b="0" i="0" spc="-21" baseline="0" dirty="0">
                <a:solidFill>
                  <a:srgbClr val="002957"/>
                </a:solidFill>
                <a:latin typeface="Arial"/>
              </a:rPr>
              <a:t> </a:t>
            </a:r>
            <a:r>
              <a:rPr lang="en-US" sz="1502" b="0" i="0" spc="0" baseline="0" dirty="0">
                <a:solidFill>
                  <a:srgbClr val="002957"/>
                </a:solidFill>
                <a:latin typeface="Arial"/>
              </a:rPr>
              <a:t>f</a:t>
            </a:r>
            <a:r>
              <a:rPr lang="en-US" sz="1502" b="0" i="0" spc="-16" baseline="0" dirty="0">
                <a:solidFill>
                  <a:srgbClr val="002957"/>
                </a:solidFill>
                <a:latin typeface="Arial"/>
              </a:rPr>
              <a:t>y</a:t>
            </a:r>
            <a:r>
              <a:rPr lang="en-US" sz="1502" b="0" i="0" spc="-19" baseline="0" dirty="0">
                <a:solidFill>
                  <a:srgbClr val="002957"/>
                </a:solidFill>
                <a:latin typeface="Arial"/>
              </a:rPr>
              <a:t>y</a:t>
            </a:r>
            <a:r>
              <a:rPr lang="en-US" sz="1502" b="0" i="0" spc="0" baseline="0" dirty="0">
                <a:solidFill>
                  <a:srgbClr val="002957"/>
                </a:solidFill>
                <a:latin typeface="Arial"/>
              </a:rPr>
              <a:t>sinen, sosiaalinen</a:t>
            </a:r>
            <a:r>
              <a:rPr lang="en-US" sz="1502" b="0" i="0" spc="-33" baseline="0" dirty="0">
                <a:solidFill>
                  <a:srgbClr val="002957"/>
                </a:solidFill>
                <a:latin typeface="Arial"/>
              </a:rPr>
              <a:t> </a:t>
            </a:r>
            <a:r>
              <a:rPr lang="en-US" sz="1502" b="0" i="0" spc="0" baseline="0" dirty="0">
                <a:solidFill>
                  <a:srgbClr val="002957"/>
                </a:solidFill>
                <a:latin typeface="Arial"/>
              </a:rPr>
              <a:t>ja ps</a:t>
            </a:r>
            <a:r>
              <a:rPr lang="en-US" sz="1502" b="0" i="0" spc="-19" baseline="0" dirty="0">
                <a:solidFill>
                  <a:srgbClr val="002957"/>
                </a:solidFill>
                <a:latin typeface="Arial"/>
              </a:rPr>
              <a:t>yy</a:t>
            </a:r>
            <a:r>
              <a:rPr lang="en-US" sz="1502" b="0" i="0" spc="0" baseline="0" dirty="0">
                <a:solidFill>
                  <a:srgbClr val="002957"/>
                </a:solidFill>
                <a:latin typeface="Arial"/>
              </a:rPr>
              <a:t>kkinen)</a:t>
            </a:r>
          </a:p>
        </p:txBody>
      </p:sp>
      <p:sp>
        <p:nvSpPr>
          <p:cNvPr id="238" name="Rectangle 238"/>
          <p:cNvSpPr/>
          <p:nvPr/>
        </p:nvSpPr>
        <p:spPr>
          <a:xfrm>
            <a:off x="548640" y="4309618"/>
            <a:ext cx="1183881" cy="25488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00" b="0" i="0" spc="2177" baseline="0" dirty="0">
                <a:solidFill>
                  <a:srgbClr val="F1563F"/>
                </a:solidFill>
                <a:latin typeface="Arial"/>
              </a:rPr>
              <a:t>•</a:t>
            </a:r>
            <a:r>
              <a:rPr lang="en-US" sz="1500" b="0" i="0" spc="0" baseline="0" dirty="0">
                <a:solidFill>
                  <a:srgbClr val="002957"/>
                </a:solidFill>
                <a:latin typeface="Arial"/>
              </a:rPr>
              <a:t>osallisuus</a:t>
            </a:r>
          </a:p>
        </p:txBody>
      </p:sp>
      <p:sp>
        <p:nvSpPr>
          <p:cNvPr id="239" name="Rectangle 239"/>
          <p:cNvSpPr/>
          <p:nvPr/>
        </p:nvSpPr>
        <p:spPr>
          <a:xfrm>
            <a:off x="548640" y="4594606"/>
            <a:ext cx="1228648" cy="25488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00" b="0" i="0" spc="2177" baseline="0" dirty="0">
                <a:solidFill>
                  <a:srgbClr val="F1563F"/>
                </a:solidFill>
                <a:latin typeface="Arial"/>
              </a:rPr>
              <a:t>•</a:t>
            </a:r>
            <a:r>
              <a:rPr lang="en-US" sz="1500" b="0" i="0" spc="0" baseline="0" dirty="0">
                <a:solidFill>
                  <a:srgbClr val="002957"/>
                </a:solidFill>
                <a:latin typeface="Arial"/>
              </a:rPr>
              <a:t>h</a:t>
            </a:r>
            <a:r>
              <a:rPr lang="en-US" sz="1500" b="0" i="0" spc="-18" baseline="0" dirty="0">
                <a:solidFill>
                  <a:srgbClr val="002957"/>
                </a:solidFill>
                <a:latin typeface="Arial"/>
              </a:rPr>
              <a:t>yv</a:t>
            </a:r>
            <a:r>
              <a:rPr lang="en-US" sz="1500" b="0" i="0" spc="0" baseline="0" dirty="0">
                <a:solidFill>
                  <a:srgbClr val="002957"/>
                </a:solidFill>
                <a:latin typeface="Arial"/>
              </a:rPr>
              <a:t>in</a:t>
            </a:r>
            <a:r>
              <a:rPr lang="en-US" sz="1500" b="0" i="0" spc="-18" baseline="0" dirty="0">
                <a:solidFill>
                  <a:srgbClr val="002957"/>
                </a:solidFill>
                <a:latin typeface="Arial"/>
              </a:rPr>
              <a:t>v</a:t>
            </a:r>
            <a:r>
              <a:rPr lang="en-US" sz="1500" b="0" i="0" spc="0" baseline="0" dirty="0">
                <a:solidFill>
                  <a:srgbClr val="002957"/>
                </a:solidFill>
                <a:latin typeface="Arial"/>
              </a:rPr>
              <a:t>ointi</a:t>
            </a:r>
          </a:p>
        </p:txBody>
      </p:sp>
      <p:sp>
        <p:nvSpPr>
          <p:cNvPr id="240" name="Rectangle 240"/>
          <p:cNvSpPr/>
          <p:nvPr/>
        </p:nvSpPr>
        <p:spPr>
          <a:xfrm>
            <a:off x="548640" y="4879594"/>
            <a:ext cx="1531317" cy="2308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00" b="0" i="0" spc="2177" baseline="0" dirty="0" smtClean="0">
                <a:solidFill>
                  <a:srgbClr val="F1563F"/>
                </a:solidFill>
                <a:latin typeface="Arial"/>
              </a:rPr>
              <a:t>•</a:t>
            </a:r>
            <a:r>
              <a:rPr lang="en-US" sz="1500" b="0" i="0" spc="-18" baseline="0" dirty="0" err="1" smtClean="0">
                <a:solidFill>
                  <a:srgbClr val="002957"/>
                </a:solidFill>
                <a:latin typeface="Arial"/>
              </a:rPr>
              <a:t>v</a:t>
            </a:r>
            <a:r>
              <a:rPr lang="en-US" sz="1500" b="0" i="0" spc="0" baseline="0" dirty="0" err="1" smtClean="0">
                <a:solidFill>
                  <a:srgbClr val="002957"/>
                </a:solidFill>
                <a:latin typeface="Arial"/>
              </a:rPr>
              <a:t>uoro</a:t>
            </a:r>
            <a:r>
              <a:rPr lang="en-US" sz="1500" b="0" i="0" spc="-18" baseline="0" dirty="0" err="1" smtClean="0">
                <a:solidFill>
                  <a:srgbClr val="002957"/>
                </a:solidFill>
                <a:latin typeface="Arial"/>
              </a:rPr>
              <a:t>v</a:t>
            </a:r>
            <a:r>
              <a:rPr lang="en-US" sz="1500" b="0" i="0" spc="0" baseline="0" dirty="0" err="1" smtClean="0">
                <a:solidFill>
                  <a:srgbClr val="002957"/>
                </a:solidFill>
                <a:latin typeface="Arial"/>
              </a:rPr>
              <a:t>aikutus</a:t>
            </a:r>
            <a:endParaRPr lang="en-US" sz="1500" b="0" i="0" spc="0" baseline="0" dirty="0">
              <a:solidFill>
                <a:srgbClr val="002957"/>
              </a:solidFill>
              <a:latin typeface="Arial"/>
            </a:endParaRPr>
          </a:p>
        </p:txBody>
      </p:sp>
      <p:sp>
        <p:nvSpPr>
          <p:cNvPr id="241" name="Rectangle 241"/>
          <p:cNvSpPr/>
          <p:nvPr/>
        </p:nvSpPr>
        <p:spPr>
          <a:xfrm>
            <a:off x="548640" y="5163058"/>
            <a:ext cx="7924800" cy="62090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00" b="0" i="0" spc="0" baseline="0" dirty="0">
                <a:solidFill>
                  <a:srgbClr val="002957"/>
                </a:solidFill>
                <a:latin typeface="Arial"/>
              </a:rPr>
              <a:t>Huomatta</a:t>
            </a:r>
            <a:r>
              <a:rPr lang="en-US" sz="1500" b="0" i="0" spc="-18" baseline="0" dirty="0">
                <a:solidFill>
                  <a:srgbClr val="002957"/>
                </a:solidFill>
                <a:latin typeface="Arial"/>
              </a:rPr>
              <a:t>v</a:t>
            </a:r>
            <a:r>
              <a:rPr lang="en-US" sz="1500" b="0" i="0" spc="0" baseline="0" dirty="0">
                <a:solidFill>
                  <a:srgbClr val="002957"/>
                </a:solidFill>
                <a:latin typeface="Arial"/>
              </a:rPr>
              <a:t>aa kuitenkin</a:t>
            </a:r>
            <a:r>
              <a:rPr lang="en-US" sz="1500" b="0" i="0" spc="-33" baseline="0" dirty="0">
                <a:solidFill>
                  <a:srgbClr val="002957"/>
                </a:solidFill>
                <a:latin typeface="Arial"/>
              </a:rPr>
              <a:t> </a:t>
            </a:r>
            <a:r>
              <a:rPr lang="en-US" sz="1500" b="0" i="0" spc="0" baseline="0" dirty="0">
                <a:solidFill>
                  <a:srgbClr val="002957"/>
                </a:solidFill>
                <a:latin typeface="Arial"/>
              </a:rPr>
              <a:t>on, että</a:t>
            </a:r>
            <a:r>
              <a:rPr lang="en-US" sz="1500" b="0" i="0" spc="-33" baseline="0" dirty="0">
                <a:solidFill>
                  <a:srgbClr val="002957"/>
                </a:solidFill>
                <a:latin typeface="Arial"/>
              </a:rPr>
              <a:t> </a:t>
            </a:r>
            <a:r>
              <a:rPr lang="en-US" sz="1500" b="0" i="0" spc="0" baseline="0" dirty="0">
                <a:solidFill>
                  <a:srgbClr val="002957"/>
                </a:solidFill>
                <a:latin typeface="Arial"/>
              </a:rPr>
              <a:t>jokainen</a:t>
            </a:r>
            <a:r>
              <a:rPr lang="en-US" sz="1500" b="0" i="0" spc="-21" baseline="0" dirty="0">
                <a:solidFill>
                  <a:srgbClr val="002957"/>
                </a:solidFill>
                <a:latin typeface="Arial"/>
              </a:rPr>
              <a:t> </a:t>
            </a:r>
            <a:r>
              <a:rPr lang="en-US" sz="1500" b="0" i="0" spc="0" baseline="0" dirty="0">
                <a:solidFill>
                  <a:srgbClr val="002957"/>
                </a:solidFill>
                <a:latin typeface="Arial"/>
              </a:rPr>
              <a:t>pienr</a:t>
            </a:r>
            <a:r>
              <a:rPr lang="en-US" sz="1500" b="0" i="0" spc="-13" baseline="0" dirty="0">
                <a:solidFill>
                  <a:srgbClr val="002957"/>
                </a:solidFill>
                <a:latin typeface="Arial"/>
              </a:rPr>
              <a:t>y</a:t>
            </a:r>
            <a:r>
              <a:rPr lang="en-US" sz="1500" b="0" i="0" spc="0" baseline="0" dirty="0">
                <a:solidFill>
                  <a:srgbClr val="002957"/>
                </a:solidFill>
                <a:latin typeface="Arial"/>
              </a:rPr>
              <a:t>hmä keskitt</a:t>
            </a:r>
            <a:r>
              <a:rPr lang="en-US" sz="1500" b="0" i="0" spc="-14" baseline="0" dirty="0">
                <a:solidFill>
                  <a:srgbClr val="002957"/>
                </a:solidFill>
                <a:latin typeface="Arial"/>
              </a:rPr>
              <a:t>y</a:t>
            </a:r>
            <a:r>
              <a:rPr lang="en-US" sz="1500" b="0" i="0" spc="-17" baseline="0" dirty="0">
                <a:solidFill>
                  <a:srgbClr val="002957"/>
                </a:solidFill>
                <a:latin typeface="Arial"/>
              </a:rPr>
              <a:t>y</a:t>
            </a:r>
            <a:r>
              <a:rPr lang="en-US" sz="1500" b="0" i="0" spc="0" baseline="0" dirty="0">
                <a:solidFill>
                  <a:srgbClr val="002957"/>
                </a:solidFill>
                <a:latin typeface="Arial"/>
              </a:rPr>
              <a:t> erit</a:t>
            </a:r>
            <a:r>
              <a:rPr lang="en-US" sz="1500" b="0" i="0" spc="-14" baseline="0" dirty="0">
                <a:solidFill>
                  <a:srgbClr val="002957"/>
                </a:solidFill>
                <a:latin typeface="Arial"/>
              </a:rPr>
              <a:t>y</a:t>
            </a:r>
            <a:r>
              <a:rPr lang="en-US" sz="1500" b="0" i="0" spc="0" baseline="0" dirty="0">
                <a:solidFill>
                  <a:srgbClr val="002957"/>
                </a:solidFill>
                <a:latin typeface="Arial"/>
              </a:rPr>
              <a:t>isesti</a:t>
            </a:r>
            <a:r>
              <a:rPr lang="en-US" sz="1500" b="0" i="0" spc="-21" baseline="0" dirty="0">
                <a:solidFill>
                  <a:srgbClr val="002957"/>
                </a:solidFill>
                <a:latin typeface="Arial"/>
              </a:rPr>
              <a:t> </a:t>
            </a:r>
            <a:r>
              <a:rPr lang="en-US" sz="1500" b="0" i="0" spc="-17" baseline="0" dirty="0">
                <a:solidFill>
                  <a:srgbClr val="002957"/>
                </a:solidFill>
                <a:latin typeface="Arial"/>
              </a:rPr>
              <a:t>y</a:t>
            </a:r>
            <a:r>
              <a:rPr lang="en-US" sz="1500" b="0" i="0" spc="0" baseline="0" dirty="0">
                <a:solidFill>
                  <a:srgbClr val="002957"/>
                </a:solidFill>
                <a:latin typeface="Arial"/>
              </a:rPr>
              <a:t>hden edellä mainitun </a:t>
            </a:r>
          </a:p>
          <a:p>
            <a:pPr marL="0">
              <a:lnSpc>
                <a:spcPts val="1441"/>
              </a:lnSpc>
            </a:pPr>
            <a:r>
              <a:rPr lang="en-US" sz="1500" b="0" i="0" spc="0" baseline="0" dirty="0">
                <a:solidFill>
                  <a:srgbClr val="002957"/>
                </a:solidFill>
                <a:latin typeface="Arial"/>
              </a:rPr>
              <a:t>ilmiön tarkasteluun.</a:t>
            </a:r>
            <a:r>
              <a:rPr lang="en-US" sz="1500" b="0" i="0" spc="-33" baseline="0" dirty="0">
                <a:solidFill>
                  <a:srgbClr val="002957"/>
                </a:solidFill>
                <a:latin typeface="Arial"/>
              </a:rPr>
              <a:t> </a:t>
            </a:r>
            <a:r>
              <a:rPr lang="en-US" sz="1500" b="0" i="0" spc="0" baseline="0" dirty="0">
                <a:solidFill>
                  <a:srgbClr val="002957"/>
                </a:solidFill>
                <a:latin typeface="Arial"/>
              </a:rPr>
              <a:t>Jokaisella</a:t>
            </a:r>
            <a:r>
              <a:rPr lang="en-US" sz="1500" b="0" i="0" spc="-33" baseline="0" dirty="0">
                <a:solidFill>
                  <a:srgbClr val="002957"/>
                </a:solidFill>
                <a:latin typeface="Arial"/>
              </a:rPr>
              <a:t> </a:t>
            </a:r>
            <a:r>
              <a:rPr lang="en-US" sz="1500" b="0" i="0" spc="0" baseline="0" dirty="0">
                <a:solidFill>
                  <a:srgbClr val="002957"/>
                </a:solidFill>
                <a:latin typeface="Arial"/>
              </a:rPr>
              <a:t>pienr</a:t>
            </a:r>
            <a:r>
              <a:rPr lang="en-US" sz="1500" b="0" i="0" spc="-13" baseline="0" dirty="0">
                <a:solidFill>
                  <a:srgbClr val="002957"/>
                </a:solidFill>
                <a:latin typeface="Arial"/>
              </a:rPr>
              <a:t>y</a:t>
            </a:r>
            <a:r>
              <a:rPr lang="en-US" sz="1500" b="0" i="0" spc="0" baseline="0" dirty="0">
                <a:solidFill>
                  <a:srgbClr val="002957"/>
                </a:solidFill>
                <a:latin typeface="Arial"/>
              </a:rPr>
              <a:t>hmällä on </a:t>
            </a:r>
            <a:r>
              <a:rPr lang="en-US" sz="1500" b="0" i="0" spc="-17" baseline="0" dirty="0">
                <a:solidFill>
                  <a:srgbClr val="002957"/>
                </a:solidFill>
                <a:latin typeface="Arial"/>
              </a:rPr>
              <a:t>v</a:t>
            </a:r>
            <a:r>
              <a:rPr lang="en-US" sz="1500" b="0" i="0" spc="0" baseline="0" dirty="0">
                <a:solidFill>
                  <a:srgbClr val="002957"/>
                </a:solidFill>
                <a:latin typeface="Arial"/>
              </a:rPr>
              <a:t>astuu nostaa</a:t>
            </a:r>
            <a:r>
              <a:rPr lang="en-US" sz="1500" b="0" i="0" spc="-33" baseline="0" dirty="0">
                <a:solidFill>
                  <a:srgbClr val="002957"/>
                </a:solidFill>
                <a:latin typeface="Arial"/>
              </a:rPr>
              <a:t> </a:t>
            </a:r>
            <a:r>
              <a:rPr lang="en-US" sz="1500" b="0" i="0" spc="0" baseline="0" dirty="0">
                <a:solidFill>
                  <a:srgbClr val="002957"/>
                </a:solidFill>
                <a:latin typeface="Arial"/>
              </a:rPr>
              <a:t>oma teemansa</a:t>
            </a:r>
            <a:r>
              <a:rPr lang="en-US" sz="1500" b="0" i="0" spc="-21" baseline="0" dirty="0">
                <a:solidFill>
                  <a:srgbClr val="002957"/>
                </a:solidFill>
                <a:latin typeface="Arial"/>
              </a:rPr>
              <a:t> </a:t>
            </a:r>
            <a:r>
              <a:rPr lang="en-US" sz="1500" b="0" i="0" spc="-17" baseline="0" dirty="0">
                <a:solidFill>
                  <a:srgbClr val="002957"/>
                </a:solidFill>
                <a:latin typeface="Arial"/>
              </a:rPr>
              <a:t>y</a:t>
            </a:r>
            <a:r>
              <a:rPr lang="en-US" sz="1500" b="0" i="0" spc="0" baseline="0" dirty="0">
                <a:solidFill>
                  <a:srgbClr val="002957"/>
                </a:solidFill>
                <a:latin typeface="Arial"/>
              </a:rPr>
              <a:t>hteiseen </a:t>
            </a:r>
          </a:p>
          <a:p>
            <a:pPr marL="0">
              <a:lnSpc>
                <a:spcPts val="1440"/>
              </a:lnSpc>
            </a:pPr>
            <a:r>
              <a:rPr lang="en-US" sz="1500" b="0" i="0" spc="0" baseline="0" dirty="0">
                <a:solidFill>
                  <a:srgbClr val="002957"/>
                </a:solidFill>
                <a:latin typeface="Arial"/>
              </a:rPr>
              <a:t>keskusteluun</a:t>
            </a:r>
            <a:r>
              <a:rPr lang="en-US" sz="1500" b="0" i="0" spc="-32" baseline="0" dirty="0">
                <a:solidFill>
                  <a:srgbClr val="002957"/>
                </a:solidFill>
                <a:latin typeface="Arial"/>
              </a:rPr>
              <a:t> </a:t>
            </a:r>
            <a:r>
              <a:rPr lang="en-US" sz="1500" b="0" i="0" spc="-18" baseline="0" dirty="0">
                <a:solidFill>
                  <a:srgbClr val="002957"/>
                </a:solidFill>
                <a:latin typeface="Arial"/>
              </a:rPr>
              <a:t>v</a:t>
            </a:r>
            <a:r>
              <a:rPr lang="en-US" sz="1500" b="0" i="0" spc="0" baseline="0" dirty="0">
                <a:solidFill>
                  <a:srgbClr val="002957"/>
                </a:solidFill>
                <a:latin typeface="Arial"/>
              </a:rPr>
              <a:t>iimeisellä demokerralla.</a:t>
            </a:r>
          </a:p>
        </p:txBody>
      </p:sp>
      <p:sp>
        <p:nvSpPr>
          <p:cNvPr id="242" name="Rectangle 242"/>
          <p:cNvSpPr/>
          <p:nvPr/>
        </p:nvSpPr>
        <p:spPr>
          <a:xfrm>
            <a:off x="7777606" y="6622390"/>
            <a:ext cx="510921" cy="1529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900" b="1" i="0" spc="0" baseline="0" dirty="0">
                <a:solidFill>
                  <a:srgbClr val="FFFFFF"/>
                </a:solidFill>
                <a:latin typeface="Arial"/>
              </a:rPr>
              <a:t>1.11.2018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Freeform 243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0" t="0" r="0" b="0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EEEFE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4" name="Freeform 244"/>
          <p:cNvSpPr/>
          <p:nvPr/>
        </p:nvSpPr>
        <p:spPr>
          <a:xfrm>
            <a:off x="8504681" y="6593587"/>
            <a:ext cx="0" cy="180987"/>
          </a:xfrm>
          <a:custGeom>
            <a:avLst/>
            <a:gdLst/>
            <a:ahLst/>
            <a:cxnLst/>
            <a:rect l="0" t="0" r="0" b="0"/>
            <a:pathLst>
              <a:path h="180987">
                <a:moveTo>
                  <a:pt x="0" y="0"/>
                </a:moveTo>
                <a:lnTo>
                  <a:pt x="0" y="180987"/>
                </a:lnTo>
              </a:path>
            </a:pathLst>
          </a:custGeom>
          <a:noFill/>
          <a:ln w="25907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5" name="Freeform 245"/>
          <p:cNvSpPr/>
          <p:nvPr/>
        </p:nvSpPr>
        <p:spPr>
          <a:xfrm>
            <a:off x="7553706" y="6593587"/>
            <a:ext cx="0" cy="180987"/>
          </a:xfrm>
          <a:custGeom>
            <a:avLst/>
            <a:gdLst/>
            <a:ahLst/>
            <a:cxnLst/>
            <a:rect l="0" t="0" r="0" b="0"/>
            <a:pathLst>
              <a:path h="180987">
                <a:moveTo>
                  <a:pt x="0" y="0"/>
                </a:moveTo>
                <a:lnTo>
                  <a:pt x="0" y="180987"/>
                </a:lnTo>
              </a:path>
            </a:pathLst>
          </a:custGeom>
          <a:noFill/>
          <a:ln w="25907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6" name="Freeform 246"/>
          <p:cNvSpPr/>
          <p:nvPr/>
        </p:nvSpPr>
        <p:spPr>
          <a:xfrm>
            <a:off x="7923276" y="0"/>
            <a:ext cx="763524" cy="1028700"/>
          </a:xfrm>
          <a:custGeom>
            <a:avLst/>
            <a:gdLst/>
            <a:ahLst/>
            <a:cxnLst/>
            <a:rect l="0" t="0" r="0" b="0"/>
            <a:pathLst>
              <a:path w="763524" h="1028700">
                <a:moveTo>
                  <a:pt x="0" y="1028700"/>
                </a:moveTo>
                <a:lnTo>
                  <a:pt x="763524" y="1028700"/>
                </a:lnTo>
                <a:lnTo>
                  <a:pt x="763524" y="0"/>
                </a:lnTo>
                <a:lnTo>
                  <a:pt x="0" y="0"/>
                </a:lnTo>
                <a:lnTo>
                  <a:pt x="0" y="1028700"/>
                </a:lnTo>
                <a:close/>
              </a:path>
            </a:pathLst>
          </a:custGeom>
          <a:solidFill>
            <a:srgbClr val="002957">
              <a:alpha val="100000"/>
            </a:srgbClr>
          </a:solidFill>
          <a:ln w="2590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47" name="Picture 11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42731" y="166117"/>
            <a:ext cx="324611" cy="736091"/>
          </a:xfrm>
          <a:prstGeom prst="rect">
            <a:avLst/>
          </a:prstGeom>
          <a:noFill/>
          <a:extLst/>
        </p:spPr>
      </p:pic>
      <p:sp>
        <p:nvSpPr>
          <p:cNvPr id="248" name="Freeform 248"/>
          <p:cNvSpPr/>
          <p:nvPr/>
        </p:nvSpPr>
        <p:spPr>
          <a:xfrm>
            <a:off x="0" y="6541008"/>
            <a:ext cx="9144000" cy="323087"/>
          </a:xfrm>
          <a:custGeom>
            <a:avLst/>
            <a:gdLst/>
            <a:ahLst/>
            <a:cxnLst/>
            <a:rect l="0" t="0" r="0" b="0"/>
            <a:pathLst>
              <a:path w="9144000" h="323087">
                <a:moveTo>
                  <a:pt x="0" y="323087"/>
                </a:moveTo>
                <a:lnTo>
                  <a:pt x="9144000" y="323087"/>
                </a:lnTo>
                <a:lnTo>
                  <a:pt x="9144000" y="0"/>
                </a:lnTo>
                <a:lnTo>
                  <a:pt x="0" y="0"/>
                </a:lnTo>
                <a:lnTo>
                  <a:pt x="0" y="323087"/>
                </a:lnTo>
                <a:close/>
              </a:path>
            </a:pathLst>
          </a:custGeom>
          <a:solidFill>
            <a:srgbClr val="002957">
              <a:alpha val="100000"/>
            </a:srgbClr>
          </a:solidFill>
          <a:ln w="2590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9" name="Freeform 249"/>
          <p:cNvSpPr/>
          <p:nvPr/>
        </p:nvSpPr>
        <p:spPr>
          <a:xfrm>
            <a:off x="8504681" y="6593587"/>
            <a:ext cx="0" cy="180987"/>
          </a:xfrm>
          <a:custGeom>
            <a:avLst/>
            <a:gdLst/>
            <a:ahLst/>
            <a:cxnLst/>
            <a:rect l="0" t="0" r="0" b="0"/>
            <a:pathLst>
              <a:path h="180987">
                <a:moveTo>
                  <a:pt x="0" y="0"/>
                </a:moveTo>
                <a:lnTo>
                  <a:pt x="0" y="180987"/>
                </a:lnTo>
              </a:path>
            </a:pathLst>
          </a:custGeom>
          <a:noFill/>
          <a:ln w="25907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0" name="Freeform 250"/>
          <p:cNvSpPr/>
          <p:nvPr/>
        </p:nvSpPr>
        <p:spPr>
          <a:xfrm>
            <a:off x="7553706" y="6593587"/>
            <a:ext cx="0" cy="180987"/>
          </a:xfrm>
          <a:custGeom>
            <a:avLst/>
            <a:gdLst/>
            <a:ahLst/>
            <a:cxnLst/>
            <a:rect l="0" t="0" r="0" b="0"/>
            <a:pathLst>
              <a:path h="180987">
                <a:moveTo>
                  <a:pt x="0" y="0"/>
                </a:moveTo>
                <a:lnTo>
                  <a:pt x="0" y="180987"/>
                </a:lnTo>
              </a:path>
            </a:pathLst>
          </a:custGeom>
          <a:noFill/>
          <a:ln w="25907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1" name="Rectangle 251"/>
          <p:cNvSpPr/>
          <p:nvPr/>
        </p:nvSpPr>
        <p:spPr>
          <a:xfrm>
            <a:off x="6490970" y="6622390"/>
            <a:ext cx="2230424" cy="1529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2166873" algn="l"/>
              </a:tabLst>
            </a:pPr>
            <a:r>
              <a:rPr lang="en-US" sz="900" b="1" i="0" spc="0" baseline="0" dirty="0">
                <a:solidFill>
                  <a:srgbClr val="FF0000"/>
                </a:solidFill>
                <a:latin typeface="Arial"/>
              </a:rPr>
              <a:t>JYU. </a:t>
            </a:r>
            <a:r>
              <a:rPr lang="en-US" sz="900" b="1" i="0" spc="0" baseline="0" dirty="0">
                <a:solidFill>
                  <a:srgbClr val="FFFFFF"/>
                </a:solidFill>
                <a:latin typeface="Arial"/>
              </a:rPr>
              <a:t>Since 1863.	7</a:t>
            </a:r>
          </a:p>
        </p:txBody>
      </p:sp>
      <p:sp>
        <p:nvSpPr>
          <p:cNvPr id="252" name="Rectangle 252"/>
          <p:cNvSpPr/>
          <p:nvPr/>
        </p:nvSpPr>
        <p:spPr>
          <a:xfrm>
            <a:off x="325526" y="718694"/>
            <a:ext cx="1720405" cy="25488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00" b="1" i="0" spc="0" baseline="0" dirty="0">
                <a:solidFill>
                  <a:srgbClr val="002957"/>
                </a:solidFill>
                <a:latin typeface="Arial"/>
              </a:rPr>
              <a:t>Obser</a:t>
            </a:r>
            <a:r>
              <a:rPr lang="en-US" sz="1500" b="1" i="0" spc="-25" baseline="0" dirty="0">
                <a:solidFill>
                  <a:srgbClr val="002957"/>
                </a:solidFill>
                <a:latin typeface="Arial"/>
              </a:rPr>
              <a:t>v</a:t>
            </a:r>
            <a:r>
              <a:rPr lang="en-US" sz="1500" b="1" i="0" spc="0" baseline="0" dirty="0">
                <a:solidFill>
                  <a:srgbClr val="002957"/>
                </a:solidFill>
                <a:latin typeface="Arial"/>
              </a:rPr>
              <a:t>ointitehtä</a:t>
            </a:r>
            <a:r>
              <a:rPr lang="en-US" sz="1500" b="1" i="0" spc="-29" baseline="0" dirty="0">
                <a:solidFill>
                  <a:srgbClr val="002957"/>
                </a:solidFill>
                <a:latin typeface="Arial"/>
              </a:rPr>
              <a:t>v</a:t>
            </a:r>
            <a:r>
              <a:rPr lang="en-US" sz="1500" b="1" i="0" spc="0" baseline="0" dirty="0">
                <a:solidFill>
                  <a:srgbClr val="002957"/>
                </a:solidFill>
                <a:latin typeface="Arial"/>
              </a:rPr>
              <a:t>ä</a:t>
            </a:r>
          </a:p>
        </p:txBody>
      </p:sp>
      <p:sp>
        <p:nvSpPr>
          <p:cNvPr id="253" name="Rectangle 253"/>
          <p:cNvSpPr/>
          <p:nvPr/>
        </p:nvSpPr>
        <p:spPr>
          <a:xfrm>
            <a:off x="325526" y="1002157"/>
            <a:ext cx="7939468" cy="80391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00" b="0" i="0" spc="0" baseline="0" dirty="0">
                <a:solidFill>
                  <a:srgbClr val="002957"/>
                </a:solidFill>
                <a:latin typeface="Arial"/>
              </a:rPr>
              <a:t>1. Kä</a:t>
            </a:r>
            <a:r>
              <a:rPr lang="en-US" sz="1500" b="0" i="0" spc="-17" baseline="0" dirty="0">
                <a:solidFill>
                  <a:srgbClr val="002957"/>
                </a:solidFill>
                <a:latin typeface="Arial"/>
              </a:rPr>
              <a:t>y</a:t>
            </a:r>
            <a:r>
              <a:rPr lang="en-US" sz="1500" b="0" i="0" spc="0" baseline="0" dirty="0">
                <a:solidFill>
                  <a:srgbClr val="002957"/>
                </a:solidFill>
                <a:latin typeface="Arial"/>
              </a:rPr>
              <a:t> ha</a:t>
            </a:r>
            <a:r>
              <a:rPr lang="en-US" sz="1500" b="0" i="0" spc="-18" baseline="0" dirty="0">
                <a:solidFill>
                  <a:srgbClr val="002957"/>
                </a:solidFill>
                <a:latin typeface="Arial"/>
              </a:rPr>
              <a:t>v</a:t>
            </a:r>
            <a:r>
              <a:rPr lang="en-US" sz="1500" b="0" i="0" spc="0" baseline="0" dirty="0">
                <a:solidFill>
                  <a:srgbClr val="002957"/>
                </a:solidFill>
                <a:latin typeface="Arial"/>
              </a:rPr>
              <a:t>ainnoimassa</a:t>
            </a:r>
            <a:r>
              <a:rPr lang="en-US" sz="1500" b="0" i="0" spc="-20" baseline="0" dirty="0">
                <a:solidFill>
                  <a:srgbClr val="002957"/>
                </a:solidFill>
                <a:latin typeface="Arial"/>
              </a:rPr>
              <a:t> </a:t>
            </a:r>
            <a:r>
              <a:rPr lang="en-US" sz="1500" b="0" i="0" spc="0" baseline="0" dirty="0">
                <a:solidFill>
                  <a:srgbClr val="002957"/>
                </a:solidFill>
                <a:latin typeface="Arial"/>
              </a:rPr>
              <a:t>omassa</a:t>
            </a:r>
            <a:r>
              <a:rPr lang="en-US" sz="1500" b="0" i="0" spc="-20" baseline="0" dirty="0">
                <a:solidFill>
                  <a:srgbClr val="002957"/>
                </a:solidFill>
                <a:latin typeface="Arial"/>
              </a:rPr>
              <a:t> </a:t>
            </a:r>
            <a:r>
              <a:rPr lang="en-US" sz="1500" b="0" i="0" spc="0" baseline="0" dirty="0">
                <a:solidFill>
                  <a:srgbClr val="002957"/>
                </a:solidFill>
                <a:latin typeface="Arial"/>
              </a:rPr>
              <a:t>harjoitusluokassasi</a:t>
            </a:r>
            <a:r>
              <a:rPr lang="en-US" sz="1500" b="0" i="0" spc="-30" baseline="0" dirty="0">
                <a:solidFill>
                  <a:srgbClr val="002957"/>
                </a:solidFill>
                <a:latin typeface="Arial"/>
              </a:rPr>
              <a:t> </a:t>
            </a:r>
            <a:r>
              <a:rPr lang="en-US" sz="1500" b="0" i="0" spc="0" baseline="0" dirty="0">
                <a:solidFill>
                  <a:srgbClr val="002957"/>
                </a:solidFill>
                <a:latin typeface="Arial"/>
              </a:rPr>
              <a:t>kaksi</a:t>
            </a:r>
            <a:r>
              <a:rPr lang="en-US" sz="1500" b="0" i="0" spc="-18" baseline="0" dirty="0">
                <a:solidFill>
                  <a:srgbClr val="002957"/>
                </a:solidFill>
                <a:latin typeface="Arial"/>
              </a:rPr>
              <a:t> </a:t>
            </a:r>
            <a:r>
              <a:rPr lang="en-US" sz="1500" b="0" i="0" spc="0" baseline="0" dirty="0">
                <a:solidFill>
                  <a:srgbClr val="002957"/>
                </a:solidFill>
                <a:latin typeface="Arial"/>
              </a:rPr>
              <a:t>oppituntia.</a:t>
            </a:r>
            <a:r>
              <a:rPr lang="en-US" sz="1500" b="0" i="0" spc="-42" baseline="0" dirty="0">
                <a:solidFill>
                  <a:srgbClr val="002957"/>
                </a:solidFill>
                <a:latin typeface="Arial"/>
              </a:rPr>
              <a:t> </a:t>
            </a:r>
            <a:r>
              <a:rPr lang="en-US" sz="1500" b="0" i="0" spc="-112" baseline="0" dirty="0">
                <a:solidFill>
                  <a:srgbClr val="002957"/>
                </a:solidFill>
                <a:latin typeface="Arial"/>
              </a:rPr>
              <a:t>V</a:t>
            </a:r>
            <a:r>
              <a:rPr lang="en-US" sz="1500" b="0" i="0" spc="0" baseline="0" dirty="0">
                <a:solidFill>
                  <a:srgbClr val="002957"/>
                </a:solidFill>
                <a:latin typeface="Arial"/>
              </a:rPr>
              <a:t>alitse</a:t>
            </a:r>
            <a:r>
              <a:rPr lang="en-US" sz="1500" b="0" i="0" spc="-21" baseline="0" dirty="0">
                <a:solidFill>
                  <a:srgbClr val="002957"/>
                </a:solidFill>
                <a:latin typeface="Arial"/>
              </a:rPr>
              <a:t> </a:t>
            </a:r>
            <a:r>
              <a:rPr lang="en-US" sz="1500" b="0" i="0" spc="0" baseline="0" dirty="0">
                <a:solidFill>
                  <a:srgbClr val="002957"/>
                </a:solidFill>
                <a:latin typeface="Arial"/>
              </a:rPr>
              <a:t>itsellesi</a:t>
            </a:r>
            <a:r>
              <a:rPr lang="en-US" sz="1500" b="0" i="0" spc="-18" baseline="0" dirty="0">
                <a:solidFill>
                  <a:srgbClr val="002957"/>
                </a:solidFill>
                <a:latin typeface="Arial"/>
              </a:rPr>
              <a:t> </a:t>
            </a:r>
            <a:r>
              <a:rPr lang="en-US" sz="1500" b="0" i="0" spc="0" baseline="0" dirty="0">
                <a:solidFill>
                  <a:srgbClr val="002957"/>
                </a:solidFill>
                <a:latin typeface="Arial"/>
              </a:rPr>
              <a:t>sopi</a:t>
            </a:r>
            <a:r>
              <a:rPr lang="en-US" sz="1500" b="0" i="0" spc="-14" baseline="0" dirty="0">
                <a:solidFill>
                  <a:srgbClr val="002957"/>
                </a:solidFill>
                <a:latin typeface="Arial"/>
              </a:rPr>
              <a:t>v</a:t>
            </a:r>
            <a:r>
              <a:rPr lang="en-US" sz="1500" b="0" i="0" spc="0" baseline="0" dirty="0">
                <a:solidFill>
                  <a:srgbClr val="002957"/>
                </a:solidFill>
                <a:latin typeface="Arial"/>
              </a:rPr>
              <a:t>at </a:t>
            </a:r>
          </a:p>
          <a:p>
            <a:pPr marL="0">
              <a:lnSpc>
                <a:spcPts val="1440"/>
              </a:lnSpc>
            </a:pPr>
            <a:r>
              <a:rPr lang="en-US" sz="1500" b="0" i="0" spc="0" baseline="0" dirty="0">
                <a:solidFill>
                  <a:srgbClr val="002957"/>
                </a:solidFill>
                <a:latin typeface="Arial"/>
              </a:rPr>
              <a:t>ajat</a:t>
            </a:r>
            <a:r>
              <a:rPr lang="en-US" sz="1500" b="0" i="0" spc="-17" baseline="0" dirty="0">
                <a:solidFill>
                  <a:srgbClr val="002957"/>
                </a:solidFill>
                <a:latin typeface="Arial"/>
              </a:rPr>
              <a:t> </a:t>
            </a:r>
            <a:r>
              <a:rPr lang="en-US" sz="1500" b="0" i="0" spc="0" baseline="0" dirty="0">
                <a:solidFill>
                  <a:srgbClr val="002957"/>
                </a:solidFill>
                <a:latin typeface="Arial"/>
              </a:rPr>
              <a:t>ja oppiaineet.</a:t>
            </a:r>
            <a:r>
              <a:rPr lang="en-US" sz="1500" b="0" i="0" spc="-33" baseline="0" dirty="0">
                <a:solidFill>
                  <a:srgbClr val="002957"/>
                </a:solidFill>
                <a:latin typeface="Arial"/>
              </a:rPr>
              <a:t> </a:t>
            </a:r>
            <a:r>
              <a:rPr lang="en-US" sz="1500" b="0" i="0" spc="0" baseline="0" dirty="0">
                <a:solidFill>
                  <a:srgbClr val="002957"/>
                </a:solidFill>
                <a:latin typeface="Arial"/>
              </a:rPr>
              <a:t>Sopikaa</a:t>
            </a:r>
            <a:r>
              <a:rPr lang="en-US" sz="1500" b="0" i="0" spc="-20" baseline="0" dirty="0">
                <a:solidFill>
                  <a:srgbClr val="002957"/>
                </a:solidFill>
                <a:latin typeface="Arial"/>
              </a:rPr>
              <a:t> </a:t>
            </a:r>
            <a:r>
              <a:rPr lang="en-US" sz="1500" b="0" i="0" spc="0" baseline="0" dirty="0">
                <a:solidFill>
                  <a:srgbClr val="002957"/>
                </a:solidFill>
                <a:latin typeface="Arial"/>
              </a:rPr>
              <a:t>kuitenkin</a:t>
            </a:r>
            <a:r>
              <a:rPr lang="en-US" sz="1500" b="0" i="0" spc="-32" baseline="0" dirty="0">
                <a:solidFill>
                  <a:srgbClr val="002957"/>
                </a:solidFill>
                <a:latin typeface="Arial"/>
              </a:rPr>
              <a:t> </a:t>
            </a:r>
            <a:r>
              <a:rPr lang="en-US" sz="1500" b="0" i="0" spc="0" baseline="0" dirty="0">
                <a:solidFill>
                  <a:srgbClr val="002957"/>
                </a:solidFill>
                <a:latin typeface="Arial"/>
              </a:rPr>
              <a:t>pienr</a:t>
            </a:r>
            <a:r>
              <a:rPr lang="en-US" sz="1500" b="0" i="0" spc="-13" baseline="0" dirty="0">
                <a:solidFill>
                  <a:srgbClr val="002957"/>
                </a:solidFill>
                <a:latin typeface="Arial"/>
              </a:rPr>
              <a:t>y</a:t>
            </a:r>
            <a:r>
              <a:rPr lang="en-US" sz="1500" b="0" i="0" spc="0" baseline="0" dirty="0">
                <a:solidFill>
                  <a:srgbClr val="002957"/>
                </a:solidFill>
                <a:latin typeface="Arial"/>
              </a:rPr>
              <a:t>hmän kesken,</a:t>
            </a:r>
            <a:r>
              <a:rPr lang="en-US" sz="1500" b="0" i="0" spc="-30" baseline="0" dirty="0">
                <a:solidFill>
                  <a:srgbClr val="002957"/>
                </a:solidFill>
                <a:latin typeface="Arial"/>
              </a:rPr>
              <a:t> </a:t>
            </a:r>
            <a:r>
              <a:rPr lang="en-US" sz="1500" b="0" i="0" spc="0" baseline="0" dirty="0">
                <a:solidFill>
                  <a:srgbClr val="002957"/>
                </a:solidFill>
                <a:latin typeface="Arial"/>
              </a:rPr>
              <a:t>mihin mennessä</a:t>
            </a:r>
            <a:r>
              <a:rPr lang="en-US" sz="1500" b="0" i="0" spc="-33" baseline="0" dirty="0">
                <a:solidFill>
                  <a:srgbClr val="002957"/>
                </a:solidFill>
                <a:latin typeface="Arial"/>
              </a:rPr>
              <a:t> </a:t>
            </a:r>
            <a:r>
              <a:rPr lang="en-US" sz="1500" b="0" i="0" spc="0" baseline="0" dirty="0">
                <a:solidFill>
                  <a:srgbClr val="002957"/>
                </a:solidFill>
                <a:latin typeface="Arial"/>
              </a:rPr>
              <a:t>ha</a:t>
            </a:r>
            <a:r>
              <a:rPr lang="en-US" sz="1500" b="0" i="0" spc="-17" baseline="0" dirty="0">
                <a:solidFill>
                  <a:srgbClr val="002957"/>
                </a:solidFill>
                <a:latin typeface="Arial"/>
              </a:rPr>
              <a:t>v</a:t>
            </a:r>
            <a:r>
              <a:rPr lang="en-US" sz="1500" b="0" i="0" spc="0" baseline="0" dirty="0">
                <a:solidFill>
                  <a:srgbClr val="002957"/>
                </a:solidFill>
                <a:latin typeface="Arial"/>
              </a:rPr>
              <a:t>ainnoinnit pitää </a:t>
            </a:r>
          </a:p>
          <a:p>
            <a:pPr marL="0">
              <a:lnSpc>
                <a:spcPts val="1440"/>
              </a:lnSpc>
            </a:pPr>
            <a:r>
              <a:rPr lang="en-US" sz="1502" b="0" i="0" spc="0" baseline="0" dirty="0">
                <a:solidFill>
                  <a:srgbClr val="002957"/>
                </a:solidFill>
                <a:latin typeface="Arial"/>
              </a:rPr>
              <a:t>olla teht</a:t>
            </a:r>
            <a:r>
              <a:rPr lang="en-US" sz="1502" b="0" i="0" spc="-16" baseline="0" dirty="0">
                <a:solidFill>
                  <a:srgbClr val="002957"/>
                </a:solidFill>
                <a:latin typeface="Arial"/>
              </a:rPr>
              <a:t>y</a:t>
            </a:r>
            <a:r>
              <a:rPr lang="en-US" sz="1502" b="0" i="0" spc="0" baseline="0" dirty="0">
                <a:solidFill>
                  <a:srgbClr val="002957"/>
                </a:solidFill>
                <a:latin typeface="Arial"/>
              </a:rPr>
              <a:t>nä.</a:t>
            </a:r>
            <a:r>
              <a:rPr lang="en-US" sz="1502" b="0" i="0" spc="-19" baseline="0" dirty="0">
                <a:solidFill>
                  <a:srgbClr val="002957"/>
                </a:solidFill>
                <a:latin typeface="Arial"/>
              </a:rPr>
              <a:t> </a:t>
            </a:r>
            <a:r>
              <a:rPr lang="en-US" sz="1502" b="0" i="0" spc="0" baseline="0" dirty="0">
                <a:solidFill>
                  <a:srgbClr val="002957"/>
                </a:solidFill>
                <a:latin typeface="Arial"/>
              </a:rPr>
              <a:t>Pidä seuraa</a:t>
            </a:r>
            <a:r>
              <a:rPr lang="en-US" sz="1502" b="0" i="0" spc="-19" baseline="0" dirty="0">
                <a:solidFill>
                  <a:srgbClr val="002957"/>
                </a:solidFill>
                <a:latin typeface="Arial"/>
              </a:rPr>
              <a:t>v</a:t>
            </a:r>
            <a:r>
              <a:rPr lang="en-US" sz="1502" b="0" i="0" spc="0" baseline="0" dirty="0">
                <a:solidFill>
                  <a:srgbClr val="002957"/>
                </a:solidFill>
                <a:latin typeface="Arial"/>
              </a:rPr>
              <a:t>at</a:t>
            </a:r>
            <a:r>
              <a:rPr lang="en-US" sz="1502" b="0" i="0" spc="-19" baseline="0" dirty="0">
                <a:solidFill>
                  <a:srgbClr val="002957"/>
                </a:solidFill>
                <a:latin typeface="Arial"/>
              </a:rPr>
              <a:t> </a:t>
            </a:r>
            <a:r>
              <a:rPr lang="en-US" sz="1502" b="0" i="0" spc="0" baseline="0" dirty="0">
                <a:solidFill>
                  <a:srgbClr val="002957"/>
                </a:solidFill>
                <a:latin typeface="Arial"/>
              </a:rPr>
              <a:t>k</a:t>
            </a:r>
            <a:r>
              <a:rPr lang="en-US" sz="1502" b="0" i="0" spc="-19" baseline="0" dirty="0">
                <a:solidFill>
                  <a:srgbClr val="002957"/>
                </a:solidFill>
                <a:latin typeface="Arial"/>
              </a:rPr>
              <a:t>y</a:t>
            </a:r>
            <a:r>
              <a:rPr lang="en-US" sz="1502" b="0" i="0" spc="0" baseline="0" dirty="0">
                <a:solidFill>
                  <a:srgbClr val="002957"/>
                </a:solidFill>
                <a:latin typeface="Arial"/>
              </a:rPr>
              <a:t>s</a:t>
            </a:r>
            <a:r>
              <a:rPr lang="en-US" sz="1502" b="0" i="0" spc="-19" baseline="0" dirty="0">
                <a:solidFill>
                  <a:srgbClr val="002957"/>
                </a:solidFill>
                <a:latin typeface="Arial"/>
              </a:rPr>
              <a:t>y</a:t>
            </a:r>
            <a:r>
              <a:rPr lang="en-US" sz="1502" b="0" i="0" spc="0" baseline="0" dirty="0">
                <a:solidFill>
                  <a:srgbClr val="002957"/>
                </a:solidFill>
                <a:latin typeface="Arial"/>
              </a:rPr>
              <a:t>m</a:t>
            </a:r>
            <a:r>
              <a:rPr lang="en-US" sz="1502" b="0" i="0" spc="-22" baseline="0" dirty="0">
                <a:solidFill>
                  <a:srgbClr val="002957"/>
                </a:solidFill>
                <a:latin typeface="Arial"/>
              </a:rPr>
              <a:t>y</a:t>
            </a:r>
            <a:r>
              <a:rPr lang="en-US" sz="1502" b="0" i="0" spc="0" baseline="0" dirty="0">
                <a:solidFill>
                  <a:srgbClr val="002957"/>
                </a:solidFill>
                <a:latin typeface="Arial"/>
              </a:rPr>
              <a:t>kset mielessäsi</a:t>
            </a:r>
            <a:r>
              <a:rPr lang="en-US" sz="1502" b="0" i="0" spc="-19" baseline="0" dirty="0">
                <a:solidFill>
                  <a:srgbClr val="002957"/>
                </a:solidFill>
                <a:latin typeface="Arial"/>
              </a:rPr>
              <a:t> </a:t>
            </a:r>
            <a:r>
              <a:rPr lang="en-US" sz="1502" b="0" i="0" spc="0" baseline="0" dirty="0">
                <a:solidFill>
                  <a:srgbClr val="002957"/>
                </a:solidFill>
                <a:latin typeface="Arial"/>
              </a:rPr>
              <a:t>ha</a:t>
            </a:r>
            <a:r>
              <a:rPr lang="en-US" sz="1502" b="0" i="0" spc="-19" baseline="0" dirty="0">
                <a:solidFill>
                  <a:srgbClr val="002957"/>
                </a:solidFill>
                <a:latin typeface="Arial"/>
              </a:rPr>
              <a:t>v</a:t>
            </a:r>
            <a:r>
              <a:rPr lang="en-US" sz="1502" b="0" i="0" spc="0" baseline="0" dirty="0">
                <a:solidFill>
                  <a:srgbClr val="002957"/>
                </a:solidFill>
                <a:latin typeface="Arial"/>
              </a:rPr>
              <a:t>ainnointia tehdessäsi</a:t>
            </a:r>
            <a:r>
              <a:rPr lang="en-US" sz="1502" b="0" i="0" spc="-43" baseline="0" dirty="0">
                <a:solidFill>
                  <a:srgbClr val="002957"/>
                </a:solidFill>
                <a:latin typeface="Arial"/>
              </a:rPr>
              <a:t> </a:t>
            </a:r>
            <a:r>
              <a:rPr lang="en-US" sz="1502" b="0" i="0" spc="0" baseline="0" dirty="0">
                <a:solidFill>
                  <a:srgbClr val="002957"/>
                </a:solidFill>
                <a:latin typeface="Arial"/>
              </a:rPr>
              <a:t>ja kirjaa</a:t>
            </a:r>
            <a:r>
              <a:rPr lang="en-US" sz="1502" b="0" i="0" spc="-21" baseline="0" dirty="0">
                <a:solidFill>
                  <a:srgbClr val="002957"/>
                </a:solidFill>
                <a:latin typeface="Arial"/>
              </a:rPr>
              <a:t> </a:t>
            </a:r>
            <a:r>
              <a:rPr lang="en-US" sz="1502" b="0" i="0" spc="0" baseline="0" dirty="0">
                <a:solidFill>
                  <a:srgbClr val="002957"/>
                </a:solidFill>
                <a:latin typeface="Arial"/>
              </a:rPr>
              <a:t>niihin </a:t>
            </a:r>
          </a:p>
          <a:p>
            <a:pPr marL="0">
              <a:lnSpc>
                <a:spcPts val="1442"/>
              </a:lnSpc>
            </a:pPr>
            <a:r>
              <a:rPr lang="en-US" sz="1500" b="0" i="0" spc="0" baseline="0" dirty="0">
                <a:solidFill>
                  <a:srgbClr val="002957"/>
                </a:solidFill>
                <a:latin typeface="Arial"/>
              </a:rPr>
              <a:t>liitt</a:t>
            </a:r>
            <a:r>
              <a:rPr lang="en-US" sz="1500" b="0" i="0" spc="-14" baseline="0" dirty="0">
                <a:solidFill>
                  <a:srgbClr val="002957"/>
                </a:solidFill>
                <a:latin typeface="Arial"/>
              </a:rPr>
              <a:t>y</a:t>
            </a:r>
            <a:r>
              <a:rPr lang="en-US" sz="1500" b="0" i="0" spc="0" baseline="0" dirty="0">
                <a:solidFill>
                  <a:srgbClr val="002957"/>
                </a:solidFill>
                <a:latin typeface="Arial"/>
              </a:rPr>
              <a:t>en itsellesi</a:t>
            </a:r>
            <a:r>
              <a:rPr lang="en-US" sz="1500" b="0" i="0" spc="-29" baseline="0" dirty="0">
                <a:solidFill>
                  <a:srgbClr val="002957"/>
                </a:solidFill>
                <a:latin typeface="Arial"/>
              </a:rPr>
              <a:t> </a:t>
            </a:r>
            <a:r>
              <a:rPr lang="en-US" sz="1500" b="0" i="0" spc="0" baseline="0" dirty="0">
                <a:solidFill>
                  <a:srgbClr val="002957"/>
                </a:solidFill>
                <a:latin typeface="Arial"/>
              </a:rPr>
              <a:t>muistiin konkreetteja</a:t>
            </a:r>
            <a:r>
              <a:rPr lang="en-US" sz="1500" b="0" i="0" spc="-44" baseline="0" dirty="0">
                <a:solidFill>
                  <a:srgbClr val="002957"/>
                </a:solidFill>
                <a:latin typeface="Arial"/>
              </a:rPr>
              <a:t> </a:t>
            </a:r>
            <a:r>
              <a:rPr lang="en-US" sz="1500" b="0" i="0" spc="0" baseline="0" dirty="0">
                <a:solidFill>
                  <a:srgbClr val="002957"/>
                </a:solidFill>
                <a:latin typeface="Arial"/>
              </a:rPr>
              <a:t>esimerkkejä:</a:t>
            </a:r>
          </a:p>
        </p:txBody>
      </p:sp>
      <p:sp>
        <p:nvSpPr>
          <p:cNvPr id="254" name="Rectangle 254"/>
          <p:cNvSpPr/>
          <p:nvPr/>
        </p:nvSpPr>
        <p:spPr>
          <a:xfrm>
            <a:off x="325526" y="1836166"/>
            <a:ext cx="5930074" cy="25488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00" b="0" i="0" spc="2175" baseline="0" dirty="0">
                <a:solidFill>
                  <a:srgbClr val="F1563F"/>
                </a:solidFill>
                <a:latin typeface="Arial"/>
              </a:rPr>
              <a:t>•</a:t>
            </a:r>
            <a:r>
              <a:rPr lang="en-US" sz="1500" b="0" i="0" spc="0" baseline="0" dirty="0">
                <a:solidFill>
                  <a:srgbClr val="002957"/>
                </a:solidFill>
                <a:latin typeface="Arial"/>
              </a:rPr>
              <a:t>Miten ilmiö/ilmiöt</a:t>
            </a:r>
            <a:r>
              <a:rPr lang="en-US" sz="1500" b="0" i="0" spc="-17" baseline="0" dirty="0">
                <a:solidFill>
                  <a:srgbClr val="002957"/>
                </a:solidFill>
                <a:latin typeface="Arial"/>
              </a:rPr>
              <a:t> </a:t>
            </a:r>
            <a:r>
              <a:rPr lang="en-US" sz="1500" b="0" i="0" spc="0" baseline="0" dirty="0">
                <a:solidFill>
                  <a:srgbClr val="002957"/>
                </a:solidFill>
                <a:latin typeface="Arial"/>
              </a:rPr>
              <a:t>o</a:t>
            </a:r>
            <a:r>
              <a:rPr lang="en-US" sz="1500" b="0" i="0" spc="-17" baseline="0" dirty="0">
                <a:solidFill>
                  <a:srgbClr val="002957"/>
                </a:solidFill>
                <a:latin typeface="Arial"/>
              </a:rPr>
              <a:t>v</a:t>
            </a:r>
            <a:r>
              <a:rPr lang="en-US" sz="1500" b="0" i="0" spc="0" baseline="0" dirty="0">
                <a:solidFill>
                  <a:srgbClr val="002957"/>
                </a:solidFill>
                <a:latin typeface="Arial"/>
              </a:rPr>
              <a:t>at nähtä</a:t>
            </a:r>
            <a:r>
              <a:rPr lang="en-US" sz="1500" b="0" i="0" spc="-17" baseline="0" dirty="0">
                <a:solidFill>
                  <a:srgbClr val="002957"/>
                </a:solidFill>
                <a:latin typeface="Arial"/>
              </a:rPr>
              <a:t>v</a:t>
            </a:r>
            <a:r>
              <a:rPr lang="en-US" sz="1500" b="0" i="0" spc="0" baseline="0" dirty="0">
                <a:solidFill>
                  <a:srgbClr val="002957"/>
                </a:solidFill>
                <a:latin typeface="Arial"/>
              </a:rPr>
              <a:t>issä ja tulkitta</a:t>
            </a:r>
            <a:r>
              <a:rPr lang="en-US" sz="1500" b="0" i="0" spc="-17" baseline="0" dirty="0">
                <a:solidFill>
                  <a:srgbClr val="002957"/>
                </a:solidFill>
                <a:latin typeface="Arial"/>
              </a:rPr>
              <a:t>v</a:t>
            </a:r>
            <a:r>
              <a:rPr lang="en-US" sz="1500" b="0" i="0" spc="0" baseline="0" dirty="0">
                <a:solidFill>
                  <a:srgbClr val="002957"/>
                </a:solidFill>
                <a:latin typeface="Arial"/>
              </a:rPr>
              <a:t>issa</a:t>
            </a:r>
            <a:r>
              <a:rPr lang="en-US" sz="1500" b="0" i="0" spc="-33" baseline="0" dirty="0">
                <a:solidFill>
                  <a:srgbClr val="002957"/>
                </a:solidFill>
                <a:latin typeface="Arial"/>
              </a:rPr>
              <a:t> </a:t>
            </a:r>
            <a:r>
              <a:rPr lang="en-US" sz="1500" b="0" i="0" spc="0" baseline="0" dirty="0">
                <a:solidFill>
                  <a:srgbClr val="002957"/>
                </a:solidFill>
                <a:latin typeface="Arial"/>
              </a:rPr>
              <a:t>luokkatilanteissa?</a:t>
            </a:r>
          </a:p>
        </p:txBody>
      </p:sp>
      <p:sp>
        <p:nvSpPr>
          <p:cNvPr id="255" name="Rectangle 255"/>
          <p:cNvSpPr/>
          <p:nvPr/>
        </p:nvSpPr>
        <p:spPr>
          <a:xfrm>
            <a:off x="325526" y="2121155"/>
            <a:ext cx="5095113" cy="25488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00" b="0" i="0" spc="2175" baseline="0" dirty="0">
                <a:solidFill>
                  <a:srgbClr val="F1563F"/>
                </a:solidFill>
                <a:latin typeface="Arial"/>
              </a:rPr>
              <a:t>•</a:t>
            </a:r>
            <a:r>
              <a:rPr lang="en-US" sz="1500" b="0" i="0" spc="0" baseline="0" dirty="0">
                <a:solidFill>
                  <a:srgbClr val="002957"/>
                </a:solidFill>
                <a:latin typeface="Arial"/>
              </a:rPr>
              <a:t>Millainen on oppilaan asema</a:t>
            </a:r>
            <a:r>
              <a:rPr lang="en-US" sz="1500" b="0" i="0" spc="-20" baseline="0" dirty="0">
                <a:solidFill>
                  <a:srgbClr val="002957"/>
                </a:solidFill>
                <a:latin typeface="Arial"/>
              </a:rPr>
              <a:t> </a:t>
            </a:r>
            <a:r>
              <a:rPr lang="en-US" sz="1500" b="0" i="0" spc="0" baseline="0" dirty="0">
                <a:solidFill>
                  <a:srgbClr val="002957"/>
                </a:solidFill>
                <a:latin typeface="Arial"/>
              </a:rPr>
              <a:t>suhteessa</a:t>
            </a:r>
            <a:r>
              <a:rPr lang="en-US" sz="1500" b="0" i="0" spc="-44" baseline="0" dirty="0">
                <a:solidFill>
                  <a:srgbClr val="002957"/>
                </a:solidFill>
                <a:latin typeface="Arial"/>
              </a:rPr>
              <a:t> </a:t>
            </a:r>
            <a:r>
              <a:rPr lang="en-US" sz="1500" b="0" i="0" spc="0" baseline="0" dirty="0">
                <a:solidFill>
                  <a:srgbClr val="002957"/>
                </a:solidFill>
                <a:latin typeface="Arial"/>
              </a:rPr>
              <a:t>näihin ilmiöihin?</a:t>
            </a:r>
          </a:p>
        </p:txBody>
      </p:sp>
      <p:sp>
        <p:nvSpPr>
          <p:cNvPr id="256" name="Rectangle 256"/>
          <p:cNvSpPr/>
          <p:nvPr/>
        </p:nvSpPr>
        <p:spPr>
          <a:xfrm>
            <a:off x="325526" y="2404619"/>
            <a:ext cx="4677918" cy="25488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00" b="0" i="0" spc="0" baseline="0" dirty="0">
                <a:solidFill>
                  <a:srgbClr val="002957"/>
                </a:solidFill>
                <a:latin typeface="Arial"/>
              </a:rPr>
              <a:t>2.</a:t>
            </a:r>
            <a:r>
              <a:rPr lang="en-US" sz="1500" b="0" i="0" spc="-42" baseline="0" dirty="0">
                <a:solidFill>
                  <a:srgbClr val="002957"/>
                </a:solidFill>
                <a:latin typeface="Arial"/>
              </a:rPr>
              <a:t> </a:t>
            </a:r>
            <a:r>
              <a:rPr lang="en-US" sz="1500" b="0" i="0" spc="-172" baseline="0" dirty="0">
                <a:solidFill>
                  <a:srgbClr val="002957"/>
                </a:solidFill>
                <a:latin typeface="Arial"/>
              </a:rPr>
              <a:t>T</a:t>
            </a:r>
            <a:r>
              <a:rPr lang="en-US" sz="1500" b="0" i="0" spc="0" baseline="0" dirty="0">
                <a:solidFill>
                  <a:srgbClr val="002957"/>
                </a:solidFill>
                <a:latin typeface="Arial"/>
              </a:rPr>
              <a:t>a</a:t>
            </a:r>
            <a:r>
              <a:rPr lang="en-US" sz="1500" b="0" i="0" spc="-18" baseline="0" dirty="0">
                <a:solidFill>
                  <a:srgbClr val="002957"/>
                </a:solidFill>
                <a:latin typeface="Arial"/>
              </a:rPr>
              <a:t>v</a:t>
            </a:r>
            <a:r>
              <a:rPr lang="en-US" sz="1500" b="0" i="0" spc="0" baseline="0" dirty="0">
                <a:solidFill>
                  <a:srgbClr val="002957"/>
                </a:solidFill>
                <a:latin typeface="Arial"/>
              </a:rPr>
              <a:t>atkaa pienr</a:t>
            </a:r>
            <a:r>
              <a:rPr lang="en-US" sz="1500" b="0" i="0" spc="-13" baseline="0" dirty="0">
                <a:solidFill>
                  <a:srgbClr val="002957"/>
                </a:solidFill>
                <a:latin typeface="Arial"/>
              </a:rPr>
              <a:t>y</a:t>
            </a:r>
            <a:r>
              <a:rPr lang="en-US" sz="1500" b="0" i="0" spc="0" baseline="0" dirty="0">
                <a:solidFill>
                  <a:srgbClr val="002957"/>
                </a:solidFill>
                <a:latin typeface="Arial"/>
              </a:rPr>
              <a:t>hmänne kanssa</a:t>
            </a:r>
            <a:r>
              <a:rPr lang="en-US" sz="1500" b="0" i="0" spc="-33" baseline="0" dirty="0">
                <a:solidFill>
                  <a:srgbClr val="002957"/>
                </a:solidFill>
                <a:latin typeface="Arial"/>
              </a:rPr>
              <a:t> </a:t>
            </a:r>
            <a:r>
              <a:rPr lang="en-US" sz="1500" b="0" i="0" spc="0" baseline="0" dirty="0">
                <a:solidFill>
                  <a:srgbClr val="002957"/>
                </a:solidFill>
                <a:latin typeface="Arial"/>
              </a:rPr>
              <a:t>ja pohtikaa</a:t>
            </a:r>
            <a:r>
              <a:rPr lang="en-US" sz="1500" b="0" i="0" spc="-33" baseline="0" dirty="0">
                <a:solidFill>
                  <a:srgbClr val="002957"/>
                </a:solidFill>
                <a:latin typeface="Arial"/>
              </a:rPr>
              <a:t> </a:t>
            </a:r>
            <a:r>
              <a:rPr lang="en-US" sz="1500" b="0" i="0" spc="-17" baseline="0" dirty="0">
                <a:solidFill>
                  <a:srgbClr val="002957"/>
                </a:solidFill>
                <a:latin typeface="Arial"/>
              </a:rPr>
              <a:t>y</a:t>
            </a:r>
            <a:r>
              <a:rPr lang="en-US" sz="1500" b="0" i="0" spc="0" baseline="0" dirty="0">
                <a:solidFill>
                  <a:srgbClr val="002957"/>
                </a:solidFill>
                <a:latin typeface="Arial"/>
              </a:rPr>
              <a:t>hdessä:</a:t>
            </a:r>
          </a:p>
        </p:txBody>
      </p:sp>
      <p:sp>
        <p:nvSpPr>
          <p:cNvPr id="257" name="Rectangle 257"/>
          <p:cNvSpPr/>
          <p:nvPr/>
        </p:nvSpPr>
        <p:spPr>
          <a:xfrm>
            <a:off x="325526" y="2689861"/>
            <a:ext cx="6546341" cy="25488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00" b="0" i="0" spc="2175" baseline="0" dirty="0">
                <a:solidFill>
                  <a:srgbClr val="F1563F"/>
                </a:solidFill>
                <a:latin typeface="Arial"/>
              </a:rPr>
              <a:t>•</a:t>
            </a:r>
            <a:r>
              <a:rPr lang="en-US" sz="1500" b="0" i="0" spc="0" baseline="0" dirty="0">
                <a:solidFill>
                  <a:srgbClr val="002957"/>
                </a:solidFill>
                <a:latin typeface="Arial"/>
              </a:rPr>
              <a:t>Miten pienr</a:t>
            </a:r>
            <a:r>
              <a:rPr lang="en-US" sz="1500" b="0" i="0" spc="-13" baseline="0" dirty="0">
                <a:solidFill>
                  <a:srgbClr val="002957"/>
                </a:solidFill>
                <a:latin typeface="Arial"/>
              </a:rPr>
              <a:t>y</a:t>
            </a:r>
            <a:r>
              <a:rPr lang="en-US" sz="1500" b="0" i="0" spc="0" baseline="0" dirty="0">
                <a:solidFill>
                  <a:srgbClr val="002957"/>
                </a:solidFill>
                <a:latin typeface="Arial"/>
              </a:rPr>
              <a:t>hmänne ilmiö on</a:t>
            </a:r>
            <a:r>
              <a:rPr lang="en-US" sz="1500" b="0" i="0" spc="-20" baseline="0" dirty="0">
                <a:solidFill>
                  <a:srgbClr val="002957"/>
                </a:solidFill>
                <a:latin typeface="Arial"/>
              </a:rPr>
              <a:t> </a:t>
            </a:r>
            <a:r>
              <a:rPr lang="en-US" sz="1500" b="0" i="0" spc="0" baseline="0" dirty="0">
                <a:solidFill>
                  <a:srgbClr val="002957"/>
                </a:solidFill>
                <a:latin typeface="Arial"/>
              </a:rPr>
              <a:t>nähtä</a:t>
            </a:r>
            <a:r>
              <a:rPr lang="en-US" sz="1500" b="0" i="0" spc="-18" baseline="0" dirty="0">
                <a:solidFill>
                  <a:srgbClr val="002957"/>
                </a:solidFill>
                <a:latin typeface="Arial"/>
              </a:rPr>
              <a:t>v</a:t>
            </a:r>
            <a:r>
              <a:rPr lang="en-US" sz="1500" b="0" i="0" spc="0" baseline="0" dirty="0">
                <a:solidFill>
                  <a:srgbClr val="002957"/>
                </a:solidFill>
                <a:latin typeface="Arial"/>
              </a:rPr>
              <a:t>issä ja tulkitta</a:t>
            </a:r>
            <a:r>
              <a:rPr lang="en-US" sz="1500" b="0" i="0" spc="-17" baseline="0" dirty="0">
                <a:solidFill>
                  <a:srgbClr val="002957"/>
                </a:solidFill>
                <a:latin typeface="Arial"/>
              </a:rPr>
              <a:t>v</a:t>
            </a:r>
            <a:r>
              <a:rPr lang="en-US" sz="1500" b="0" i="0" spc="0" baseline="0" dirty="0">
                <a:solidFill>
                  <a:srgbClr val="002957"/>
                </a:solidFill>
                <a:latin typeface="Arial"/>
              </a:rPr>
              <a:t>issa</a:t>
            </a:r>
            <a:r>
              <a:rPr lang="en-US" sz="1500" b="0" i="0" spc="-33" baseline="0" dirty="0">
                <a:solidFill>
                  <a:srgbClr val="002957"/>
                </a:solidFill>
                <a:latin typeface="Arial"/>
              </a:rPr>
              <a:t> </a:t>
            </a:r>
            <a:r>
              <a:rPr lang="en-US" sz="1500" b="0" i="0" spc="0" baseline="0" dirty="0">
                <a:solidFill>
                  <a:srgbClr val="002957"/>
                </a:solidFill>
                <a:latin typeface="Arial"/>
              </a:rPr>
              <a:t>luokkatilanteissa?</a:t>
            </a:r>
          </a:p>
        </p:txBody>
      </p:sp>
      <p:sp>
        <p:nvSpPr>
          <p:cNvPr id="258" name="Rectangle 258"/>
          <p:cNvSpPr/>
          <p:nvPr/>
        </p:nvSpPr>
        <p:spPr>
          <a:xfrm>
            <a:off x="325526" y="2974849"/>
            <a:ext cx="4976240" cy="25488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00" b="0" i="0" spc="2175" baseline="0" dirty="0">
                <a:solidFill>
                  <a:srgbClr val="F1563F"/>
                </a:solidFill>
                <a:latin typeface="Arial"/>
              </a:rPr>
              <a:t>•</a:t>
            </a:r>
            <a:r>
              <a:rPr lang="en-US" sz="1500" b="0" i="0" spc="0" baseline="0" dirty="0">
                <a:solidFill>
                  <a:srgbClr val="002957"/>
                </a:solidFill>
                <a:latin typeface="Arial"/>
              </a:rPr>
              <a:t>Millainen on oppilaan asema</a:t>
            </a:r>
            <a:r>
              <a:rPr lang="en-US" sz="1500" b="0" i="0" spc="-20" baseline="0" dirty="0">
                <a:solidFill>
                  <a:srgbClr val="002957"/>
                </a:solidFill>
                <a:latin typeface="Arial"/>
              </a:rPr>
              <a:t> </a:t>
            </a:r>
            <a:r>
              <a:rPr lang="en-US" sz="1500" b="0" i="0" spc="0" baseline="0" dirty="0">
                <a:solidFill>
                  <a:srgbClr val="002957"/>
                </a:solidFill>
                <a:latin typeface="Arial"/>
              </a:rPr>
              <a:t>suhteessa</a:t>
            </a:r>
            <a:r>
              <a:rPr lang="en-US" sz="1500" b="0" i="0" spc="-44" baseline="0" dirty="0">
                <a:solidFill>
                  <a:srgbClr val="002957"/>
                </a:solidFill>
                <a:latin typeface="Arial"/>
              </a:rPr>
              <a:t> </a:t>
            </a:r>
            <a:r>
              <a:rPr lang="en-US" sz="1500" b="0" i="0" spc="0" baseline="0" dirty="0">
                <a:solidFill>
                  <a:srgbClr val="002957"/>
                </a:solidFill>
                <a:latin typeface="Arial"/>
              </a:rPr>
              <a:t>tähän</a:t>
            </a:r>
            <a:r>
              <a:rPr lang="en-US" sz="1500" b="0" i="0" spc="-20" baseline="0" dirty="0">
                <a:solidFill>
                  <a:srgbClr val="002957"/>
                </a:solidFill>
                <a:latin typeface="Arial"/>
              </a:rPr>
              <a:t> </a:t>
            </a:r>
            <a:r>
              <a:rPr lang="en-US" sz="1500" b="0" i="0" spc="0" baseline="0" dirty="0">
                <a:solidFill>
                  <a:srgbClr val="002957"/>
                </a:solidFill>
                <a:latin typeface="Arial"/>
              </a:rPr>
              <a:t>ilmiöön?</a:t>
            </a:r>
          </a:p>
        </p:txBody>
      </p:sp>
      <p:sp>
        <p:nvSpPr>
          <p:cNvPr id="259" name="Rectangle 259"/>
          <p:cNvSpPr/>
          <p:nvPr/>
        </p:nvSpPr>
        <p:spPr>
          <a:xfrm>
            <a:off x="325526" y="3258313"/>
            <a:ext cx="5708903" cy="25488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00" b="0" i="0" spc="2175" baseline="0" dirty="0">
                <a:solidFill>
                  <a:srgbClr val="F1563F"/>
                </a:solidFill>
                <a:latin typeface="Arial"/>
              </a:rPr>
              <a:t>•</a:t>
            </a:r>
            <a:r>
              <a:rPr lang="en-US" sz="1500" b="0" i="0" spc="0" baseline="0" dirty="0">
                <a:solidFill>
                  <a:srgbClr val="002957"/>
                </a:solidFill>
                <a:latin typeface="Arial"/>
              </a:rPr>
              <a:t>Miten koululaisen</a:t>
            </a:r>
            <a:r>
              <a:rPr lang="en-US" sz="1500" b="0" i="0" spc="-33" baseline="0" dirty="0">
                <a:solidFill>
                  <a:srgbClr val="002957"/>
                </a:solidFill>
                <a:latin typeface="Arial"/>
              </a:rPr>
              <a:t> </a:t>
            </a:r>
            <a:r>
              <a:rPr lang="en-US" sz="1500" b="0" i="0" spc="0" baseline="0" dirty="0">
                <a:solidFill>
                  <a:srgbClr val="002957"/>
                </a:solidFill>
                <a:latin typeface="Arial"/>
              </a:rPr>
              <a:t>asema on muuttunut</a:t>
            </a:r>
            <a:r>
              <a:rPr lang="en-US" sz="1500" b="0" i="0" spc="-42" baseline="0" dirty="0">
                <a:solidFill>
                  <a:srgbClr val="002957"/>
                </a:solidFill>
                <a:latin typeface="Arial"/>
              </a:rPr>
              <a:t> </a:t>
            </a:r>
            <a:r>
              <a:rPr lang="en-US" sz="1500" b="0" i="0" spc="0" baseline="0" dirty="0">
                <a:solidFill>
                  <a:srgbClr val="002957"/>
                </a:solidFill>
                <a:latin typeface="Arial"/>
              </a:rPr>
              <a:t>omista</a:t>
            </a:r>
            <a:r>
              <a:rPr lang="en-US" sz="1500" b="0" i="0" spc="-21" baseline="0" dirty="0">
                <a:solidFill>
                  <a:srgbClr val="002957"/>
                </a:solidFill>
                <a:latin typeface="Arial"/>
              </a:rPr>
              <a:t> </a:t>
            </a:r>
            <a:r>
              <a:rPr lang="en-US" sz="1500" b="0" i="0" spc="0" baseline="0" dirty="0">
                <a:solidFill>
                  <a:srgbClr val="002957"/>
                </a:solidFill>
                <a:latin typeface="Arial"/>
              </a:rPr>
              <a:t>kouluajoistanne?</a:t>
            </a:r>
          </a:p>
        </p:txBody>
      </p:sp>
      <p:sp>
        <p:nvSpPr>
          <p:cNvPr id="260" name="Rectangle 260"/>
          <p:cNvSpPr/>
          <p:nvPr/>
        </p:nvSpPr>
        <p:spPr>
          <a:xfrm>
            <a:off x="325526" y="3543300"/>
            <a:ext cx="7944354" cy="128240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00" b="0" i="0" spc="2175" baseline="0" dirty="0">
                <a:solidFill>
                  <a:srgbClr val="F1563F"/>
                </a:solidFill>
                <a:latin typeface="Arial"/>
              </a:rPr>
              <a:t>•</a:t>
            </a:r>
            <a:r>
              <a:rPr lang="en-US" sz="1500" b="0" i="0" spc="0" baseline="0" dirty="0">
                <a:solidFill>
                  <a:srgbClr val="002957"/>
                </a:solidFill>
                <a:latin typeface="Arial"/>
              </a:rPr>
              <a:t>Miten koulukas</a:t>
            </a:r>
            <a:r>
              <a:rPr lang="en-US" sz="1500" b="0" i="0" spc="-18" baseline="0" dirty="0">
                <a:solidFill>
                  <a:srgbClr val="002957"/>
                </a:solidFill>
                <a:latin typeface="Arial"/>
              </a:rPr>
              <a:t>v</a:t>
            </a:r>
            <a:r>
              <a:rPr lang="en-US" sz="1500" b="0" i="0" spc="0" baseline="0" dirty="0">
                <a:solidFill>
                  <a:srgbClr val="002957"/>
                </a:solidFill>
                <a:latin typeface="Arial"/>
              </a:rPr>
              <a:t>atus</a:t>
            </a:r>
            <a:r>
              <a:rPr lang="en-US" sz="1500" b="0" i="0" spc="-32" baseline="0" dirty="0">
                <a:solidFill>
                  <a:srgbClr val="002957"/>
                </a:solidFill>
                <a:latin typeface="Arial"/>
              </a:rPr>
              <a:t> </a:t>
            </a:r>
            <a:r>
              <a:rPr lang="en-US" sz="1500" b="0" i="0" spc="-18" baseline="0" dirty="0">
                <a:solidFill>
                  <a:srgbClr val="002957"/>
                </a:solidFill>
                <a:latin typeface="Arial"/>
              </a:rPr>
              <a:t>v</a:t>
            </a:r>
            <a:r>
              <a:rPr lang="en-US" sz="1500" b="0" i="0" spc="0" baseline="0" dirty="0">
                <a:solidFill>
                  <a:srgbClr val="002957"/>
                </a:solidFill>
                <a:latin typeface="Arial"/>
              </a:rPr>
              <a:t>oi </a:t>
            </a:r>
            <a:r>
              <a:rPr lang="en-US" sz="1500" b="0" i="0" spc="-18" baseline="0" dirty="0">
                <a:solidFill>
                  <a:srgbClr val="002957"/>
                </a:solidFill>
                <a:latin typeface="Arial"/>
              </a:rPr>
              <a:t>v</a:t>
            </a:r>
            <a:r>
              <a:rPr lang="en-US" sz="1500" b="0" i="0" spc="0" baseline="0" dirty="0">
                <a:solidFill>
                  <a:srgbClr val="002957"/>
                </a:solidFill>
                <a:latin typeface="Arial"/>
              </a:rPr>
              <a:t>aikuttaa</a:t>
            </a:r>
            <a:r>
              <a:rPr lang="en-US" sz="1500" b="0" i="0" spc="-20" baseline="0" dirty="0">
                <a:solidFill>
                  <a:srgbClr val="002957"/>
                </a:solidFill>
                <a:latin typeface="Arial"/>
              </a:rPr>
              <a:t> </a:t>
            </a:r>
            <a:r>
              <a:rPr lang="en-US" sz="1500" b="0" i="0" spc="-18" baseline="0" dirty="0">
                <a:solidFill>
                  <a:srgbClr val="002957"/>
                </a:solidFill>
                <a:latin typeface="Arial"/>
              </a:rPr>
              <a:t>y</a:t>
            </a:r>
            <a:r>
              <a:rPr lang="en-US" sz="1500" b="0" i="0" spc="0" baseline="0" dirty="0">
                <a:solidFill>
                  <a:srgbClr val="002957"/>
                </a:solidFill>
                <a:latin typeface="Arial"/>
              </a:rPr>
              <a:t>hteiskuntaan</a:t>
            </a:r>
            <a:r>
              <a:rPr lang="en-US" sz="1500" b="0" i="0" spc="-33" baseline="0" dirty="0">
                <a:solidFill>
                  <a:srgbClr val="002957"/>
                </a:solidFill>
                <a:latin typeface="Arial"/>
              </a:rPr>
              <a:t> </a:t>
            </a:r>
            <a:r>
              <a:rPr lang="en-US" sz="1500" b="0" i="0" spc="0" baseline="0" dirty="0">
                <a:solidFill>
                  <a:srgbClr val="002957"/>
                </a:solidFill>
                <a:latin typeface="Arial"/>
              </a:rPr>
              <a:t>ja muuttaa</a:t>
            </a:r>
            <a:r>
              <a:rPr lang="en-US" sz="1500" b="0" i="0" spc="-33" baseline="0" dirty="0">
                <a:solidFill>
                  <a:srgbClr val="002957"/>
                </a:solidFill>
                <a:latin typeface="Arial"/>
              </a:rPr>
              <a:t> </a:t>
            </a:r>
            <a:r>
              <a:rPr lang="en-US" sz="1500" b="0" i="0" spc="-17" baseline="0" dirty="0">
                <a:solidFill>
                  <a:srgbClr val="002957"/>
                </a:solidFill>
                <a:latin typeface="Arial"/>
              </a:rPr>
              <a:t>y</a:t>
            </a:r>
            <a:r>
              <a:rPr lang="en-US" sz="1500" b="0" i="0" spc="0" baseline="0" dirty="0">
                <a:solidFill>
                  <a:srgbClr val="002957"/>
                </a:solidFill>
                <a:latin typeface="Arial"/>
              </a:rPr>
              <a:t>hteiskunnallisia</a:t>
            </a:r>
            <a:r>
              <a:rPr lang="en-US" sz="1500" b="0" i="0" spc="-20" baseline="0" dirty="0">
                <a:solidFill>
                  <a:srgbClr val="002957"/>
                </a:solidFill>
                <a:latin typeface="Arial"/>
              </a:rPr>
              <a:t> </a:t>
            </a:r>
            <a:r>
              <a:rPr lang="en-US" sz="1500" b="0" i="0" spc="0" baseline="0" dirty="0" err="1">
                <a:solidFill>
                  <a:srgbClr val="002957"/>
                </a:solidFill>
                <a:latin typeface="Arial"/>
              </a:rPr>
              <a:t>rakenteita</a:t>
            </a:r>
            <a:r>
              <a:rPr lang="en-US" sz="1500" b="0" i="0" spc="0" baseline="0" dirty="0" smtClean="0">
                <a:solidFill>
                  <a:srgbClr val="002957"/>
                </a:solidFill>
                <a:latin typeface="Arial"/>
              </a:rPr>
              <a:t>?</a:t>
            </a:r>
          </a:p>
          <a:p>
            <a:pPr marL="0"/>
            <a:endParaRPr lang="en-US" sz="1500" b="0" i="0" spc="0" baseline="0" dirty="0">
              <a:solidFill>
                <a:srgbClr val="002957"/>
              </a:solidFill>
              <a:latin typeface="Arial"/>
            </a:endParaRPr>
          </a:p>
          <a:p>
            <a:pPr marL="0">
              <a:lnSpc>
                <a:spcPts val="2244"/>
              </a:lnSpc>
            </a:pPr>
            <a:r>
              <a:rPr lang="en-US" sz="1502" b="0" i="0" spc="0" baseline="0" dirty="0">
                <a:solidFill>
                  <a:srgbClr val="002957"/>
                </a:solidFill>
                <a:latin typeface="Arial"/>
              </a:rPr>
              <a:t>3. Laatikaa</a:t>
            </a:r>
            <a:r>
              <a:rPr lang="en-US" sz="1502" b="0" i="0" spc="-33" baseline="0" dirty="0">
                <a:solidFill>
                  <a:srgbClr val="002957"/>
                </a:solidFill>
                <a:latin typeface="Arial"/>
              </a:rPr>
              <a:t> </a:t>
            </a:r>
            <a:r>
              <a:rPr lang="en-US" sz="1502" b="0" i="0" spc="0" baseline="0" dirty="0">
                <a:solidFill>
                  <a:srgbClr val="002957"/>
                </a:solidFill>
                <a:latin typeface="Arial"/>
              </a:rPr>
              <a:t>tii</a:t>
            </a:r>
            <a:r>
              <a:rPr lang="en-US" sz="1502" b="0" i="0" spc="-16" baseline="0" dirty="0">
                <a:solidFill>
                  <a:srgbClr val="002957"/>
                </a:solidFill>
                <a:latin typeface="Arial"/>
              </a:rPr>
              <a:t>v</a:t>
            </a:r>
            <a:r>
              <a:rPr lang="en-US" sz="1502" b="0" i="0" spc="0" baseline="0" dirty="0">
                <a:solidFill>
                  <a:srgbClr val="002957"/>
                </a:solidFill>
                <a:latin typeface="Arial"/>
              </a:rPr>
              <a:t>is esit</a:t>
            </a:r>
            <a:r>
              <a:rPr lang="en-US" sz="1502" b="0" i="0" spc="-19" baseline="0" dirty="0">
                <a:solidFill>
                  <a:srgbClr val="002957"/>
                </a:solidFill>
                <a:latin typeface="Arial"/>
              </a:rPr>
              <a:t>y</a:t>
            </a:r>
            <a:r>
              <a:rPr lang="en-US" sz="1502" b="0" i="0" spc="0" baseline="0" dirty="0">
                <a:solidFill>
                  <a:srgbClr val="002957"/>
                </a:solidFill>
                <a:latin typeface="Arial"/>
              </a:rPr>
              <a:t>s (3-5</a:t>
            </a:r>
            <a:r>
              <a:rPr lang="en-US" sz="1502" b="0" i="0" spc="-21" baseline="0" dirty="0">
                <a:solidFill>
                  <a:srgbClr val="002957"/>
                </a:solidFill>
                <a:latin typeface="Arial"/>
              </a:rPr>
              <a:t> </a:t>
            </a:r>
            <a:r>
              <a:rPr lang="en-US" sz="1502" b="0" i="0" spc="0" baseline="0" dirty="0">
                <a:solidFill>
                  <a:srgbClr val="002957"/>
                </a:solidFill>
                <a:latin typeface="Arial"/>
              </a:rPr>
              <a:t>diaa) pienr</a:t>
            </a:r>
            <a:r>
              <a:rPr lang="en-US" sz="1502" b="0" i="0" spc="-15" baseline="0" dirty="0">
                <a:solidFill>
                  <a:srgbClr val="002957"/>
                </a:solidFill>
                <a:latin typeface="Arial"/>
              </a:rPr>
              <a:t>y</a:t>
            </a:r>
            <a:r>
              <a:rPr lang="en-US" sz="1502" b="0" i="0" spc="0" baseline="0" dirty="0">
                <a:solidFill>
                  <a:srgbClr val="002957"/>
                </a:solidFill>
                <a:latin typeface="Arial"/>
              </a:rPr>
              <a:t>hmänne ilmiöstä.</a:t>
            </a:r>
            <a:r>
              <a:rPr lang="en-US" sz="1502" b="0" i="0" spc="-19" baseline="0" dirty="0">
                <a:solidFill>
                  <a:srgbClr val="002957"/>
                </a:solidFill>
                <a:latin typeface="Arial"/>
              </a:rPr>
              <a:t> </a:t>
            </a:r>
            <a:r>
              <a:rPr lang="en-US" sz="1502" b="0" i="0" spc="0" baseline="0" dirty="0">
                <a:solidFill>
                  <a:srgbClr val="002957"/>
                </a:solidFill>
                <a:latin typeface="Arial"/>
              </a:rPr>
              <a:t>Esit</a:t>
            </a:r>
            <a:r>
              <a:rPr lang="en-US" sz="1502" b="0" i="0" spc="-19" baseline="0" dirty="0">
                <a:solidFill>
                  <a:srgbClr val="002957"/>
                </a:solidFill>
                <a:latin typeface="Arial"/>
              </a:rPr>
              <a:t>y</a:t>
            </a:r>
            <a:r>
              <a:rPr lang="en-US" sz="1502" b="0" i="0" spc="0" baseline="0" dirty="0">
                <a:solidFill>
                  <a:srgbClr val="002957"/>
                </a:solidFill>
                <a:latin typeface="Arial"/>
              </a:rPr>
              <a:t>ksen tulee</a:t>
            </a:r>
            <a:r>
              <a:rPr lang="en-US" sz="1502" b="0" i="0" spc="-21" baseline="0" dirty="0">
                <a:solidFill>
                  <a:srgbClr val="002957"/>
                </a:solidFill>
                <a:latin typeface="Arial"/>
              </a:rPr>
              <a:t> </a:t>
            </a:r>
            <a:r>
              <a:rPr lang="en-US" sz="1502" b="0" i="0" spc="0" baseline="0" dirty="0">
                <a:solidFill>
                  <a:srgbClr val="002957"/>
                </a:solidFill>
                <a:latin typeface="Arial"/>
              </a:rPr>
              <a:t>sisältää</a:t>
            </a:r>
            <a:r>
              <a:rPr lang="en-US" sz="1502" b="0" i="0" spc="-33" baseline="0" dirty="0">
                <a:solidFill>
                  <a:srgbClr val="002957"/>
                </a:solidFill>
                <a:latin typeface="Arial"/>
              </a:rPr>
              <a:t> </a:t>
            </a:r>
            <a:r>
              <a:rPr lang="en-US" sz="1502" b="0" i="0" spc="0" baseline="0" dirty="0">
                <a:solidFill>
                  <a:srgbClr val="002957"/>
                </a:solidFill>
                <a:latin typeface="Arial"/>
              </a:rPr>
              <a:t>lähteisiin </a:t>
            </a:r>
          </a:p>
          <a:p>
            <a:pPr marL="0">
              <a:lnSpc>
                <a:spcPts val="1441"/>
              </a:lnSpc>
            </a:pPr>
            <a:r>
              <a:rPr lang="en-US" sz="1500" b="0" i="0" spc="0" baseline="0" dirty="0">
                <a:solidFill>
                  <a:srgbClr val="002957"/>
                </a:solidFill>
                <a:latin typeface="Arial"/>
              </a:rPr>
              <a:t>nojaa</a:t>
            </a:r>
            <a:r>
              <a:rPr lang="en-US" sz="1500" b="0" i="0" spc="-18" baseline="0" dirty="0">
                <a:solidFill>
                  <a:srgbClr val="002957"/>
                </a:solidFill>
                <a:latin typeface="Arial"/>
              </a:rPr>
              <a:t>v</a:t>
            </a:r>
            <a:r>
              <a:rPr lang="en-US" sz="1500" b="0" i="0" spc="0" baseline="0" dirty="0">
                <a:solidFill>
                  <a:srgbClr val="002957"/>
                </a:solidFill>
                <a:latin typeface="Arial"/>
              </a:rPr>
              <a:t>aa tietoa</a:t>
            </a:r>
            <a:r>
              <a:rPr lang="en-US" sz="1500" b="0" i="0" spc="-32" baseline="0" dirty="0">
                <a:solidFill>
                  <a:srgbClr val="002957"/>
                </a:solidFill>
                <a:latin typeface="Arial"/>
              </a:rPr>
              <a:t> </a:t>
            </a:r>
            <a:r>
              <a:rPr lang="en-US" sz="1500" b="0" i="0" spc="0" baseline="0" dirty="0">
                <a:solidFill>
                  <a:srgbClr val="002957"/>
                </a:solidFill>
                <a:latin typeface="Arial"/>
              </a:rPr>
              <a:t>(muista</a:t>
            </a:r>
            <a:r>
              <a:rPr lang="en-US" sz="1500" b="0" i="0" spc="-20" baseline="0" dirty="0">
                <a:solidFill>
                  <a:srgbClr val="002957"/>
                </a:solidFill>
                <a:latin typeface="Arial"/>
              </a:rPr>
              <a:t> </a:t>
            </a:r>
            <a:r>
              <a:rPr lang="en-US" sz="1500" b="0" i="0" spc="0" baseline="0" dirty="0">
                <a:solidFill>
                  <a:srgbClr val="002957"/>
                </a:solidFill>
                <a:latin typeface="Arial"/>
              </a:rPr>
              <a:t>lähde</a:t>
            </a:r>
            <a:r>
              <a:rPr lang="en-US" sz="1500" b="0" i="0" spc="-17" baseline="0" dirty="0">
                <a:solidFill>
                  <a:srgbClr val="002957"/>
                </a:solidFill>
                <a:latin typeface="Arial"/>
              </a:rPr>
              <a:t>v</a:t>
            </a:r>
            <a:r>
              <a:rPr lang="en-US" sz="1500" b="0" i="0" spc="0" baseline="0" dirty="0">
                <a:solidFill>
                  <a:srgbClr val="002957"/>
                </a:solidFill>
                <a:latin typeface="Arial"/>
              </a:rPr>
              <a:t>iitteet)</a:t>
            </a:r>
            <a:r>
              <a:rPr lang="en-US" sz="1500" b="0" i="0" spc="-20" baseline="0" dirty="0">
                <a:solidFill>
                  <a:srgbClr val="002957"/>
                </a:solidFill>
                <a:latin typeface="Arial"/>
              </a:rPr>
              <a:t> </a:t>
            </a:r>
            <a:r>
              <a:rPr lang="en-US" sz="1500" b="0" i="0" spc="0" baseline="0" dirty="0">
                <a:solidFill>
                  <a:srgbClr val="002957"/>
                </a:solidFill>
                <a:latin typeface="Arial"/>
              </a:rPr>
              <a:t>sekä</a:t>
            </a:r>
            <a:r>
              <a:rPr lang="en-US" sz="1500" b="0" i="0" spc="-21" baseline="0" dirty="0">
                <a:solidFill>
                  <a:srgbClr val="002957"/>
                </a:solidFill>
                <a:latin typeface="Arial"/>
              </a:rPr>
              <a:t> </a:t>
            </a:r>
            <a:r>
              <a:rPr lang="en-US" sz="1500" b="0" i="0" spc="0" baseline="0" dirty="0">
                <a:solidFill>
                  <a:srgbClr val="002957"/>
                </a:solidFill>
                <a:latin typeface="Arial"/>
              </a:rPr>
              <a:t>ha</a:t>
            </a:r>
            <a:r>
              <a:rPr lang="en-US" sz="1500" b="0" i="0" spc="-18" baseline="0" dirty="0">
                <a:solidFill>
                  <a:srgbClr val="002957"/>
                </a:solidFill>
                <a:latin typeface="Arial"/>
              </a:rPr>
              <a:t>v</a:t>
            </a:r>
            <a:r>
              <a:rPr lang="en-US" sz="1500" b="0" i="0" spc="0" baseline="0" dirty="0">
                <a:solidFill>
                  <a:srgbClr val="002957"/>
                </a:solidFill>
                <a:latin typeface="Arial"/>
              </a:rPr>
              <a:t>ainnoista</a:t>
            </a:r>
            <a:r>
              <a:rPr lang="en-US" sz="1500" b="0" i="0" spc="-21" baseline="0" dirty="0">
                <a:solidFill>
                  <a:srgbClr val="002957"/>
                </a:solidFill>
                <a:latin typeface="Arial"/>
              </a:rPr>
              <a:t> </a:t>
            </a:r>
            <a:r>
              <a:rPr lang="en-US" sz="1500" b="0" i="0" spc="0" baseline="0" dirty="0">
                <a:solidFill>
                  <a:srgbClr val="002957"/>
                </a:solidFill>
                <a:latin typeface="Arial"/>
              </a:rPr>
              <a:t>poimittuja</a:t>
            </a:r>
            <a:r>
              <a:rPr lang="en-US" sz="1500" b="0" i="0" spc="-21" baseline="0" dirty="0">
                <a:solidFill>
                  <a:srgbClr val="002957"/>
                </a:solidFill>
                <a:latin typeface="Arial"/>
              </a:rPr>
              <a:t> </a:t>
            </a:r>
            <a:r>
              <a:rPr lang="en-US" sz="1500" b="0" i="0" spc="0" baseline="0" dirty="0">
                <a:solidFill>
                  <a:srgbClr val="002957"/>
                </a:solidFill>
                <a:latin typeface="Arial"/>
              </a:rPr>
              <a:t>kä</a:t>
            </a:r>
            <a:r>
              <a:rPr lang="en-US" sz="1500" b="0" i="0" spc="-17" baseline="0" dirty="0">
                <a:solidFill>
                  <a:srgbClr val="002957"/>
                </a:solidFill>
                <a:latin typeface="Arial"/>
              </a:rPr>
              <a:t>y</a:t>
            </a:r>
            <a:r>
              <a:rPr lang="en-US" sz="1500" b="0" i="0" spc="0" baseline="0" dirty="0">
                <a:solidFill>
                  <a:srgbClr val="002957"/>
                </a:solidFill>
                <a:latin typeface="Arial"/>
              </a:rPr>
              <a:t>tännönesimerkkejä. </a:t>
            </a:r>
          </a:p>
          <a:p>
            <a:pPr marL="0">
              <a:lnSpc>
                <a:spcPts val="1439"/>
              </a:lnSpc>
            </a:pPr>
            <a:r>
              <a:rPr lang="en-US" sz="1500" b="0" i="0" spc="0" baseline="0" dirty="0">
                <a:solidFill>
                  <a:srgbClr val="002957"/>
                </a:solidFill>
                <a:latin typeface="Arial"/>
              </a:rPr>
              <a:t>Laatikaa</a:t>
            </a:r>
            <a:r>
              <a:rPr lang="en-US" sz="1500" b="0" i="0" spc="-32" baseline="0" dirty="0">
                <a:solidFill>
                  <a:srgbClr val="002957"/>
                </a:solidFill>
                <a:latin typeface="Arial"/>
              </a:rPr>
              <a:t> </a:t>
            </a:r>
            <a:r>
              <a:rPr lang="en-US" sz="1500" b="0" i="0" spc="0" baseline="0" dirty="0">
                <a:solidFill>
                  <a:srgbClr val="002957"/>
                </a:solidFill>
                <a:latin typeface="Arial"/>
              </a:rPr>
              <a:t>m</a:t>
            </a:r>
            <a:r>
              <a:rPr lang="en-US" sz="1500" b="0" i="0" spc="-19" baseline="0" dirty="0">
                <a:solidFill>
                  <a:srgbClr val="002957"/>
                </a:solidFill>
                <a:latin typeface="Arial"/>
              </a:rPr>
              <a:t>y</a:t>
            </a:r>
            <a:r>
              <a:rPr lang="en-US" sz="1500" b="0" i="0" spc="0" baseline="0" dirty="0">
                <a:solidFill>
                  <a:srgbClr val="002957"/>
                </a:solidFill>
                <a:latin typeface="Arial"/>
              </a:rPr>
              <a:t>ös muutamia</a:t>
            </a:r>
            <a:r>
              <a:rPr lang="en-US" sz="1500" b="0" i="0" spc="-20" baseline="0" dirty="0">
                <a:solidFill>
                  <a:srgbClr val="002957"/>
                </a:solidFill>
                <a:latin typeface="Arial"/>
              </a:rPr>
              <a:t> </a:t>
            </a:r>
            <a:r>
              <a:rPr lang="en-US" sz="1500" b="0" i="0" spc="0" baseline="0" dirty="0">
                <a:solidFill>
                  <a:srgbClr val="002957"/>
                </a:solidFill>
                <a:latin typeface="Arial"/>
              </a:rPr>
              <a:t>k</a:t>
            </a:r>
            <a:r>
              <a:rPr lang="en-US" sz="1500" b="0" i="0" spc="-18" baseline="0" dirty="0">
                <a:solidFill>
                  <a:srgbClr val="002957"/>
                </a:solidFill>
                <a:latin typeface="Arial"/>
              </a:rPr>
              <a:t>y</a:t>
            </a:r>
            <a:r>
              <a:rPr lang="en-US" sz="1500" b="0" i="0" spc="0" baseline="0" dirty="0">
                <a:solidFill>
                  <a:srgbClr val="002957"/>
                </a:solidFill>
                <a:latin typeface="Arial"/>
              </a:rPr>
              <a:t>s</a:t>
            </a:r>
            <a:r>
              <a:rPr lang="en-US" sz="1500" b="0" i="0" spc="-18" baseline="0" dirty="0">
                <a:solidFill>
                  <a:srgbClr val="002957"/>
                </a:solidFill>
                <a:latin typeface="Arial"/>
              </a:rPr>
              <a:t>y</a:t>
            </a:r>
            <a:r>
              <a:rPr lang="en-US" sz="1500" b="0" i="0" spc="0" baseline="0" dirty="0">
                <a:solidFill>
                  <a:srgbClr val="002957"/>
                </a:solidFill>
                <a:latin typeface="Arial"/>
              </a:rPr>
              <a:t>m</a:t>
            </a:r>
            <a:r>
              <a:rPr lang="en-US" sz="1500" b="0" i="0" spc="-19" baseline="0" dirty="0">
                <a:solidFill>
                  <a:srgbClr val="002957"/>
                </a:solidFill>
                <a:latin typeface="Arial"/>
              </a:rPr>
              <a:t>y</a:t>
            </a:r>
            <a:r>
              <a:rPr lang="en-US" sz="1500" b="0" i="0" spc="0" baseline="0" dirty="0">
                <a:solidFill>
                  <a:srgbClr val="002957"/>
                </a:solidFill>
                <a:latin typeface="Arial"/>
              </a:rPr>
              <a:t>ksiä </a:t>
            </a:r>
            <a:r>
              <a:rPr lang="en-US" sz="1500" b="0" i="0" spc="-18" baseline="0" dirty="0">
                <a:solidFill>
                  <a:srgbClr val="002957"/>
                </a:solidFill>
                <a:latin typeface="Arial"/>
              </a:rPr>
              <a:t>v</a:t>
            </a:r>
            <a:r>
              <a:rPr lang="en-US" sz="1500" b="0" i="0" spc="0" baseline="0" dirty="0">
                <a:solidFill>
                  <a:srgbClr val="002957"/>
                </a:solidFill>
                <a:latin typeface="Arial"/>
              </a:rPr>
              <a:t>almiiksi </a:t>
            </a:r>
            <a:r>
              <a:rPr lang="en-US" sz="1500" b="0" i="0" spc="-17" baseline="0" dirty="0">
                <a:solidFill>
                  <a:srgbClr val="002957"/>
                </a:solidFill>
                <a:latin typeface="Arial"/>
              </a:rPr>
              <a:t>y</a:t>
            </a:r>
            <a:r>
              <a:rPr lang="en-US" sz="1500" b="0" i="0" spc="0" baseline="0" dirty="0">
                <a:solidFill>
                  <a:srgbClr val="002957"/>
                </a:solidFill>
                <a:latin typeface="Arial"/>
              </a:rPr>
              <a:t>hteisen keskustelun</a:t>
            </a:r>
            <a:r>
              <a:rPr lang="en-US" sz="1500" b="0" i="0" spc="-44" baseline="0" dirty="0">
                <a:solidFill>
                  <a:srgbClr val="002957"/>
                </a:solidFill>
                <a:latin typeface="Arial"/>
              </a:rPr>
              <a:t> </a:t>
            </a:r>
            <a:r>
              <a:rPr lang="en-US" sz="1500" b="0" i="0" spc="0" baseline="0" dirty="0">
                <a:solidFill>
                  <a:srgbClr val="002957"/>
                </a:solidFill>
                <a:latin typeface="Arial"/>
              </a:rPr>
              <a:t>tueksi.</a:t>
            </a:r>
            <a:r>
              <a:rPr lang="en-US" sz="1500" b="0" i="0" spc="-33" baseline="0" dirty="0">
                <a:solidFill>
                  <a:srgbClr val="002957"/>
                </a:solidFill>
                <a:latin typeface="Arial"/>
              </a:rPr>
              <a:t> </a:t>
            </a:r>
            <a:r>
              <a:rPr lang="en-US" sz="1500" b="0" i="0" spc="0" baseline="0" dirty="0">
                <a:solidFill>
                  <a:srgbClr val="002957"/>
                </a:solidFill>
                <a:latin typeface="Arial"/>
              </a:rPr>
              <a:t>Kullakin r</a:t>
            </a:r>
            <a:r>
              <a:rPr lang="en-US" sz="1500" b="0" i="0" spc="-13" baseline="0" dirty="0">
                <a:solidFill>
                  <a:srgbClr val="002957"/>
                </a:solidFill>
                <a:latin typeface="Arial"/>
              </a:rPr>
              <a:t>y</a:t>
            </a:r>
            <a:r>
              <a:rPr lang="en-US" sz="1500" b="0" i="0" spc="0" baseline="0" dirty="0">
                <a:solidFill>
                  <a:srgbClr val="002957"/>
                </a:solidFill>
                <a:latin typeface="Arial"/>
              </a:rPr>
              <a:t>hmällä </a:t>
            </a:r>
          </a:p>
          <a:p>
            <a:pPr marL="0">
              <a:lnSpc>
                <a:spcPts val="1440"/>
              </a:lnSpc>
            </a:pPr>
            <a:r>
              <a:rPr lang="en-US" sz="1500" b="0" i="0" spc="0" baseline="0" dirty="0">
                <a:solidFill>
                  <a:srgbClr val="002957"/>
                </a:solidFill>
                <a:latin typeface="Arial"/>
              </a:rPr>
              <a:t>on kä</a:t>
            </a:r>
            <a:r>
              <a:rPr lang="en-US" sz="1500" b="0" i="0" spc="-18" baseline="0" dirty="0">
                <a:solidFill>
                  <a:srgbClr val="002957"/>
                </a:solidFill>
                <a:latin typeface="Arial"/>
              </a:rPr>
              <a:t>y</a:t>
            </a:r>
            <a:r>
              <a:rPr lang="en-US" sz="1500" b="0" i="0" spc="0" baseline="0" dirty="0">
                <a:solidFill>
                  <a:srgbClr val="002957"/>
                </a:solidFill>
                <a:latin typeface="Arial"/>
              </a:rPr>
              <a:t>tettä</a:t>
            </a:r>
            <a:r>
              <a:rPr lang="en-US" sz="1500" b="0" i="0" spc="-18" baseline="0" dirty="0">
                <a:solidFill>
                  <a:srgbClr val="002957"/>
                </a:solidFill>
                <a:latin typeface="Arial"/>
              </a:rPr>
              <a:t>v</a:t>
            </a:r>
            <a:r>
              <a:rPr lang="en-US" sz="1500" b="0" i="0" spc="0" baseline="0" dirty="0">
                <a:solidFill>
                  <a:srgbClr val="002957"/>
                </a:solidFill>
                <a:latin typeface="Arial"/>
              </a:rPr>
              <a:t>issään</a:t>
            </a:r>
            <a:r>
              <a:rPr lang="en-US" sz="1500" b="0" i="0" spc="-21" baseline="0" dirty="0">
                <a:solidFill>
                  <a:srgbClr val="002957"/>
                </a:solidFill>
                <a:latin typeface="Arial"/>
              </a:rPr>
              <a:t> </a:t>
            </a:r>
            <a:r>
              <a:rPr lang="en-US" sz="1500" b="0" i="0" spc="-17" baseline="0" dirty="0">
                <a:solidFill>
                  <a:srgbClr val="002957"/>
                </a:solidFill>
                <a:latin typeface="Arial"/>
              </a:rPr>
              <a:t>y</a:t>
            </a:r>
            <a:r>
              <a:rPr lang="en-US" sz="1500" b="0" i="0" spc="0" baseline="0" dirty="0">
                <a:solidFill>
                  <a:srgbClr val="002957"/>
                </a:solidFill>
                <a:latin typeface="Arial"/>
              </a:rPr>
              <a:t>hteensä 10 minuuttia</a:t>
            </a:r>
            <a:r>
              <a:rPr lang="en-US" sz="1500" b="0" i="0" spc="-33" baseline="0" dirty="0">
                <a:solidFill>
                  <a:srgbClr val="002957"/>
                </a:solidFill>
                <a:latin typeface="Arial"/>
              </a:rPr>
              <a:t> </a:t>
            </a:r>
            <a:r>
              <a:rPr lang="en-US" sz="1500" b="0" i="0" spc="0" baseline="0" dirty="0">
                <a:solidFill>
                  <a:srgbClr val="002957"/>
                </a:solidFill>
                <a:latin typeface="Arial"/>
              </a:rPr>
              <a:t>(esit</a:t>
            </a:r>
            <a:r>
              <a:rPr lang="en-US" sz="1500" b="0" i="0" spc="-18" baseline="0" dirty="0">
                <a:solidFill>
                  <a:srgbClr val="002957"/>
                </a:solidFill>
                <a:latin typeface="Arial"/>
              </a:rPr>
              <a:t>y</a:t>
            </a:r>
            <a:r>
              <a:rPr lang="en-US" sz="1500" b="0" i="0" spc="0" baseline="0" dirty="0">
                <a:solidFill>
                  <a:srgbClr val="002957"/>
                </a:solidFill>
                <a:latin typeface="Arial"/>
              </a:rPr>
              <a:t>s+keskustelu).</a:t>
            </a:r>
          </a:p>
        </p:txBody>
      </p:sp>
      <p:sp>
        <p:nvSpPr>
          <p:cNvPr id="261" name="Rectangle 261"/>
          <p:cNvSpPr/>
          <p:nvPr/>
        </p:nvSpPr>
        <p:spPr>
          <a:xfrm>
            <a:off x="7777606" y="6622390"/>
            <a:ext cx="510921" cy="1529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900" b="1" i="0" spc="0" baseline="0" dirty="0">
                <a:solidFill>
                  <a:srgbClr val="FFFFFF"/>
                </a:solidFill>
                <a:latin typeface="Arial"/>
              </a:rPr>
              <a:t>1.11.2018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Freeform 26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0" t="0" r="0" b="0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EEEFE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3" name="Freeform 263"/>
          <p:cNvSpPr/>
          <p:nvPr/>
        </p:nvSpPr>
        <p:spPr>
          <a:xfrm>
            <a:off x="8504681" y="6593587"/>
            <a:ext cx="0" cy="180987"/>
          </a:xfrm>
          <a:custGeom>
            <a:avLst/>
            <a:gdLst/>
            <a:ahLst/>
            <a:cxnLst/>
            <a:rect l="0" t="0" r="0" b="0"/>
            <a:pathLst>
              <a:path h="180987">
                <a:moveTo>
                  <a:pt x="0" y="0"/>
                </a:moveTo>
                <a:lnTo>
                  <a:pt x="0" y="180987"/>
                </a:lnTo>
              </a:path>
            </a:pathLst>
          </a:custGeom>
          <a:noFill/>
          <a:ln w="25907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4" name="Freeform 264"/>
          <p:cNvSpPr/>
          <p:nvPr/>
        </p:nvSpPr>
        <p:spPr>
          <a:xfrm>
            <a:off x="7553706" y="6593587"/>
            <a:ext cx="0" cy="180987"/>
          </a:xfrm>
          <a:custGeom>
            <a:avLst/>
            <a:gdLst/>
            <a:ahLst/>
            <a:cxnLst/>
            <a:rect l="0" t="0" r="0" b="0"/>
            <a:pathLst>
              <a:path h="180987">
                <a:moveTo>
                  <a:pt x="0" y="0"/>
                </a:moveTo>
                <a:lnTo>
                  <a:pt x="0" y="180987"/>
                </a:lnTo>
              </a:path>
            </a:pathLst>
          </a:custGeom>
          <a:noFill/>
          <a:ln w="25907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5" name="Freeform 265"/>
          <p:cNvSpPr/>
          <p:nvPr/>
        </p:nvSpPr>
        <p:spPr>
          <a:xfrm>
            <a:off x="7923276" y="0"/>
            <a:ext cx="763524" cy="1028700"/>
          </a:xfrm>
          <a:custGeom>
            <a:avLst/>
            <a:gdLst/>
            <a:ahLst/>
            <a:cxnLst/>
            <a:rect l="0" t="0" r="0" b="0"/>
            <a:pathLst>
              <a:path w="763524" h="1028700">
                <a:moveTo>
                  <a:pt x="0" y="1028700"/>
                </a:moveTo>
                <a:lnTo>
                  <a:pt x="763524" y="1028700"/>
                </a:lnTo>
                <a:lnTo>
                  <a:pt x="763524" y="0"/>
                </a:lnTo>
                <a:lnTo>
                  <a:pt x="0" y="0"/>
                </a:lnTo>
                <a:lnTo>
                  <a:pt x="0" y="1028700"/>
                </a:lnTo>
                <a:close/>
              </a:path>
            </a:pathLst>
          </a:custGeom>
          <a:solidFill>
            <a:srgbClr val="002957">
              <a:alpha val="100000"/>
            </a:srgbClr>
          </a:solidFill>
          <a:ln w="2590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66" name="Picture 11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42731" y="166117"/>
            <a:ext cx="324611" cy="736091"/>
          </a:xfrm>
          <a:prstGeom prst="rect">
            <a:avLst/>
          </a:prstGeom>
          <a:noFill/>
          <a:extLst/>
        </p:spPr>
      </p:pic>
      <p:sp>
        <p:nvSpPr>
          <p:cNvPr id="267" name="Freeform 267"/>
          <p:cNvSpPr/>
          <p:nvPr/>
        </p:nvSpPr>
        <p:spPr>
          <a:xfrm>
            <a:off x="0" y="6541008"/>
            <a:ext cx="9144000" cy="323087"/>
          </a:xfrm>
          <a:custGeom>
            <a:avLst/>
            <a:gdLst/>
            <a:ahLst/>
            <a:cxnLst/>
            <a:rect l="0" t="0" r="0" b="0"/>
            <a:pathLst>
              <a:path w="9144000" h="323087">
                <a:moveTo>
                  <a:pt x="0" y="323087"/>
                </a:moveTo>
                <a:lnTo>
                  <a:pt x="9144000" y="323087"/>
                </a:lnTo>
                <a:lnTo>
                  <a:pt x="9144000" y="0"/>
                </a:lnTo>
                <a:lnTo>
                  <a:pt x="0" y="0"/>
                </a:lnTo>
                <a:lnTo>
                  <a:pt x="0" y="323087"/>
                </a:lnTo>
                <a:close/>
              </a:path>
            </a:pathLst>
          </a:custGeom>
          <a:solidFill>
            <a:srgbClr val="002957">
              <a:alpha val="100000"/>
            </a:srgbClr>
          </a:solidFill>
          <a:ln w="2590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8" name="Freeform 268"/>
          <p:cNvSpPr/>
          <p:nvPr/>
        </p:nvSpPr>
        <p:spPr>
          <a:xfrm>
            <a:off x="8504681" y="6593587"/>
            <a:ext cx="0" cy="180987"/>
          </a:xfrm>
          <a:custGeom>
            <a:avLst/>
            <a:gdLst/>
            <a:ahLst/>
            <a:cxnLst/>
            <a:rect l="0" t="0" r="0" b="0"/>
            <a:pathLst>
              <a:path h="180987">
                <a:moveTo>
                  <a:pt x="0" y="0"/>
                </a:moveTo>
                <a:lnTo>
                  <a:pt x="0" y="180987"/>
                </a:lnTo>
              </a:path>
            </a:pathLst>
          </a:custGeom>
          <a:noFill/>
          <a:ln w="25907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9" name="Freeform 269"/>
          <p:cNvSpPr/>
          <p:nvPr/>
        </p:nvSpPr>
        <p:spPr>
          <a:xfrm>
            <a:off x="7553706" y="6593587"/>
            <a:ext cx="0" cy="180987"/>
          </a:xfrm>
          <a:custGeom>
            <a:avLst/>
            <a:gdLst/>
            <a:ahLst/>
            <a:cxnLst/>
            <a:rect l="0" t="0" r="0" b="0"/>
            <a:pathLst>
              <a:path h="180987">
                <a:moveTo>
                  <a:pt x="0" y="0"/>
                </a:moveTo>
                <a:lnTo>
                  <a:pt x="0" y="180987"/>
                </a:lnTo>
              </a:path>
            </a:pathLst>
          </a:custGeom>
          <a:noFill/>
          <a:ln w="25907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0" name="Rectangle 270"/>
          <p:cNvSpPr/>
          <p:nvPr/>
        </p:nvSpPr>
        <p:spPr>
          <a:xfrm>
            <a:off x="6490970" y="6622390"/>
            <a:ext cx="2230424" cy="1529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2166873" algn="l"/>
              </a:tabLst>
            </a:pPr>
            <a:r>
              <a:rPr lang="en-US" sz="900" b="1" i="0" spc="0" baseline="0" dirty="0">
                <a:solidFill>
                  <a:srgbClr val="FF0000"/>
                </a:solidFill>
                <a:latin typeface="Arial"/>
              </a:rPr>
              <a:t>JYU. </a:t>
            </a:r>
            <a:r>
              <a:rPr lang="en-US" sz="900" b="1" i="0" spc="0" baseline="0" dirty="0">
                <a:solidFill>
                  <a:srgbClr val="FFFFFF"/>
                </a:solidFill>
                <a:latin typeface="Arial"/>
              </a:rPr>
              <a:t>Since 1863.	8</a:t>
            </a:r>
          </a:p>
        </p:txBody>
      </p:sp>
      <p:sp>
        <p:nvSpPr>
          <p:cNvPr id="271" name="Rectangle 271"/>
          <p:cNvSpPr/>
          <p:nvPr/>
        </p:nvSpPr>
        <p:spPr>
          <a:xfrm>
            <a:off x="548640" y="802793"/>
            <a:ext cx="4745532" cy="6117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3600" b="1" i="0" spc="0" baseline="0" dirty="0">
                <a:solidFill>
                  <a:srgbClr val="002957"/>
                </a:solidFill>
                <a:latin typeface="Arial"/>
              </a:rPr>
              <a:t>KTKP020</a:t>
            </a:r>
            <a:r>
              <a:rPr lang="en-US" sz="3600" b="1" i="0" spc="-70" baseline="0" dirty="0">
                <a:solidFill>
                  <a:srgbClr val="002957"/>
                </a:solidFill>
                <a:latin typeface="Arial"/>
              </a:rPr>
              <a:t> </a:t>
            </a:r>
            <a:r>
              <a:rPr lang="en-US" sz="3600" b="1" i="0" spc="0" baseline="0" dirty="0">
                <a:solidFill>
                  <a:srgbClr val="002957"/>
                </a:solidFill>
                <a:latin typeface="Arial"/>
              </a:rPr>
              <a:t>Yksilöessee</a:t>
            </a:r>
          </a:p>
        </p:txBody>
      </p:sp>
      <p:sp>
        <p:nvSpPr>
          <p:cNvPr id="272" name="Rectangle 272"/>
          <p:cNvSpPr/>
          <p:nvPr/>
        </p:nvSpPr>
        <p:spPr>
          <a:xfrm>
            <a:off x="548640" y="1652358"/>
            <a:ext cx="7794126" cy="400932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604" b="0" i="0" spc="0" baseline="0" dirty="0">
                <a:solidFill>
                  <a:srgbClr val="002957"/>
                </a:solidFill>
                <a:latin typeface="Arial"/>
              </a:rPr>
              <a:t>Kirjoita essee</a:t>
            </a:r>
            <a:r>
              <a:rPr lang="en-US" sz="2604" b="0" i="0" spc="-15" baseline="0" dirty="0">
                <a:solidFill>
                  <a:srgbClr val="002957"/>
                </a:solidFill>
                <a:latin typeface="Arial"/>
              </a:rPr>
              <a:t> </a:t>
            </a:r>
            <a:r>
              <a:rPr lang="en-US" sz="2604" b="0" i="0" spc="0" baseline="0" dirty="0">
                <a:solidFill>
                  <a:srgbClr val="002957"/>
                </a:solidFill>
                <a:latin typeface="Arial"/>
              </a:rPr>
              <a:t>valitsemastasi</a:t>
            </a:r>
            <a:r>
              <a:rPr lang="en-US" sz="2604" b="0" i="0" spc="714" baseline="0" dirty="0">
                <a:solidFill>
                  <a:srgbClr val="002957"/>
                </a:solidFill>
                <a:latin typeface="Arial"/>
              </a:rPr>
              <a:t>,</a:t>
            </a:r>
            <a:r>
              <a:rPr lang="en-US" sz="2604" b="1" i="0" spc="0" baseline="0" dirty="0">
                <a:solidFill>
                  <a:srgbClr val="002957"/>
                </a:solidFill>
                <a:latin typeface="Arial"/>
              </a:rPr>
              <a:t>kurssilla </a:t>
            </a:r>
          </a:p>
          <a:p>
            <a:pPr marL="0">
              <a:lnSpc>
                <a:spcPts val="3119"/>
              </a:lnSpc>
            </a:pPr>
            <a:r>
              <a:rPr lang="en-US" sz="2604" b="1" i="0" spc="0" baseline="0" dirty="0">
                <a:solidFill>
                  <a:srgbClr val="002957"/>
                </a:solidFill>
                <a:latin typeface="Arial"/>
              </a:rPr>
              <a:t>käsitell</a:t>
            </a:r>
            <a:r>
              <a:rPr lang="en-US" sz="2604" b="1" i="0" spc="-26" baseline="0" dirty="0">
                <a:solidFill>
                  <a:srgbClr val="002957"/>
                </a:solidFill>
                <a:latin typeface="Arial"/>
              </a:rPr>
              <a:t>y</a:t>
            </a:r>
            <a:r>
              <a:rPr lang="en-US" sz="2604" b="1" i="0" spc="0" baseline="0" dirty="0">
                <a:solidFill>
                  <a:srgbClr val="002957"/>
                </a:solidFill>
                <a:latin typeface="Arial"/>
              </a:rPr>
              <a:t>st</a:t>
            </a:r>
            <a:r>
              <a:rPr lang="en-US" sz="2604" b="1" i="0" spc="754" baseline="0" dirty="0">
                <a:solidFill>
                  <a:srgbClr val="002957"/>
                </a:solidFill>
                <a:latin typeface="Arial"/>
              </a:rPr>
              <a:t>ä</a:t>
            </a:r>
            <a:r>
              <a:rPr lang="en-US" sz="2604" b="0" i="0" spc="0" baseline="0" dirty="0">
                <a:solidFill>
                  <a:srgbClr val="002957"/>
                </a:solidFill>
                <a:latin typeface="Arial"/>
              </a:rPr>
              <a:t>oppimiseen,</a:t>
            </a:r>
            <a:r>
              <a:rPr lang="en-US" sz="2604" b="0" i="0" spc="-28" baseline="0" dirty="0">
                <a:solidFill>
                  <a:srgbClr val="002957"/>
                </a:solidFill>
                <a:latin typeface="Arial"/>
              </a:rPr>
              <a:t> </a:t>
            </a:r>
            <a:r>
              <a:rPr lang="en-US" sz="2604" b="0" i="0" spc="0" baseline="0" dirty="0">
                <a:solidFill>
                  <a:srgbClr val="002957"/>
                </a:solidFill>
                <a:latin typeface="Arial"/>
              </a:rPr>
              <a:t>kasvatukseen</a:t>
            </a:r>
            <a:r>
              <a:rPr lang="en-US" sz="2604" b="0" i="0" spc="-39" baseline="0" dirty="0">
                <a:solidFill>
                  <a:srgbClr val="002957"/>
                </a:solidFill>
                <a:latin typeface="Arial"/>
              </a:rPr>
              <a:t> </a:t>
            </a:r>
            <a:r>
              <a:rPr lang="en-US" sz="2604" b="0" i="0" spc="0" baseline="0" dirty="0">
                <a:solidFill>
                  <a:srgbClr val="002957"/>
                </a:solidFill>
                <a:latin typeface="Arial"/>
              </a:rPr>
              <a:t>ja </a:t>
            </a:r>
          </a:p>
          <a:p>
            <a:pPr marL="0">
              <a:lnSpc>
                <a:spcPts val="3120"/>
              </a:lnSpc>
            </a:pPr>
            <a:r>
              <a:rPr lang="en-US" sz="2606" b="0" i="0" spc="0" baseline="0" dirty="0">
                <a:solidFill>
                  <a:srgbClr val="002957"/>
                </a:solidFill>
                <a:latin typeface="Arial"/>
              </a:rPr>
              <a:t>yhteiskuntaan</a:t>
            </a:r>
            <a:r>
              <a:rPr lang="en-US" sz="2606" b="0" i="0" spc="-23" baseline="0" dirty="0">
                <a:solidFill>
                  <a:srgbClr val="002957"/>
                </a:solidFill>
                <a:latin typeface="Arial"/>
              </a:rPr>
              <a:t> </a:t>
            </a:r>
            <a:r>
              <a:rPr lang="en-US" sz="2606" b="0" i="0" spc="0" baseline="0" dirty="0">
                <a:solidFill>
                  <a:srgbClr val="002957"/>
                </a:solidFill>
                <a:latin typeface="Arial"/>
              </a:rPr>
              <a:t>liit</a:t>
            </a:r>
            <a:r>
              <a:rPr lang="en-US" sz="2606" b="0" i="0" spc="-10" baseline="0" dirty="0">
                <a:solidFill>
                  <a:srgbClr val="002957"/>
                </a:solidFill>
                <a:latin typeface="Arial"/>
              </a:rPr>
              <a:t>t</a:t>
            </a:r>
            <a:r>
              <a:rPr lang="en-US" sz="2606" b="0" i="0" spc="0" baseline="0" dirty="0">
                <a:solidFill>
                  <a:srgbClr val="002957"/>
                </a:solidFill>
                <a:latin typeface="Arial"/>
              </a:rPr>
              <a:t>yvästä</a:t>
            </a:r>
            <a:r>
              <a:rPr lang="en-US" sz="2606" b="0" i="0" spc="-10" baseline="0" dirty="0">
                <a:solidFill>
                  <a:srgbClr val="002957"/>
                </a:solidFill>
                <a:latin typeface="Arial"/>
              </a:rPr>
              <a:t> </a:t>
            </a:r>
            <a:r>
              <a:rPr lang="en-US" sz="2606" b="0" i="0" spc="0" baseline="0" dirty="0">
                <a:solidFill>
                  <a:srgbClr val="002957"/>
                </a:solidFill>
                <a:latin typeface="Arial"/>
              </a:rPr>
              <a:t>ilmiöstä.</a:t>
            </a:r>
            <a:r>
              <a:rPr lang="en-US" sz="2606" b="0" i="0" spc="-23" baseline="0" dirty="0">
                <a:solidFill>
                  <a:srgbClr val="002957"/>
                </a:solidFill>
                <a:latin typeface="Arial"/>
              </a:rPr>
              <a:t> </a:t>
            </a:r>
            <a:r>
              <a:rPr lang="en-US" sz="2606" b="0" i="0" spc="0" baseline="0" dirty="0">
                <a:solidFill>
                  <a:srgbClr val="002957"/>
                </a:solidFill>
                <a:latin typeface="Arial"/>
              </a:rPr>
              <a:t>Ilmiö voi olla</a:t>
            </a:r>
            <a:r>
              <a:rPr lang="en-US" sz="2606" b="0" i="0" spc="-18" baseline="0" dirty="0">
                <a:solidFill>
                  <a:srgbClr val="002957"/>
                </a:solidFill>
                <a:latin typeface="Arial"/>
              </a:rPr>
              <a:t> </a:t>
            </a:r>
            <a:r>
              <a:rPr lang="en-US" sz="2606" b="0" i="0" spc="0" baseline="0" dirty="0">
                <a:solidFill>
                  <a:srgbClr val="002957"/>
                </a:solidFill>
                <a:latin typeface="Arial"/>
              </a:rPr>
              <a:t>sama, </a:t>
            </a:r>
          </a:p>
          <a:p>
            <a:pPr marL="0">
              <a:lnSpc>
                <a:spcPts val="3121"/>
              </a:lnSpc>
            </a:pPr>
            <a:r>
              <a:rPr lang="en-US" sz="2604" b="0" i="0" spc="0" baseline="0" dirty="0">
                <a:solidFill>
                  <a:srgbClr val="002957"/>
                </a:solidFill>
                <a:latin typeface="Arial"/>
              </a:rPr>
              <a:t>johon perehdyit</a:t>
            </a:r>
            <a:r>
              <a:rPr lang="en-US" sz="2604" b="0" i="0" spc="-15" baseline="0" dirty="0">
                <a:solidFill>
                  <a:srgbClr val="002957"/>
                </a:solidFill>
                <a:latin typeface="Arial"/>
              </a:rPr>
              <a:t> </a:t>
            </a:r>
            <a:r>
              <a:rPr lang="en-US" sz="2604" b="0" i="0" spc="0" baseline="0" dirty="0">
                <a:solidFill>
                  <a:srgbClr val="002957"/>
                </a:solidFill>
                <a:latin typeface="Arial"/>
              </a:rPr>
              <a:t>pienryhmäsi</a:t>
            </a:r>
            <a:r>
              <a:rPr lang="en-US" sz="2604" b="0" i="0" spc="-41" baseline="0" dirty="0">
                <a:solidFill>
                  <a:srgbClr val="002957"/>
                </a:solidFill>
                <a:latin typeface="Arial"/>
              </a:rPr>
              <a:t> </a:t>
            </a:r>
            <a:r>
              <a:rPr lang="en-US" sz="2604" b="0" i="0" spc="0" baseline="0" dirty="0">
                <a:solidFill>
                  <a:srgbClr val="002957"/>
                </a:solidFill>
                <a:latin typeface="Arial"/>
              </a:rPr>
              <a:t>kanssa.</a:t>
            </a:r>
            <a:r>
              <a:rPr lang="en-US" sz="2604" b="0" i="0" spc="-31" baseline="0" dirty="0">
                <a:solidFill>
                  <a:srgbClr val="002957"/>
                </a:solidFill>
                <a:latin typeface="Arial"/>
              </a:rPr>
              <a:t> </a:t>
            </a:r>
            <a:r>
              <a:rPr lang="en-US" sz="2604" b="0" i="0" spc="0" baseline="0" dirty="0">
                <a:solidFill>
                  <a:srgbClr val="002957"/>
                </a:solidFill>
                <a:latin typeface="Arial"/>
              </a:rPr>
              <a:t>Kurssitehtävän </a:t>
            </a:r>
          </a:p>
          <a:p>
            <a:pPr marL="0">
              <a:lnSpc>
                <a:spcPts val="3119"/>
              </a:lnSpc>
            </a:pPr>
            <a:r>
              <a:rPr lang="en-US" sz="2604" b="0" i="0" spc="0" baseline="0" dirty="0">
                <a:solidFill>
                  <a:srgbClr val="002957"/>
                </a:solidFill>
                <a:latin typeface="Arial"/>
              </a:rPr>
              <a:t>oleva</a:t>
            </a:r>
            <a:r>
              <a:rPr lang="en-US" sz="2604" b="0" i="0" spc="-13" baseline="0" dirty="0">
                <a:solidFill>
                  <a:srgbClr val="002957"/>
                </a:solidFill>
                <a:latin typeface="Arial"/>
              </a:rPr>
              <a:t> </a:t>
            </a:r>
            <a:r>
              <a:rPr lang="en-US" sz="2604" b="0" i="0" spc="0" baseline="0" dirty="0">
                <a:solidFill>
                  <a:srgbClr val="002957"/>
                </a:solidFill>
                <a:latin typeface="Arial"/>
              </a:rPr>
              <a:t>yksilöessee</a:t>
            </a:r>
            <a:r>
              <a:rPr lang="en-US" sz="2604" b="0" i="0" spc="-39" baseline="0" dirty="0">
                <a:solidFill>
                  <a:srgbClr val="002957"/>
                </a:solidFill>
                <a:latin typeface="Arial"/>
              </a:rPr>
              <a:t> </a:t>
            </a:r>
            <a:r>
              <a:rPr lang="en-US" sz="2604" b="0" i="0" spc="0" baseline="0" dirty="0">
                <a:solidFill>
                  <a:srgbClr val="002957"/>
                </a:solidFill>
                <a:latin typeface="Arial"/>
              </a:rPr>
              <a:t>on pituudeltaan</a:t>
            </a:r>
            <a:r>
              <a:rPr lang="en-US" sz="2604" b="0" i="0" spc="-15" baseline="0" dirty="0">
                <a:solidFill>
                  <a:srgbClr val="002957"/>
                </a:solidFill>
                <a:latin typeface="Arial"/>
              </a:rPr>
              <a:t> </a:t>
            </a:r>
            <a:r>
              <a:rPr lang="en-US" sz="2604" b="0" i="0" spc="0" baseline="0" dirty="0">
                <a:solidFill>
                  <a:srgbClr val="002957"/>
                </a:solidFill>
                <a:latin typeface="Arial"/>
              </a:rPr>
              <a:t>noin 750-1250 </a:t>
            </a:r>
          </a:p>
          <a:p>
            <a:pPr marL="0">
              <a:lnSpc>
                <a:spcPts val="3119"/>
              </a:lnSpc>
            </a:pPr>
            <a:r>
              <a:rPr lang="en-US" sz="2604" b="0" i="0" spc="0" baseline="0" dirty="0">
                <a:solidFill>
                  <a:srgbClr val="002957"/>
                </a:solidFill>
                <a:latin typeface="Arial"/>
              </a:rPr>
              <a:t>sanaa.</a:t>
            </a:r>
            <a:r>
              <a:rPr lang="en-US" sz="2604" b="0" i="0" spc="-15" baseline="0" dirty="0">
                <a:solidFill>
                  <a:srgbClr val="002957"/>
                </a:solidFill>
                <a:latin typeface="Arial"/>
              </a:rPr>
              <a:t> </a:t>
            </a:r>
            <a:r>
              <a:rPr lang="en-US" sz="2604" b="0" i="0" spc="0" baseline="0" dirty="0">
                <a:solidFill>
                  <a:srgbClr val="002957"/>
                </a:solidFill>
                <a:latin typeface="Arial"/>
              </a:rPr>
              <a:t>Esseessä</a:t>
            </a:r>
            <a:r>
              <a:rPr lang="en-US" sz="2604" b="0" i="0" spc="-28" baseline="0" dirty="0">
                <a:solidFill>
                  <a:srgbClr val="002957"/>
                </a:solidFill>
                <a:latin typeface="Arial"/>
              </a:rPr>
              <a:t> </a:t>
            </a:r>
            <a:r>
              <a:rPr lang="en-US" sz="2604" b="0" i="0" spc="0" baseline="0" dirty="0">
                <a:solidFill>
                  <a:srgbClr val="002957"/>
                </a:solidFill>
                <a:latin typeface="Arial"/>
              </a:rPr>
              <a:t>tulee hyödyntää</a:t>
            </a:r>
            <a:r>
              <a:rPr lang="en-US" sz="2604" b="0" i="0" spc="-23" baseline="0" dirty="0">
                <a:solidFill>
                  <a:srgbClr val="002957"/>
                </a:solidFill>
                <a:latin typeface="Arial"/>
              </a:rPr>
              <a:t> </a:t>
            </a:r>
            <a:r>
              <a:rPr lang="en-US" sz="2604" b="0" i="0" spc="0" baseline="0" dirty="0">
                <a:solidFill>
                  <a:srgbClr val="002957"/>
                </a:solidFill>
                <a:latin typeface="Arial"/>
              </a:rPr>
              <a:t>kurssiin</a:t>
            </a:r>
            <a:r>
              <a:rPr lang="en-US" sz="2604" b="0" i="0" spc="-28" baseline="0" dirty="0">
                <a:solidFill>
                  <a:srgbClr val="002957"/>
                </a:solidFill>
                <a:latin typeface="Arial"/>
              </a:rPr>
              <a:t> </a:t>
            </a:r>
            <a:r>
              <a:rPr lang="en-US" sz="2604" b="0" i="0" spc="0" baseline="0" dirty="0">
                <a:solidFill>
                  <a:srgbClr val="002957"/>
                </a:solidFill>
                <a:latin typeface="Arial"/>
              </a:rPr>
              <a:t>sisältyvää </a:t>
            </a:r>
          </a:p>
          <a:p>
            <a:pPr marL="0">
              <a:lnSpc>
                <a:spcPts val="3122"/>
              </a:lnSpc>
            </a:pPr>
            <a:r>
              <a:rPr lang="en-US" sz="2604" b="0" i="0" spc="0" baseline="0" dirty="0">
                <a:solidFill>
                  <a:srgbClr val="002957"/>
                </a:solidFill>
                <a:latin typeface="Arial"/>
              </a:rPr>
              <a:t>kirjallisuutta</a:t>
            </a:r>
            <a:r>
              <a:rPr lang="en-US" sz="2604" b="0" i="0" spc="-13" baseline="0" dirty="0">
                <a:solidFill>
                  <a:srgbClr val="002957"/>
                </a:solidFill>
                <a:latin typeface="Arial"/>
              </a:rPr>
              <a:t> </a:t>
            </a:r>
            <a:r>
              <a:rPr lang="en-US" sz="2604" b="0" i="0" spc="0" baseline="0" dirty="0">
                <a:solidFill>
                  <a:srgbClr val="002957"/>
                </a:solidFill>
                <a:latin typeface="Arial"/>
              </a:rPr>
              <a:t>ja luentojen sisältöjä.</a:t>
            </a:r>
            <a:r>
              <a:rPr lang="en-US" sz="2604" b="0" i="0" spc="-20" baseline="0" dirty="0">
                <a:solidFill>
                  <a:srgbClr val="002957"/>
                </a:solidFill>
                <a:latin typeface="Arial"/>
              </a:rPr>
              <a:t> </a:t>
            </a:r>
            <a:r>
              <a:rPr lang="en-US" sz="2604" b="0" i="0" spc="0" baseline="0" dirty="0">
                <a:solidFill>
                  <a:srgbClr val="002957"/>
                </a:solidFill>
                <a:latin typeface="Arial"/>
              </a:rPr>
              <a:t>Lisäksi</a:t>
            </a:r>
            <a:r>
              <a:rPr lang="en-US" sz="2604" b="0" i="0" spc="-23" baseline="0" dirty="0">
                <a:solidFill>
                  <a:srgbClr val="002957"/>
                </a:solidFill>
                <a:latin typeface="Arial"/>
              </a:rPr>
              <a:t> </a:t>
            </a:r>
            <a:r>
              <a:rPr lang="en-US" sz="2604" b="0" i="0" spc="0" baseline="0" dirty="0">
                <a:solidFill>
                  <a:srgbClr val="002957"/>
                </a:solidFill>
                <a:latin typeface="Arial"/>
              </a:rPr>
              <a:t>esseeseen </a:t>
            </a:r>
          </a:p>
          <a:p>
            <a:pPr marL="0">
              <a:lnSpc>
                <a:spcPts val="3119"/>
              </a:lnSpc>
            </a:pPr>
            <a:r>
              <a:rPr lang="en-US" sz="2604" b="0" i="0" spc="0" baseline="0" dirty="0">
                <a:solidFill>
                  <a:srgbClr val="002957"/>
                </a:solidFill>
                <a:latin typeface="Arial"/>
              </a:rPr>
              <a:t>sisällytetään</a:t>
            </a:r>
            <a:r>
              <a:rPr lang="en-US" sz="2604" b="0" i="0" spc="-23" baseline="0" dirty="0">
                <a:solidFill>
                  <a:srgbClr val="002957"/>
                </a:solidFill>
                <a:latin typeface="Arial"/>
              </a:rPr>
              <a:t> </a:t>
            </a:r>
            <a:r>
              <a:rPr lang="en-US" sz="2604" b="0" i="0" spc="0" baseline="0" dirty="0">
                <a:solidFill>
                  <a:srgbClr val="002957"/>
                </a:solidFill>
                <a:latin typeface="Arial"/>
              </a:rPr>
              <a:t>observointi</a:t>
            </a:r>
            <a:r>
              <a:rPr lang="en-US" sz="2604" b="0" i="0" spc="-10" baseline="0" dirty="0">
                <a:solidFill>
                  <a:srgbClr val="002957"/>
                </a:solidFill>
                <a:latin typeface="Arial"/>
              </a:rPr>
              <a:t>t</a:t>
            </a:r>
            <a:r>
              <a:rPr lang="en-US" sz="2604" b="0" i="0" spc="0" baseline="0" dirty="0">
                <a:solidFill>
                  <a:srgbClr val="002957"/>
                </a:solidFill>
                <a:latin typeface="Arial"/>
              </a:rPr>
              <a:t>ehtävän</a:t>
            </a:r>
            <a:r>
              <a:rPr lang="en-US" sz="2604" b="0" i="0" spc="-23" baseline="0" dirty="0">
                <a:solidFill>
                  <a:srgbClr val="002957"/>
                </a:solidFill>
                <a:latin typeface="Arial"/>
              </a:rPr>
              <a:t> </a:t>
            </a:r>
            <a:r>
              <a:rPr lang="en-US" sz="2604" b="0" i="0" spc="0" baseline="0" dirty="0">
                <a:solidFill>
                  <a:srgbClr val="002957"/>
                </a:solidFill>
                <a:latin typeface="Arial"/>
              </a:rPr>
              <a:t>myötä</a:t>
            </a:r>
            <a:r>
              <a:rPr lang="en-US" sz="2604" b="0" i="0" spc="-10" baseline="0" dirty="0">
                <a:solidFill>
                  <a:srgbClr val="002957"/>
                </a:solidFill>
                <a:latin typeface="Arial"/>
              </a:rPr>
              <a:t> </a:t>
            </a:r>
            <a:r>
              <a:rPr lang="en-US" sz="2604" b="0" i="0" spc="0" baseline="0" dirty="0">
                <a:solidFill>
                  <a:srgbClr val="002957"/>
                </a:solidFill>
                <a:latin typeface="Arial"/>
              </a:rPr>
              <a:t>saatuja </a:t>
            </a:r>
          </a:p>
          <a:p>
            <a:pPr marL="0">
              <a:lnSpc>
                <a:spcPts val="3120"/>
              </a:lnSpc>
            </a:pPr>
            <a:r>
              <a:rPr lang="en-US" sz="2604" b="0" i="0" spc="0" baseline="0" dirty="0">
                <a:solidFill>
                  <a:srgbClr val="002957"/>
                </a:solidFill>
                <a:latin typeface="Arial"/>
              </a:rPr>
              <a:t>käytännönesimer</a:t>
            </a:r>
            <a:r>
              <a:rPr lang="en-US" sz="2604" b="0" i="0" spc="-10" baseline="0" dirty="0">
                <a:solidFill>
                  <a:srgbClr val="002957"/>
                </a:solidFill>
                <a:latin typeface="Arial"/>
              </a:rPr>
              <a:t>k</a:t>
            </a:r>
            <a:r>
              <a:rPr lang="en-US" sz="2604" b="0" i="0" spc="0" baseline="0" dirty="0">
                <a:solidFill>
                  <a:srgbClr val="002957"/>
                </a:solidFill>
                <a:latin typeface="Arial"/>
              </a:rPr>
              <a:t>kej</a:t>
            </a:r>
            <a:r>
              <a:rPr lang="en-US" sz="2604" b="0" i="0" spc="-10" baseline="0" dirty="0">
                <a:solidFill>
                  <a:srgbClr val="002957"/>
                </a:solidFill>
                <a:latin typeface="Arial"/>
              </a:rPr>
              <a:t>ä</a:t>
            </a:r>
            <a:r>
              <a:rPr lang="en-US" sz="2604" b="0" i="0" spc="0" baseline="0" dirty="0">
                <a:solidFill>
                  <a:srgbClr val="002957"/>
                </a:solidFill>
                <a:latin typeface="Arial"/>
              </a:rPr>
              <a:t> sekä</a:t>
            </a:r>
            <a:r>
              <a:rPr lang="en-US" sz="2604" b="0" i="0" spc="-23" baseline="0" dirty="0">
                <a:solidFill>
                  <a:srgbClr val="002957"/>
                </a:solidFill>
                <a:latin typeface="Arial"/>
              </a:rPr>
              <a:t> </a:t>
            </a:r>
            <a:r>
              <a:rPr lang="en-US" sz="2604" b="0" i="0" spc="0" baseline="0" dirty="0">
                <a:solidFill>
                  <a:srgbClr val="002957"/>
                </a:solidFill>
                <a:latin typeface="Arial"/>
              </a:rPr>
              <a:t>mahdollisesti</a:t>
            </a:r>
            <a:r>
              <a:rPr lang="en-US" sz="2604" b="0" i="0" spc="-28" baseline="0" dirty="0">
                <a:solidFill>
                  <a:srgbClr val="002957"/>
                </a:solidFill>
                <a:latin typeface="Arial"/>
              </a:rPr>
              <a:t> </a:t>
            </a:r>
            <a:r>
              <a:rPr lang="en-US" sz="2604" b="0" i="0" spc="0" baseline="0" dirty="0">
                <a:solidFill>
                  <a:srgbClr val="002957"/>
                </a:solidFill>
                <a:latin typeface="Arial"/>
              </a:rPr>
              <a:t>muuta </a:t>
            </a:r>
          </a:p>
          <a:p>
            <a:pPr marL="0">
              <a:lnSpc>
                <a:spcPts val="3120"/>
              </a:lnSpc>
            </a:pPr>
            <a:r>
              <a:rPr lang="en-US" sz="2606" b="0" i="0" spc="0" baseline="0" dirty="0">
                <a:solidFill>
                  <a:srgbClr val="002957"/>
                </a:solidFill>
                <a:latin typeface="Arial"/>
              </a:rPr>
              <a:t>asiaankuuluvaa lähteistöä. </a:t>
            </a:r>
          </a:p>
        </p:txBody>
      </p:sp>
      <p:sp>
        <p:nvSpPr>
          <p:cNvPr id="273" name="Rectangle 273"/>
          <p:cNvSpPr/>
          <p:nvPr/>
        </p:nvSpPr>
        <p:spPr>
          <a:xfrm>
            <a:off x="548640" y="5740335"/>
            <a:ext cx="4921825" cy="23857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0" baseline="0" dirty="0">
                <a:solidFill>
                  <a:srgbClr val="002957"/>
                </a:solidFill>
                <a:latin typeface="Arial"/>
              </a:rPr>
              <a:t>(Jos</a:t>
            </a:r>
            <a:r>
              <a:rPr lang="en-US" sz="1403" b="0" i="0" spc="-30" baseline="0" dirty="0">
                <a:solidFill>
                  <a:srgbClr val="002957"/>
                </a:solidFill>
                <a:latin typeface="Arial"/>
              </a:rPr>
              <a:t> </a:t>
            </a:r>
            <a:r>
              <a:rPr lang="en-US" sz="1403" b="0" i="0" spc="0" baseline="0" dirty="0">
                <a:solidFill>
                  <a:srgbClr val="002957"/>
                </a:solidFill>
                <a:latin typeface="Arial"/>
              </a:rPr>
              <a:t>1,5</a:t>
            </a:r>
            <a:r>
              <a:rPr lang="en-US" sz="1403" b="0" i="0" spc="-13" baseline="0" dirty="0">
                <a:solidFill>
                  <a:srgbClr val="002957"/>
                </a:solidFill>
                <a:latin typeface="Arial"/>
              </a:rPr>
              <a:t> </a:t>
            </a:r>
            <a:r>
              <a:rPr lang="en-US" sz="1403" b="0" i="0" spc="0" baseline="0" dirty="0">
                <a:solidFill>
                  <a:srgbClr val="002957"/>
                </a:solidFill>
                <a:latin typeface="Arial"/>
              </a:rPr>
              <a:t>ri</a:t>
            </a:r>
            <a:r>
              <a:rPr lang="en-US" sz="1403" b="0" i="0" spc="-16" baseline="0" dirty="0">
                <a:solidFill>
                  <a:srgbClr val="002957"/>
                </a:solidFill>
                <a:latin typeface="Arial"/>
              </a:rPr>
              <a:t>v</a:t>
            </a:r>
            <a:r>
              <a:rPr lang="en-US" sz="1403" b="0" i="0" spc="0" baseline="0" dirty="0">
                <a:solidFill>
                  <a:srgbClr val="002957"/>
                </a:solidFill>
                <a:latin typeface="Arial"/>
              </a:rPr>
              <a:t>i</a:t>
            </a:r>
            <a:r>
              <a:rPr lang="en-US" sz="1403" b="0" i="0" spc="-18" baseline="0" dirty="0">
                <a:solidFill>
                  <a:srgbClr val="002957"/>
                </a:solidFill>
                <a:latin typeface="Arial"/>
              </a:rPr>
              <a:t>v</a:t>
            </a:r>
            <a:r>
              <a:rPr lang="en-US" sz="1403" b="0" i="0" spc="0" baseline="0" dirty="0">
                <a:solidFill>
                  <a:srgbClr val="002957"/>
                </a:solidFill>
                <a:latin typeface="Arial"/>
              </a:rPr>
              <a:t>äl</a:t>
            </a:r>
            <a:r>
              <a:rPr lang="en-US" sz="1403" b="0" i="0" spc="407" baseline="0" dirty="0">
                <a:solidFill>
                  <a:srgbClr val="002957"/>
                </a:solidFill>
                <a:latin typeface="Arial"/>
              </a:rPr>
              <a:t>i</a:t>
            </a:r>
            <a:r>
              <a:rPr lang="en-US" sz="1403" b="0" i="0" spc="0" baseline="0" dirty="0">
                <a:solidFill>
                  <a:srgbClr val="002957"/>
                </a:solidFill>
                <a:latin typeface="Arial"/>
              </a:rPr>
              <a:t>ja</a:t>
            </a:r>
            <a:r>
              <a:rPr lang="en-US" sz="1403" b="0" i="0" spc="-30" baseline="0" dirty="0">
                <a:solidFill>
                  <a:srgbClr val="002957"/>
                </a:solidFill>
                <a:latin typeface="Arial"/>
              </a:rPr>
              <a:t> </a:t>
            </a:r>
            <a:r>
              <a:rPr lang="en-US" sz="1403" b="0" i="0" spc="-53" baseline="0" dirty="0">
                <a:solidFill>
                  <a:srgbClr val="002957"/>
                </a:solidFill>
                <a:latin typeface="Arial"/>
              </a:rPr>
              <a:t>T</a:t>
            </a:r>
            <a:r>
              <a:rPr lang="en-US" sz="1403" b="0" i="0" spc="0" baseline="0" dirty="0">
                <a:solidFill>
                  <a:srgbClr val="002957"/>
                </a:solidFill>
                <a:latin typeface="Arial"/>
              </a:rPr>
              <a:t>imes</a:t>
            </a:r>
            <a:r>
              <a:rPr lang="en-US" sz="1403" b="0" i="0" spc="-18" baseline="0" dirty="0">
                <a:solidFill>
                  <a:srgbClr val="002957"/>
                </a:solidFill>
                <a:latin typeface="Arial"/>
              </a:rPr>
              <a:t> </a:t>
            </a:r>
            <a:r>
              <a:rPr lang="en-US" sz="1403" b="0" i="0" spc="0" baseline="0" dirty="0">
                <a:solidFill>
                  <a:srgbClr val="002957"/>
                </a:solidFill>
                <a:latin typeface="Arial"/>
              </a:rPr>
              <a:t>Ne</a:t>
            </a:r>
            <a:r>
              <a:rPr lang="en-US" sz="1403" b="0" i="0" spc="-18" baseline="0" dirty="0">
                <a:solidFill>
                  <a:srgbClr val="002957"/>
                </a:solidFill>
                <a:latin typeface="Arial"/>
              </a:rPr>
              <a:t>w</a:t>
            </a:r>
            <a:r>
              <a:rPr lang="en-US" sz="1403" b="0" i="0" spc="0" baseline="0" dirty="0">
                <a:solidFill>
                  <a:srgbClr val="002957"/>
                </a:solidFill>
                <a:latin typeface="Arial"/>
              </a:rPr>
              <a:t> Roman</a:t>
            </a:r>
            <a:r>
              <a:rPr lang="en-US" sz="1403" b="0" i="0" spc="-14" baseline="0" dirty="0">
                <a:solidFill>
                  <a:srgbClr val="002957"/>
                </a:solidFill>
                <a:latin typeface="Arial"/>
              </a:rPr>
              <a:t> </a:t>
            </a:r>
            <a:r>
              <a:rPr lang="en-US" sz="1403" b="0" i="0" spc="0" baseline="0" dirty="0">
                <a:solidFill>
                  <a:srgbClr val="002957"/>
                </a:solidFill>
                <a:latin typeface="Arial"/>
              </a:rPr>
              <a:t>nii</a:t>
            </a:r>
            <a:r>
              <a:rPr lang="en-US" sz="1403" b="0" i="0" spc="385" baseline="0" dirty="0">
                <a:solidFill>
                  <a:srgbClr val="002957"/>
                </a:solidFill>
                <a:latin typeface="Arial"/>
              </a:rPr>
              <a:t>n</a:t>
            </a:r>
            <a:r>
              <a:rPr lang="en-US" sz="1403" b="0" i="0" spc="0" baseline="0" dirty="0">
                <a:solidFill>
                  <a:srgbClr val="002957"/>
                </a:solidFill>
                <a:latin typeface="Arial"/>
              </a:rPr>
              <a:t>noi</a:t>
            </a:r>
            <a:r>
              <a:rPr lang="en-US" sz="1403" b="0" i="0" spc="372" baseline="0" dirty="0">
                <a:solidFill>
                  <a:srgbClr val="002957"/>
                </a:solidFill>
                <a:latin typeface="Arial"/>
              </a:rPr>
              <a:t>n</a:t>
            </a:r>
            <a:r>
              <a:rPr lang="en-US" sz="1403" b="0" i="0" spc="0" baseline="0" dirty="0">
                <a:solidFill>
                  <a:srgbClr val="002957"/>
                </a:solidFill>
                <a:latin typeface="Arial"/>
              </a:rPr>
              <a:t>250</a:t>
            </a:r>
            <a:r>
              <a:rPr lang="en-US" sz="1403" b="0" i="0" spc="-18" baseline="0" dirty="0">
                <a:solidFill>
                  <a:srgbClr val="002957"/>
                </a:solidFill>
                <a:latin typeface="Arial"/>
              </a:rPr>
              <a:t> </a:t>
            </a:r>
            <a:r>
              <a:rPr lang="en-US" sz="1403" b="0" i="0" spc="0" baseline="0" dirty="0">
                <a:solidFill>
                  <a:srgbClr val="002957"/>
                </a:solidFill>
                <a:latin typeface="Arial"/>
              </a:rPr>
              <a:t>sanaa/si</a:t>
            </a:r>
            <a:r>
              <a:rPr lang="en-US" sz="1403" b="0" i="0" spc="-18" baseline="0" dirty="0">
                <a:solidFill>
                  <a:srgbClr val="002957"/>
                </a:solidFill>
                <a:latin typeface="Arial"/>
              </a:rPr>
              <a:t>v</a:t>
            </a:r>
            <a:r>
              <a:rPr lang="en-US" sz="1403" b="0" i="0" spc="0" baseline="0" dirty="0">
                <a:solidFill>
                  <a:srgbClr val="002957"/>
                </a:solidFill>
                <a:latin typeface="Arial"/>
              </a:rPr>
              <a:t>u)</a:t>
            </a:r>
          </a:p>
        </p:txBody>
      </p:sp>
      <p:sp>
        <p:nvSpPr>
          <p:cNvPr id="274" name="Rectangle 274"/>
          <p:cNvSpPr/>
          <p:nvPr/>
        </p:nvSpPr>
        <p:spPr>
          <a:xfrm>
            <a:off x="7777606" y="6622390"/>
            <a:ext cx="510921" cy="1529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900" b="1" i="0" spc="0" baseline="0" dirty="0">
                <a:solidFill>
                  <a:srgbClr val="FFFFFF"/>
                </a:solidFill>
                <a:latin typeface="Arial"/>
              </a:rPr>
              <a:t>1.11.2018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noFill/>
        <a:pattFill/>
        <a:grpFill/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1276</Words>
  <Application>Microsoft Office PowerPoint</Application>
  <PresentationFormat>On-screen Show (4:3)</PresentationFormat>
  <Paragraphs>204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Innanen, Hely</dc:creator>
  <cp:lastModifiedBy>Innanen, Hely</cp:lastModifiedBy>
  <cp:revision>5</cp:revision>
  <dcterms:modified xsi:type="dcterms:W3CDTF">2019-11-25T08:09:28Z</dcterms:modified>
</cp:coreProperties>
</file>