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803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64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35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21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30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56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653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80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02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47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85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897B1-D0F9-446D-8AD9-57EC21DCA7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FAC87-731D-4B38-987E-E355475BD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55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Hankkeen aikataulu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Me osaamme Kanta-Hämeessä!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123" y="266940"/>
            <a:ext cx="2300895" cy="230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1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8323808" y="1814651"/>
            <a:ext cx="2033850" cy="42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4441766" y="1814651"/>
            <a:ext cx="2391296" cy="42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717669" y="1814651"/>
            <a:ext cx="1925778" cy="42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7155"/>
          </a:xfrm>
        </p:spPr>
        <p:txBody>
          <a:bodyPr>
            <a:normAutofit/>
          </a:bodyPr>
          <a:lstStyle/>
          <a:p>
            <a:r>
              <a:rPr lang="fi-FI" sz="3600" dirty="0" smtClean="0"/>
              <a:t>Hankkeen syksyn 2023 aikataulua on hiukan tiivistettävä</a:t>
            </a:r>
            <a:endParaRPr lang="fi-FI" sz="3600" dirty="0"/>
          </a:p>
        </p:txBody>
      </p:sp>
      <p:sp>
        <p:nvSpPr>
          <p:cNvPr id="3" name="Tekstiruutu 2"/>
          <p:cNvSpPr txBox="1"/>
          <p:nvPr/>
        </p:nvSpPr>
        <p:spPr>
          <a:xfrm>
            <a:off x="717669" y="1814651"/>
            <a:ext cx="32669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Lokakuu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Hanke-info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Sopimus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Tutorit, rehtorit &amp; toimistot </a:t>
            </a:r>
            <a:r>
              <a:rPr lang="fi-FI" sz="2400" dirty="0" err="1" smtClean="0"/>
              <a:t>Teams</a:t>
            </a: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F0000"/>
                </a:solidFill>
              </a:rPr>
              <a:t>Suunnittelukahvilat 1. </a:t>
            </a:r>
            <a:r>
              <a:rPr lang="fi-FI" sz="2400" dirty="0" err="1" smtClean="0">
                <a:solidFill>
                  <a:srgbClr val="FF0000"/>
                </a:solidFill>
              </a:rPr>
              <a:t>Teams</a:t>
            </a:r>
            <a:r>
              <a:rPr lang="fi-FI" sz="2400" dirty="0" smtClean="0">
                <a:solidFill>
                  <a:srgbClr val="FF0000"/>
                </a:solidFill>
              </a:rPr>
              <a:t>: </a:t>
            </a:r>
            <a:r>
              <a:rPr lang="fi-FI" sz="2400" dirty="0" smtClean="0"/>
              <a:t>mukana asiantuntija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Julkaisuihin tutustumista</a:t>
            </a:r>
            <a:endParaRPr lang="fi-FI" sz="2400" dirty="0"/>
          </a:p>
        </p:txBody>
      </p:sp>
      <p:sp>
        <p:nvSpPr>
          <p:cNvPr id="4" name="Tekstiruutu 3"/>
          <p:cNvSpPr txBox="1"/>
          <p:nvPr/>
        </p:nvSpPr>
        <p:spPr>
          <a:xfrm>
            <a:off x="4441766" y="1814651"/>
            <a:ext cx="330846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Marraskuu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F0000"/>
                </a:solidFill>
              </a:rPr>
              <a:t>Suunnittelukahvilat 2. </a:t>
            </a:r>
            <a:r>
              <a:rPr lang="fi-FI" sz="2400" dirty="0" err="1" smtClean="0">
                <a:solidFill>
                  <a:srgbClr val="FF0000"/>
                </a:solidFill>
              </a:rPr>
              <a:t>Teams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  <a:r>
              <a:rPr lang="fi-FI" sz="2400" dirty="0" smtClean="0"/>
              <a:t> Mitä voisi tehdä </a:t>
            </a:r>
            <a:r>
              <a:rPr lang="fi-FI" sz="2400" dirty="0" err="1" smtClean="0"/>
              <a:t>osaamis</a:t>
            </a:r>
            <a:r>
              <a:rPr lang="fi-FI" sz="2400" dirty="0" smtClean="0"/>
              <a:t>-perusteisena?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Kirjallinen aihio tutoreille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F0000"/>
                </a:solidFill>
              </a:rPr>
              <a:t>Suunnittelukahvila 3. </a:t>
            </a:r>
            <a:r>
              <a:rPr lang="fi-FI" sz="2400" dirty="0" err="1" smtClean="0">
                <a:solidFill>
                  <a:srgbClr val="FF0000"/>
                </a:solidFill>
              </a:rPr>
              <a:t>Teams</a:t>
            </a:r>
            <a:r>
              <a:rPr lang="fi-FI" sz="2400" dirty="0" smtClean="0">
                <a:solidFill>
                  <a:srgbClr val="FF0000"/>
                </a:solidFill>
              </a:rPr>
              <a:t>: </a:t>
            </a:r>
            <a:r>
              <a:rPr lang="fi-FI" sz="2400" dirty="0" smtClean="0"/>
              <a:t>tehdään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smtClean="0"/>
              <a:t>OSPE-kurssikuvaus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</p:txBody>
      </p:sp>
      <p:sp>
        <p:nvSpPr>
          <p:cNvPr id="5" name="Tekstiruutu 4"/>
          <p:cNvSpPr txBox="1"/>
          <p:nvPr/>
        </p:nvSpPr>
        <p:spPr>
          <a:xfrm>
            <a:off x="8323808" y="1814651"/>
            <a:ext cx="330846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Joulukuu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F0000"/>
                </a:solidFill>
              </a:rPr>
              <a:t>Suunnittelukahvilat 4. </a:t>
            </a:r>
            <a:r>
              <a:rPr lang="fi-FI" sz="2400" dirty="0" err="1" smtClean="0">
                <a:solidFill>
                  <a:srgbClr val="FF0000"/>
                </a:solidFill>
              </a:rPr>
              <a:t>Teams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  <a:r>
              <a:rPr lang="fi-FI" sz="2400" dirty="0" smtClean="0"/>
              <a:t> tehdään osaamistavoitteet ja mietitään opintopisteet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F0000"/>
                </a:solidFill>
              </a:rPr>
              <a:t>Suunnittelukahvila 5. </a:t>
            </a:r>
            <a:r>
              <a:rPr lang="fi-FI" sz="2400" dirty="0" err="1" smtClean="0">
                <a:solidFill>
                  <a:srgbClr val="FF0000"/>
                </a:solidFill>
              </a:rPr>
              <a:t>Teams</a:t>
            </a:r>
            <a:r>
              <a:rPr lang="fi-FI" sz="2400" dirty="0" smtClean="0">
                <a:solidFill>
                  <a:srgbClr val="FF0000"/>
                </a:solidFill>
              </a:rPr>
              <a:t>: </a:t>
            </a:r>
            <a:r>
              <a:rPr lang="fi-FI" sz="2400" dirty="0" smtClean="0"/>
              <a:t>laaditaan arviointikriteerit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Yhteyshenkilöiden ja tutoreiden tilannekatsaus </a:t>
            </a:r>
            <a:r>
              <a:rPr lang="fi-FI" sz="2400" dirty="0" err="1" smtClean="0"/>
              <a:t>Teams</a:t>
            </a: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5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78</Words>
  <Application>Microsoft Office PowerPoint</Application>
  <PresentationFormat>Laajakuva</PresentationFormat>
  <Paragraphs>17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Hankkeen aikataulu</vt:lpstr>
      <vt:lpstr>Hankkeen syksyn 2023 aikataulua on hiukan tiivistettävä</vt:lpstr>
    </vt:vector>
  </TitlesOfParts>
  <Company>Hausjärven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Hankkeen aikataulu</dc:title>
  <dc:creator>Ylimäki Anu</dc:creator>
  <cp:lastModifiedBy>Ylimäki Anu</cp:lastModifiedBy>
  <cp:revision>5</cp:revision>
  <dcterms:created xsi:type="dcterms:W3CDTF">2023-10-05T12:03:12Z</dcterms:created>
  <dcterms:modified xsi:type="dcterms:W3CDTF">2023-10-06T07:38:49Z</dcterms:modified>
</cp:coreProperties>
</file>