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0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A5390B-BE39-439C-A768-DB98668DF346}" type="datetimeFigureOut">
              <a:rPr lang="fi-FI" smtClean="0"/>
              <a:t>28.11.2017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AD38D3-7D13-4A99-A754-F9ADF02CC3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5694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7EBE-A5FD-4FC6-AF6A-806523BCE0BA}" type="datetimeFigureOut">
              <a:rPr lang="fi-FI" smtClean="0"/>
              <a:t>28.11.2017</a:t>
            </a:fld>
            <a:endParaRPr lang="fi-F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7E05-BD6C-4D44-8B19-694DAF6C04C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7EBE-A5FD-4FC6-AF6A-806523BCE0BA}" type="datetimeFigureOut">
              <a:rPr lang="fi-FI" smtClean="0"/>
              <a:t>28.11.2017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7E05-BD6C-4D44-8B19-694DAF6C04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7EBE-A5FD-4FC6-AF6A-806523BCE0BA}" type="datetimeFigureOut">
              <a:rPr lang="fi-FI" smtClean="0"/>
              <a:t>28.11.2017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7E05-BD6C-4D44-8B19-694DAF6C04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7EBE-A5FD-4FC6-AF6A-806523BCE0BA}" type="datetimeFigureOut">
              <a:rPr lang="fi-FI" smtClean="0"/>
              <a:t>28.11.2017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7E05-BD6C-4D44-8B19-694DAF6C04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7EBE-A5FD-4FC6-AF6A-806523BCE0BA}" type="datetimeFigureOut">
              <a:rPr lang="fi-FI" smtClean="0"/>
              <a:t>28.11.2017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7E05-BD6C-4D44-8B19-694DAF6C04C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7EBE-A5FD-4FC6-AF6A-806523BCE0BA}" type="datetimeFigureOut">
              <a:rPr lang="fi-FI" smtClean="0"/>
              <a:t>28.11.2017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7E05-BD6C-4D44-8B19-694DAF6C04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7EBE-A5FD-4FC6-AF6A-806523BCE0BA}" type="datetimeFigureOut">
              <a:rPr lang="fi-FI" smtClean="0"/>
              <a:t>28.11.2017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7E05-BD6C-4D44-8B19-694DAF6C04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7EBE-A5FD-4FC6-AF6A-806523BCE0BA}" type="datetimeFigureOut">
              <a:rPr lang="fi-FI" smtClean="0"/>
              <a:t>28.11.2017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7E05-BD6C-4D44-8B19-694DAF6C04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7EBE-A5FD-4FC6-AF6A-806523BCE0BA}" type="datetimeFigureOut">
              <a:rPr lang="fi-FI" smtClean="0"/>
              <a:t>28.11.2017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7E05-BD6C-4D44-8B19-694DAF6C04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7EBE-A5FD-4FC6-AF6A-806523BCE0BA}" type="datetimeFigureOut">
              <a:rPr lang="fi-FI" smtClean="0"/>
              <a:t>28.11.2017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7E05-BD6C-4D44-8B19-694DAF6C04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7EBE-A5FD-4FC6-AF6A-806523BCE0BA}" type="datetimeFigureOut">
              <a:rPr lang="fi-FI" smtClean="0"/>
              <a:t>28.11.2017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7FC7E05-BD6C-4D44-8B19-694DAF6C04C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A87EBE-A5FD-4FC6-AF6A-806523BCE0BA}" type="datetimeFigureOut">
              <a:rPr lang="fi-FI" smtClean="0"/>
              <a:t>28.11.2017</a:t>
            </a:fld>
            <a:endParaRPr lang="fi-F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7FC7E05-BD6C-4D44-8B19-694DAF6C04C1}" type="slidenum">
              <a:rPr lang="fi-FI" smtClean="0"/>
              <a:t>‹#›</a:t>
            </a:fld>
            <a:endParaRPr lang="fi-F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Partitiivi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858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b="1" dirty="0" smtClean="0"/>
              <a:t>-</a:t>
            </a:r>
            <a:r>
              <a:rPr lang="fi-FI" sz="3200" b="1" dirty="0" err="1" smtClean="0"/>
              <a:t>nen</a:t>
            </a:r>
            <a:r>
              <a:rPr lang="fi-FI" sz="3200" b="1" dirty="0" smtClean="0"/>
              <a:t>-sanat: </a:t>
            </a:r>
            <a:br>
              <a:rPr lang="fi-FI" sz="3200" b="1" dirty="0" smtClean="0"/>
            </a:br>
            <a:r>
              <a:rPr lang="fi-FI" sz="3200" b="1" dirty="0" smtClean="0"/>
              <a:t/>
            </a:r>
            <a:br>
              <a:rPr lang="fi-FI" sz="3200" b="1" dirty="0" smtClean="0"/>
            </a:br>
            <a:r>
              <a:rPr lang="fi-FI" sz="3200" dirty="0" smtClean="0"/>
              <a:t>nai</a:t>
            </a:r>
            <a:r>
              <a:rPr lang="fi-FI" sz="3200" b="1" dirty="0" smtClean="0"/>
              <a:t>nen		</a:t>
            </a:r>
            <a:r>
              <a:rPr lang="fi-FI" sz="3200" dirty="0" smtClean="0"/>
              <a:t>nai</a:t>
            </a:r>
            <a:r>
              <a:rPr lang="fi-FI" sz="3200" b="1" dirty="0" smtClean="0"/>
              <a:t>sta</a:t>
            </a:r>
          </a:p>
          <a:p>
            <a:pPr marL="0" indent="0">
              <a:buNone/>
            </a:pPr>
            <a:r>
              <a:rPr lang="fi-FI" sz="3200" dirty="0"/>
              <a:t>i</a:t>
            </a:r>
            <a:r>
              <a:rPr lang="fi-FI" sz="3200" dirty="0" smtClean="0"/>
              <a:t>hmi</a:t>
            </a:r>
            <a:r>
              <a:rPr lang="fi-FI" sz="3200" b="1" dirty="0" smtClean="0"/>
              <a:t>nen		</a:t>
            </a:r>
            <a:r>
              <a:rPr lang="fi-FI" sz="3200" dirty="0" smtClean="0"/>
              <a:t>ihmi</a:t>
            </a:r>
            <a:r>
              <a:rPr lang="fi-FI" sz="3200" b="1" dirty="0" smtClean="0"/>
              <a:t>stä</a:t>
            </a:r>
          </a:p>
          <a:p>
            <a:pPr marL="0" indent="0">
              <a:buNone/>
            </a:pPr>
            <a:r>
              <a:rPr lang="fi-FI" sz="3200" dirty="0" smtClean="0"/>
              <a:t>suomalai</a:t>
            </a:r>
            <a:r>
              <a:rPr lang="fi-FI" sz="3200" b="1" dirty="0" smtClean="0"/>
              <a:t>nen	</a:t>
            </a:r>
            <a:r>
              <a:rPr lang="fi-FI" sz="3200" dirty="0" smtClean="0"/>
              <a:t>suomalai</a:t>
            </a:r>
            <a:r>
              <a:rPr lang="fi-FI" sz="3200" b="1" dirty="0" smtClean="0"/>
              <a:t>sta</a:t>
            </a:r>
            <a:endParaRPr lang="fi-FI" sz="3200" b="1" dirty="0"/>
          </a:p>
        </p:txBody>
      </p:sp>
    </p:spTree>
    <p:extLst>
      <p:ext uri="{BB962C8B-B14F-4D97-AF65-F5344CB8AC3E}">
        <p14:creationId xmlns:p14="http://schemas.microsoft.com/office/powerpoint/2010/main" val="283905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i-FI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140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3600" b="1" dirty="0" smtClean="0"/>
              <a:t>Joskus englannin merkitys ”</a:t>
            </a:r>
            <a:r>
              <a:rPr lang="fi-FI" sz="3600" b="1" dirty="0" err="1" smtClean="0"/>
              <a:t>some</a:t>
            </a:r>
            <a:r>
              <a:rPr lang="fi-FI" sz="3600" b="1" dirty="0" smtClean="0"/>
              <a:t>”/”</a:t>
            </a:r>
            <a:r>
              <a:rPr lang="fi-FI" sz="3600" b="1" dirty="0" err="1" smtClean="0"/>
              <a:t>any</a:t>
            </a:r>
            <a:r>
              <a:rPr lang="fi-FI" sz="3600" b="1" dirty="0" smtClean="0"/>
              <a:t>”</a:t>
            </a: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Minä syön juusto</a:t>
            </a:r>
            <a:r>
              <a:rPr lang="fi-FI" sz="3600" b="1" dirty="0" smtClean="0"/>
              <a:t>a</a:t>
            </a:r>
            <a:r>
              <a:rPr lang="fi-FI" sz="3600" dirty="0" smtClean="0"/>
              <a:t>.</a:t>
            </a:r>
            <a:br>
              <a:rPr lang="fi-FI" sz="3600" dirty="0" smtClean="0"/>
            </a:br>
            <a:r>
              <a:rPr lang="fi-FI" sz="3600" dirty="0" smtClean="0"/>
              <a:t>I </a:t>
            </a:r>
            <a:r>
              <a:rPr lang="fi-FI" sz="3600" dirty="0" err="1" smtClean="0"/>
              <a:t>eat</a:t>
            </a:r>
            <a:r>
              <a:rPr lang="fi-FI" sz="3600" dirty="0" smtClean="0"/>
              <a:t> </a:t>
            </a:r>
            <a:r>
              <a:rPr lang="fi-FI" sz="3600" dirty="0" err="1" smtClean="0"/>
              <a:t>some</a:t>
            </a:r>
            <a:r>
              <a:rPr lang="fi-FI" sz="3600" dirty="0" smtClean="0"/>
              <a:t> </a:t>
            </a:r>
            <a:r>
              <a:rPr lang="fi-FI" sz="3600" dirty="0" err="1" smtClean="0"/>
              <a:t>cheese</a:t>
            </a:r>
            <a:r>
              <a:rPr lang="fi-FI" sz="3600" dirty="0" smtClean="0"/>
              <a:t>.</a:t>
            </a:r>
            <a:br>
              <a:rPr lang="fi-FI" sz="3600" dirty="0" smtClean="0"/>
            </a:b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Otatko sinä kahvi</a:t>
            </a:r>
            <a:r>
              <a:rPr lang="fi-FI" sz="3600" b="1" dirty="0" smtClean="0"/>
              <a:t>a</a:t>
            </a:r>
            <a:r>
              <a:rPr lang="fi-FI" sz="3600" dirty="0" smtClean="0"/>
              <a:t>?</a:t>
            </a:r>
            <a:br>
              <a:rPr lang="fi-FI" sz="3600" dirty="0" smtClean="0"/>
            </a:br>
            <a:r>
              <a:rPr lang="fi-FI" sz="3600" dirty="0" err="1" smtClean="0"/>
              <a:t>Do</a:t>
            </a:r>
            <a:r>
              <a:rPr lang="fi-FI" sz="3600" dirty="0" smtClean="0"/>
              <a:t> </a:t>
            </a:r>
            <a:r>
              <a:rPr lang="fi-FI" sz="3600" dirty="0" err="1" smtClean="0"/>
              <a:t>you</a:t>
            </a:r>
            <a:r>
              <a:rPr lang="fi-FI" sz="3600" dirty="0" smtClean="0"/>
              <a:t> </a:t>
            </a:r>
            <a:r>
              <a:rPr lang="fi-FI" sz="3600" dirty="0" err="1" smtClean="0"/>
              <a:t>take</a:t>
            </a:r>
            <a:r>
              <a:rPr lang="fi-FI" sz="3600" dirty="0" smtClean="0"/>
              <a:t> </a:t>
            </a:r>
            <a:r>
              <a:rPr lang="fi-FI" sz="3600" dirty="0" err="1" smtClean="0"/>
              <a:t>some</a:t>
            </a:r>
            <a:r>
              <a:rPr lang="fi-FI" sz="3600" dirty="0" smtClean="0"/>
              <a:t> </a:t>
            </a:r>
            <a:r>
              <a:rPr lang="fi-FI" sz="3600" dirty="0" err="1" smtClean="0"/>
              <a:t>coffee</a:t>
            </a:r>
            <a:r>
              <a:rPr lang="fi-FI" sz="3600" dirty="0" smtClean="0"/>
              <a:t>?</a:t>
            </a:r>
            <a:br>
              <a:rPr lang="fi-FI" sz="3600" dirty="0" smtClean="0"/>
            </a:b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b="1" dirty="0" smtClean="0"/>
              <a:t>Partitiivi on yleinen ruokien kanssa!</a:t>
            </a:r>
            <a:endParaRPr lang="fi-FI" sz="3600" b="1" dirty="0"/>
          </a:p>
        </p:txBody>
      </p:sp>
    </p:spTree>
    <p:extLst>
      <p:ext uri="{BB962C8B-B14F-4D97-AF65-F5344CB8AC3E}">
        <p14:creationId xmlns:p14="http://schemas.microsoft.com/office/powerpoint/2010/main" val="383189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sz="4200" b="1" dirty="0" smtClean="0"/>
              <a:t>Partitiivi objektina eli tekemisen kohteena: </a:t>
            </a:r>
            <a:r>
              <a:rPr lang="fi-FI" sz="4200" dirty="0" smtClean="0"/>
              <a:t/>
            </a:r>
            <a:br>
              <a:rPr lang="fi-FI" sz="4200" dirty="0" smtClean="0"/>
            </a:br>
            <a:r>
              <a:rPr lang="fi-FI" sz="4200" dirty="0" smtClean="0"/>
              <a:t/>
            </a:r>
            <a:br>
              <a:rPr lang="fi-FI" sz="4200" dirty="0" smtClean="0"/>
            </a:br>
            <a:r>
              <a:rPr lang="fi-FI" sz="4200" dirty="0" smtClean="0"/>
              <a:t>Minä opiskelen biologia</a:t>
            </a:r>
            <a:r>
              <a:rPr lang="fi-FI" sz="4200" b="1" dirty="0" smtClean="0"/>
              <a:t>a</a:t>
            </a:r>
            <a:r>
              <a:rPr lang="fi-FI" sz="4200" dirty="0" smtClean="0"/>
              <a:t>.</a:t>
            </a:r>
            <a:br>
              <a:rPr lang="fi-FI" sz="4200" dirty="0" smtClean="0"/>
            </a:br>
            <a:r>
              <a:rPr lang="fi-FI" sz="4200" dirty="0" smtClean="0"/>
              <a:t>Minä opiskelen matematiikka</a:t>
            </a:r>
            <a:r>
              <a:rPr lang="fi-FI" sz="4200" b="1" dirty="0" smtClean="0"/>
              <a:t>a</a:t>
            </a:r>
            <a:r>
              <a:rPr lang="fi-FI" sz="4200" dirty="0" smtClean="0"/>
              <a:t>.</a:t>
            </a:r>
            <a:br>
              <a:rPr lang="fi-FI" sz="4200" dirty="0" smtClean="0"/>
            </a:br>
            <a:r>
              <a:rPr lang="fi-FI" sz="4200" dirty="0" smtClean="0"/>
              <a:t/>
            </a:r>
            <a:br>
              <a:rPr lang="fi-FI" sz="4200" dirty="0" smtClean="0"/>
            </a:br>
            <a:r>
              <a:rPr lang="fi-FI" sz="4200" b="1" dirty="0" smtClean="0"/>
              <a:t>Kielteiset lauseet:</a:t>
            </a:r>
            <a:r>
              <a:rPr lang="fi-FI" sz="4200" dirty="0" smtClean="0"/>
              <a:t/>
            </a:r>
            <a:br>
              <a:rPr lang="fi-FI" sz="4200" dirty="0" smtClean="0"/>
            </a:br>
            <a:r>
              <a:rPr lang="fi-FI" sz="4200" dirty="0" smtClean="0"/>
              <a:t/>
            </a:r>
            <a:br>
              <a:rPr lang="fi-FI" sz="4200" dirty="0" smtClean="0"/>
            </a:br>
            <a:r>
              <a:rPr lang="fi-FI" sz="4200" dirty="0" smtClean="0"/>
              <a:t>Minulla ei ole kissa</a:t>
            </a:r>
            <a:r>
              <a:rPr lang="fi-FI" sz="4200" b="1" dirty="0" smtClean="0"/>
              <a:t>a</a:t>
            </a:r>
            <a:r>
              <a:rPr lang="fi-FI" sz="4200" dirty="0" smtClean="0"/>
              <a:t>. </a:t>
            </a:r>
            <a:br>
              <a:rPr lang="fi-FI" sz="4200" dirty="0" smtClean="0"/>
            </a:br>
            <a:r>
              <a:rPr lang="fi-FI" sz="3200" dirty="0" smtClean="0"/>
              <a:t/>
            </a:r>
            <a:br>
              <a:rPr lang="fi-FI" sz="3200" dirty="0" smtClean="0"/>
            </a:b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46239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3200" b="1" dirty="0" smtClean="0"/>
              <a:t>Epämääräinen määrä jotakin. Sellaiset asiat, joita et voi tarkasti mitata tai laskea: </a:t>
            </a: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 smtClean="0"/>
              <a:t>Pihalla sataa ve</a:t>
            </a:r>
            <a:r>
              <a:rPr lang="fi-FI" sz="3200" b="1" dirty="0" smtClean="0"/>
              <a:t>ttä</a:t>
            </a:r>
            <a:r>
              <a:rPr lang="fi-FI" sz="3200" dirty="0" smtClean="0"/>
              <a:t>.</a:t>
            </a:r>
            <a:br>
              <a:rPr lang="fi-FI" sz="3200" dirty="0" smtClean="0"/>
            </a:br>
            <a:r>
              <a:rPr lang="fi-FI" sz="3200" b="1" dirty="0" smtClean="0"/>
              <a:t>Huomaa! </a:t>
            </a:r>
            <a:r>
              <a:rPr lang="fi-FI" sz="3200" b="1" dirty="0"/>
              <a:t>v</a:t>
            </a:r>
            <a:r>
              <a:rPr lang="fi-FI" sz="3200" b="1" dirty="0" smtClean="0"/>
              <a:t>esi &gt; vettä</a:t>
            </a:r>
            <a:br>
              <a:rPr lang="fi-FI" sz="3200" b="1" dirty="0" smtClean="0"/>
            </a:br>
            <a:r>
              <a:rPr lang="fi-FI" sz="3200" b="1" dirty="0" smtClean="0"/>
              <a:t/>
            </a:r>
            <a:br>
              <a:rPr lang="fi-FI" sz="3200" b="1" dirty="0" smtClean="0"/>
            </a:br>
            <a:endParaRPr lang="fi-FI" sz="3200" dirty="0"/>
          </a:p>
          <a:p>
            <a:pPr marL="0" indent="0">
              <a:buNone/>
            </a:pPr>
            <a:r>
              <a:rPr lang="fi-FI" sz="3200" b="1" dirty="0" smtClean="0"/>
              <a:t>Jatkuva tunne tai tekeminen, joka on kesken. Myös tekeminen, jota ei saa valmiiksi.</a:t>
            </a:r>
            <a:endParaRPr lang="fi-FI" sz="3200" b="1" dirty="0"/>
          </a:p>
          <a:p>
            <a:pPr marL="0" indent="0">
              <a:buNone/>
            </a:pP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 smtClean="0"/>
              <a:t>Minä siivoan vessa</a:t>
            </a:r>
            <a:r>
              <a:rPr lang="fi-FI" sz="3200" b="1" dirty="0" smtClean="0"/>
              <a:t>a</a:t>
            </a:r>
            <a:r>
              <a:rPr lang="fi-FI" sz="3200" dirty="0" smtClean="0"/>
              <a:t>. </a:t>
            </a:r>
            <a:br>
              <a:rPr lang="fi-FI" sz="3200" dirty="0" smtClean="0"/>
            </a:br>
            <a:r>
              <a:rPr lang="fi-FI" sz="3200" dirty="0" smtClean="0"/>
              <a:t>Minä rakastan sinua.</a:t>
            </a:r>
            <a:endParaRPr lang="fi-FI" sz="3200" dirty="0"/>
          </a:p>
          <a:p>
            <a:pPr marL="0" indent="0">
              <a:buNone/>
            </a:pPr>
            <a:endParaRPr lang="fi-FI" sz="3200" b="1" dirty="0"/>
          </a:p>
        </p:txBody>
      </p:sp>
    </p:spTree>
    <p:extLst>
      <p:ext uri="{BB962C8B-B14F-4D97-AF65-F5344CB8AC3E}">
        <p14:creationId xmlns:p14="http://schemas.microsoft.com/office/powerpoint/2010/main" val="291953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600" b="1" dirty="0" smtClean="0"/>
              <a:t>Numerot 2 tai enemmän: </a:t>
            </a:r>
            <a:br>
              <a:rPr lang="fi-FI" sz="3600" b="1" dirty="0" smtClean="0"/>
            </a:br>
            <a:r>
              <a:rPr lang="fi-FI" sz="3600" b="1" dirty="0" smtClean="0"/>
              <a:t/>
            </a:r>
            <a:br>
              <a:rPr lang="fi-FI" sz="3600" b="1" dirty="0" smtClean="0"/>
            </a:br>
            <a:r>
              <a:rPr lang="fi-FI" sz="3600" dirty="0" smtClean="0"/>
              <a:t>Pihalla on kolme auto</a:t>
            </a:r>
            <a:r>
              <a:rPr lang="fi-FI" sz="3600" b="1" dirty="0" smtClean="0"/>
              <a:t>a</a:t>
            </a:r>
            <a:r>
              <a:rPr lang="fi-FI" sz="3600" dirty="0" smtClean="0"/>
              <a:t>. </a:t>
            </a:r>
            <a:br>
              <a:rPr lang="fi-FI" sz="3600" dirty="0" smtClean="0"/>
            </a:br>
            <a:r>
              <a:rPr lang="fi-FI" sz="3600" dirty="0" smtClean="0"/>
              <a:t>Se maksaa neljä euro</a:t>
            </a:r>
            <a:r>
              <a:rPr lang="fi-FI" sz="3600" b="1" dirty="0" smtClean="0"/>
              <a:t>a</a:t>
            </a:r>
            <a:r>
              <a:rPr lang="fi-FI" sz="3600" dirty="0" smtClean="0"/>
              <a:t>.</a:t>
            </a:r>
          </a:p>
          <a:p>
            <a:pPr marL="0" indent="0">
              <a:buNone/>
            </a:pP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Partitiivi EI ole monikko (kissat, oppilaat)!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82137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Partitiivin päätteet:</a:t>
            </a:r>
            <a:endParaRPr lang="fi-FI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 smtClean="0"/>
              <a:t>1. Vokaali sanan lopussa (paitsi e): </a:t>
            </a:r>
            <a:r>
              <a:rPr lang="fi-FI" sz="2800" b="1" dirty="0" smtClean="0"/>
              <a:t>-a/-ä.</a:t>
            </a: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 smtClean="0"/>
              <a:t>   auto    auto</a:t>
            </a:r>
            <a:r>
              <a:rPr lang="fi-FI" sz="2800" b="1" dirty="0" smtClean="0"/>
              <a:t>a		</a:t>
            </a:r>
            <a:r>
              <a:rPr lang="fi-FI" sz="2800" dirty="0" smtClean="0"/>
              <a:t>tyttö   tyttö</a:t>
            </a:r>
            <a:r>
              <a:rPr lang="fi-FI" sz="2800" b="1" dirty="0" smtClean="0"/>
              <a:t>ä </a:t>
            </a:r>
            <a:r>
              <a:rPr lang="fi-FI" sz="2800" dirty="0" smtClean="0"/>
              <a:t>	</a:t>
            </a:r>
            <a:r>
              <a:rPr lang="fi-FI" sz="2800" b="1" dirty="0" smtClean="0"/>
              <a:t/>
            </a:r>
            <a:br>
              <a:rPr lang="fi-FI" sz="2800" b="1" dirty="0" smtClean="0"/>
            </a:br>
            <a:r>
              <a:rPr lang="fi-FI" sz="2800" b="1" dirty="0" smtClean="0"/>
              <a:t>   </a:t>
            </a:r>
            <a:r>
              <a:rPr lang="fi-FI" sz="2800" dirty="0" smtClean="0"/>
              <a:t>kirja</a:t>
            </a:r>
            <a:r>
              <a:rPr lang="fi-FI" sz="2800" dirty="0"/>
              <a:t> </a:t>
            </a:r>
            <a:r>
              <a:rPr lang="fi-FI" sz="2800" dirty="0" smtClean="0"/>
              <a:t>   kirja</a:t>
            </a:r>
            <a:r>
              <a:rPr lang="fi-FI" sz="2800" b="1" dirty="0" smtClean="0"/>
              <a:t>a   		</a:t>
            </a:r>
            <a:r>
              <a:rPr lang="fi-FI" sz="2800" dirty="0" smtClean="0"/>
              <a:t>piimä  piimä</a:t>
            </a:r>
            <a:r>
              <a:rPr lang="fi-FI" sz="2800" b="1" dirty="0" smtClean="0"/>
              <a:t>ä</a:t>
            </a:r>
            <a:endParaRPr lang="fi-FI" sz="2800" dirty="0" smtClean="0"/>
          </a:p>
          <a:p>
            <a:pPr marL="0" indent="0">
              <a:buNone/>
            </a:pPr>
            <a:r>
              <a:rPr lang="fi-FI" sz="2800" b="1" dirty="0" smtClean="0"/>
              <a:t> </a:t>
            </a:r>
          </a:p>
          <a:p>
            <a:pPr marL="0" indent="0">
              <a:buNone/>
            </a:pPr>
            <a:r>
              <a:rPr lang="fi-FI" sz="2800" dirty="0" smtClean="0"/>
              <a:t>Tänään ei ole koulu</a:t>
            </a:r>
            <a:r>
              <a:rPr lang="fi-FI" sz="2800" b="1" dirty="0" smtClean="0"/>
              <a:t>a. </a:t>
            </a: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 smtClean="0"/>
              <a:t>Onko sinulla kynä</a:t>
            </a:r>
            <a:r>
              <a:rPr lang="fi-FI" sz="2800" b="1" dirty="0" smtClean="0"/>
              <a:t>ä</a:t>
            </a:r>
            <a:r>
              <a:rPr lang="fi-FI" sz="2800" dirty="0" smtClean="0"/>
              <a:t>? 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63947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2. a) </a:t>
            </a:r>
            <a:r>
              <a:rPr lang="en-US" sz="3200" dirty="0" err="1" smtClean="0"/>
              <a:t>Kaksi</a:t>
            </a:r>
            <a:r>
              <a:rPr lang="en-US" sz="3200" dirty="0" smtClean="0"/>
              <a:t> </a:t>
            </a:r>
            <a:r>
              <a:rPr lang="en-US" sz="3200" dirty="0" err="1" smtClean="0"/>
              <a:t>vokaalia</a:t>
            </a:r>
            <a:r>
              <a:rPr lang="en-US" sz="3200" dirty="0" smtClean="0"/>
              <a:t> </a:t>
            </a:r>
            <a:r>
              <a:rPr lang="en-US" sz="3200" dirty="0" err="1" smtClean="0"/>
              <a:t>sanan</a:t>
            </a:r>
            <a:r>
              <a:rPr lang="en-US" sz="3200" dirty="0" smtClean="0"/>
              <a:t> </a:t>
            </a:r>
            <a:r>
              <a:rPr lang="en-US" sz="3200" dirty="0" err="1" smtClean="0"/>
              <a:t>lopussa</a:t>
            </a:r>
            <a:r>
              <a:rPr lang="en-US" sz="3200" dirty="0" smtClean="0"/>
              <a:t>: </a:t>
            </a:r>
            <a:r>
              <a:rPr lang="en-US" sz="3200" b="1" dirty="0" smtClean="0"/>
              <a:t>-ta/-</a:t>
            </a:r>
            <a:r>
              <a:rPr lang="en-US" sz="3200" b="1" dirty="0" err="1" smtClean="0"/>
              <a:t>tä</a:t>
            </a:r>
            <a:r>
              <a:rPr lang="en-US" sz="3200" b="1" dirty="0" smtClean="0"/>
              <a:t>.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err="1" smtClean="0"/>
              <a:t>Minä</a:t>
            </a:r>
            <a:r>
              <a:rPr lang="en-US" sz="3200" dirty="0" smtClean="0"/>
              <a:t> </a:t>
            </a:r>
            <a:r>
              <a:rPr lang="en-US" sz="3200" dirty="0" err="1" smtClean="0"/>
              <a:t>juon</a:t>
            </a:r>
            <a:r>
              <a:rPr lang="en-US" sz="3200" dirty="0" smtClean="0"/>
              <a:t> </a:t>
            </a:r>
            <a:r>
              <a:rPr lang="en-US" sz="3200" dirty="0" err="1" smtClean="0"/>
              <a:t>tee</a:t>
            </a:r>
            <a:r>
              <a:rPr lang="en-US" sz="3200" b="1" dirty="0" err="1" smtClean="0"/>
              <a:t>tä</a:t>
            </a:r>
            <a:r>
              <a:rPr lang="en-US" sz="3200" dirty="0" smtClean="0"/>
              <a:t>.    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fi-FI" sz="3200" b="1" dirty="0"/>
              <a:t>b) </a:t>
            </a:r>
            <a:r>
              <a:rPr lang="fi-FI" sz="3200" dirty="0" smtClean="0"/>
              <a:t>konsonantti sanan lopussa: -</a:t>
            </a:r>
            <a:r>
              <a:rPr lang="en-US" sz="3200" dirty="0" smtClean="0"/>
              <a:t>ta/</a:t>
            </a:r>
            <a:r>
              <a:rPr lang="en-US" sz="3200" dirty="0" err="1" smtClean="0"/>
              <a:t>tä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err="1" smtClean="0"/>
              <a:t>Nainen</a:t>
            </a:r>
            <a:r>
              <a:rPr lang="en-US" sz="3200" dirty="0" smtClean="0"/>
              <a:t> </a:t>
            </a:r>
            <a:r>
              <a:rPr lang="en-US" sz="3200" dirty="0" err="1" smtClean="0"/>
              <a:t>rakastaa</a:t>
            </a:r>
            <a:r>
              <a:rPr lang="en-US" sz="3200" dirty="0" smtClean="0"/>
              <a:t> </a:t>
            </a:r>
            <a:r>
              <a:rPr lang="en-US" sz="3200" dirty="0" err="1" smtClean="0"/>
              <a:t>mies</a:t>
            </a:r>
            <a:r>
              <a:rPr lang="en-US" sz="3200" b="1" dirty="0" err="1" smtClean="0"/>
              <a:t>tä</a:t>
            </a:r>
            <a:r>
              <a:rPr lang="en-US" sz="3200" dirty="0" smtClean="0"/>
              <a:t>.  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3212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4000" b="1" dirty="0" smtClean="0"/>
              <a:t>3. e-sanat: -</a:t>
            </a:r>
            <a:r>
              <a:rPr lang="fi-FI" sz="4000" b="1" dirty="0" err="1" smtClean="0"/>
              <a:t>tta</a:t>
            </a:r>
            <a:r>
              <a:rPr lang="fi-FI" sz="4000" b="1" dirty="0" smtClean="0"/>
              <a:t>/-</a:t>
            </a:r>
            <a:r>
              <a:rPr lang="fi-FI" sz="4000" b="1" dirty="0" err="1" smtClean="0"/>
              <a:t>ttä</a:t>
            </a:r>
            <a:endParaRPr lang="fi-FI" sz="4000" b="1" dirty="0" smtClean="0"/>
          </a:p>
          <a:p>
            <a:pPr marL="0" indent="0">
              <a:buNone/>
            </a:pPr>
            <a:r>
              <a:rPr lang="fi-FI" sz="4000" dirty="0"/>
              <a:t/>
            </a:r>
            <a:br>
              <a:rPr lang="fi-FI" sz="4000" dirty="0"/>
            </a:br>
            <a:r>
              <a:rPr lang="fi-FI" sz="4000" dirty="0" smtClean="0"/>
              <a:t>huone</a:t>
            </a:r>
            <a:r>
              <a:rPr lang="fi-FI" sz="4000" b="1" dirty="0" smtClean="0"/>
              <a:t>tta</a:t>
            </a:r>
            <a:r>
              <a:rPr lang="fi-FI" sz="4000" dirty="0" smtClean="0"/>
              <a:t>, venettä, toive</a:t>
            </a:r>
            <a:r>
              <a:rPr lang="fi-FI" sz="4000" b="1" dirty="0" smtClean="0"/>
              <a:t>tta</a:t>
            </a:r>
            <a:r>
              <a:rPr lang="fi-FI" sz="4000" dirty="0" smtClean="0"/>
              <a:t> (</a:t>
            </a:r>
            <a:r>
              <a:rPr lang="fi-FI" sz="4000" dirty="0" err="1" smtClean="0"/>
              <a:t>wish</a:t>
            </a:r>
            <a:r>
              <a:rPr lang="fi-FI" sz="4000" dirty="0" smtClean="0"/>
              <a:t>)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35545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3500" dirty="0" smtClean="0"/>
              <a:t>Joensuussa on viisitoista museo</a:t>
            </a:r>
            <a:r>
              <a:rPr lang="fi-FI" sz="3500" b="1" dirty="0" smtClean="0"/>
              <a:t>ta</a:t>
            </a:r>
            <a:r>
              <a:rPr lang="fi-FI" sz="3500" dirty="0" smtClean="0"/>
              <a:t>.</a:t>
            </a:r>
            <a:br>
              <a:rPr lang="fi-FI" sz="3500" dirty="0" smtClean="0"/>
            </a:br>
            <a:r>
              <a:rPr lang="fi-FI" sz="3500" dirty="0" smtClean="0"/>
              <a:t>Hyvää yö</a:t>
            </a:r>
            <a:r>
              <a:rPr lang="fi-FI" sz="3500" b="1" dirty="0" smtClean="0"/>
              <a:t>tä</a:t>
            </a:r>
            <a:r>
              <a:rPr lang="fi-FI" sz="3500" dirty="0" smtClean="0"/>
              <a:t>! 		</a:t>
            </a:r>
            <a:br>
              <a:rPr lang="fi-FI" sz="3500" dirty="0" smtClean="0"/>
            </a:br>
            <a:r>
              <a:rPr lang="fi-FI" sz="3500" dirty="0"/>
              <a:t>Onko sinulla tänään työ</a:t>
            </a:r>
            <a:r>
              <a:rPr lang="fi-FI" sz="3500" b="1" dirty="0"/>
              <a:t>tä</a:t>
            </a:r>
            <a:r>
              <a:rPr lang="fi-FI" sz="3500" dirty="0"/>
              <a:t>? </a:t>
            </a:r>
            <a:r>
              <a:rPr lang="fi-FI" sz="3500" dirty="0" smtClean="0"/>
              <a:t>	</a:t>
            </a:r>
            <a:br>
              <a:rPr lang="fi-FI" sz="3500" dirty="0" smtClean="0"/>
            </a:br>
            <a:r>
              <a:rPr lang="fi-FI" sz="3500" dirty="0" smtClean="0"/>
              <a:t/>
            </a:r>
            <a:br>
              <a:rPr lang="fi-FI" sz="3500" dirty="0" smtClean="0"/>
            </a:br>
            <a:r>
              <a:rPr lang="fi-FI" sz="3500" dirty="0" smtClean="0"/>
              <a:t>Minä syön lammas</a:t>
            </a:r>
            <a:r>
              <a:rPr lang="fi-FI" sz="3500" b="1" dirty="0" smtClean="0"/>
              <a:t>ta</a:t>
            </a:r>
            <a:r>
              <a:rPr lang="fi-FI" sz="3500" dirty="0" smtClean="0"/>
              <a:t>. 	      	</a:t>
            </a:r>
            <a:br>
              <a:rPr lang="fi-FI" sz="3500" dirty="0" smtClean="0"/>
            </a:br>
            <a:r>
              <a:rPr lang="fi-FI" sz="3500" dirty="0" smtClean="0"/>
              <a:t>Minun vauvallani on kaksi hammas</a:t>
            </a:r>
            <a:r>
              <a:rPr lang="fi-FI" sz="3500" b="1" dirty="0" smtClean="0"/>
              <a:t>ta.</a:t>
            </a:r>
            <a:r>
              <a:rPr lang="fi-FI" sz="3500" dirty="0" smtClean="0"/>
              <a:t/>
            </a:r>
            <a:br>
              <a:rPr lang="fi-FI" sz="3500" dirty="0" smtClean="0"/>
            </a:br>
            <a:r>
              <a:rPr lang="fi-FI" sz="3500" dirty="0" smtClean="0"/>
              <a:t/>
            </a:r>
            <a:br>
              <a:rPr lang="fi-FI" sz="3500" dirty="0" smtClean="0"/>
            </a:br>
            <a:r>
              <a:rPr lang="fi-FI" sz="3500" dirty="0" smtClean="0"/>
              <a:t>Minulla ei ole puhelin</a:t>
            </a:r>
            <a:r>
              <a:rPr lang="fi-FI" sz="3500" b="1" dirty="0" smtClean="0"/>
              <a:t>ta</a:t>
            </a:r>
            <a:r>
              <a:rPr lang="fi-FI" sz="3500" dirty="0" smtClean="0"/>
              <a:t>. 	</a:t>
            </a:r>
            <a:r>
              <a:rPr lang="fi-FI" sz="3500" b="1" dirty="0" smtClean="0"/>
              <a:t/>
            </a:r>
            <a:br>
              <a:rPr lang="fi-FI" sz="3500" b="1" dirty="0" smtClean="0"/>
            </a:br>
            <a:r>
              <a:rPr lang="fi-FI" sz="3500" dirty="0" smtClean="0"/>
              <a:t>Onko sinulla avain</a:t>
            </a:r>
            <a:r>
              <a:rPr lang="fi-FI" sz="3500" b="1" dirty="0" smtClean="0"/>
              <a:t>ta</a:t>
            </a:r>
            <a:r>
              <a:rPr lang="fi-FI" sz="3500" dirty="0" smtClean="0"/>
              <a:t>? 	</a:t>
            </a:r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 smtClean="0"/>
              <a:t/>
            </a:r>
            <a:br>
              <a:rPr lang="fi-FI" b="1" dirty="0" smtClean="0"/>
            </a:b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53629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128</TotalTime>
  <Words>82</Words>
  <Application>Microsoft Office PowerPoint</Application>
  <PresentationFormat>Näytössä katseltava diaesitys (4:3)</PresentationFormat>
  <Paragraphs>20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Calibri</vt:lpstr>
      <vt:lpstr>Constantia</vt:lpstr>
      <vt:lpstr>Times New Roman</vt:lpstr>
      <vt:lpstr>Wingdings 2</vt:lpstr>
      <vt:lpstr>Flow</vt:lpstr>
      <vt:lpstr>Partitiivi</vt:lpstr>
      <vt:lpstr>PowerPoint-esitys</vt:lpstr>
      <vt:lpstr>PowerPoint-esitys</vt:lpstr>
      <vt:lpstr>PowerPoint-esitys</vt:lpstr>
      <vt:lpstr>PowerPoint-esitys</vt:lpstr>
      <vt:lpstr>Partitiivin päätteet: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University of Eastern Finland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Partitive case</dc:title>
  <dc:creator>Maija Pursiainen</dc:creator>
  <cp:lastModifiedBy>Pursiainen Maija</cp:lastModifiedBy>
  <cp:revision>14</cp:revision>
  <cp:lastPrinted>2017-11-23T08:18:01Z</cp:lastPrinted>
  <dcterms:created xsi:type="dcterms:W3CDTF">2015-10-14T21:28:52Z</dcterms:created>
  <dcterms:modified xsi:type="dcterms:W3CDTF">2017-11-28T07:58:39Z</dcterms:modified>
</cp:coreProperties>
</file>