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>
          <a:xfrm>
            <a:off x="4737462" y="3079160"/>
            <a:ext cx="1881052" cy="8490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400" b="1" dirty="0" smtClean="0"/>
              <a:t>Minä</a:t>
            </a:r>
            <a:endParaRPr lang="fi-FI" sz="4400" b="1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7167152" y="1521822"/>
            <a:ext cx="1881052" cy="8490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Parisuhde-</a:t>
            </a:r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4737462" y="4683035"/>
            <a:ext cx="1881052" cy="8490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Kulttuuri-</a:t>
            </a:r>
            <a:endParaRPr lang="fi-FI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7650480" y="4432663"/>
            <a:ext cx="1881052" cy="8490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Elämäntyyli-</a:t>
            </a:r>
            <a:endParaRPr lang="fi-FI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2216330" y="4432663"/>
            <a:ext cx="1881052" cy="8490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Sukupuoli-</a:t>
            </a:r>
            <a:endParaRPr lang="fi-FI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2059577" y="1521822"/>
            <a:ext cx="1881052" cy="8490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Seksuaali</a:t>
            </a:r>
            <a:r>
              <a:rPr lang="fi-FI" dirty="0" smtClean="0"/>
              <a:t>-</a:t>
            </a:r>
            <a:endParaRPr lang="fi-FI" dirty="0"/>
          </a:p>
        </p:txBody>
      </p:sp>
      <p:sp>
        <p:nvSpPr>
          <p:cNvPr id="10" name="Pyöristetty suorakulmio 9"/>
          <p:cNvSpPr/>
          <p:nvPr/>
        </p:nvSpPr>
        <p:spPr>
          <a:xfrm>
            <a:off x="4622073" y="1475286"/>
            <a:ext cx="1881052" cy="8490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Työ/opiskelu</a:t>
            </a:r>
            <a:endParaRPr lang="fi-FI" dirty="0"/>
          </a:p>
        </p:txBody>
      </p:sp>
      <p:sp>
        <p:nvSpPr>
          <p:cNvPr id="11" name="Pyöristetty suorakulmio 10"/>
          <p:cNvSpPr/>
          <p:nvPr/>
        </p:nvSpPr>
        <p:spPr>
          <a:xfrm>
            <a:off x="2216330" y="2886891"/>
            <a:ext cx="1881052" cy="8490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Ideologia-</a:t>
            </a:r>
            <a:endParaRPr lang="fi-FI" dirty="0"/>
          </a:p>
        </p:txBody>
      </p:sp>
      <p:sp>
        <p:nvSpPr>
          <p:cNvPr id="12" name="Pyöristetty suorakulmio 11"/>
          <p:cNvSpPr/>
          <p:nvPr/>
        </p:nvSpPr>
        <p:spPr>
          <a:xfrm>
            <a:off x="7276011" y="3031127"/>
            <a:ext cx="1881052" cy="8490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Etninen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4435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66E6B2602A3554C9D7365A59E80F8BF" ma:contentTypeVersion="20" ma:contentTypeDescription="Luo uusi asiakirja." ma:contentTypeScope="" ma:versionID="f2a512a2c07b9cc2c0606fe8cdb6a297">
  <xsd:schema xmlns:xsd="http://www.w3.org/2001/XMLSchema" xmlns:xs="http://www.w3.org/2001/XMLSchema" xmlns:p="http://schemas.microsoft.com/office/2006/metadata/properties" xmlns:ns3="7981470a-38c0-45f3-9056-bd0c0faa64b6" xmlns:ns4="f7427850-3259-443f-8d12-2acba154224e" targetNamespace="http://schemas.microsoft.com/office/2006/metadata/properties" ma:root="true" ma:fieldsID="4136d34f46772df6de910c100aafcf24" ns3:_="" ns4:_="">
    <xsd:import namespace="7981470a-38c0-45f3-9056-bd0c0faa64b6"/>
    <xsd:import namespace="f7427850-3259-443f-8d12-2acba154224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1470a-38c0-45f3-9056-bd0c0faa64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27850-3259-443f-8d12-2acba1542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7427850-3259-443f-8d12-2acba154224e" xsi:nil="true"/>
    <FolderType xmlns="f7427850-3259-443f-8d12-2acba154224e" xsi:nil="true"/>
    <CultureName xmlns="f7427850-3259-443f-8d12-2acba154224e" xsi:nil="true"/>
    <Student_Groups xmlns="f7427850-3259-443f-8d12-2acba154224e">
      <UserInfo>
        <DisplayName/>
        <AccountId xsi:nil="true"/>
        <AccountType/>
      </UserInfo>
    </Student_Groups>
    <Is_Collaboration_Space_Locked xmlns="f7427850-3259-443f-8d12-2acba154224e" xsi:nil="true"/>
    <NotebookType xmlns="f7427850-3259-443f-8d12-2acba154224e" xsi:nil="true"/>
    <Teachers xmlns="f7427850-3259-443f-8d12-2acba154224e">
      <UserInfo>
        <DisplayName/>
        <AccountId xsi:nil="true"/>
        <AccountType/>
      </UserInfo>
    </Teachers>
    <Students xmlns="f7427850-3259-443f-8d12-2acba154224e">
      <UserInfo>
        <DisplayName/>
        <AccountId xsi:nil="true"/>
        <AccountType/>
      </UserInfo>
    </Students>
    <Templates xmlns="f7427850-3259-443f-8d12-2acba154224e" xsi:nil="true"/>
    <AppVersion xmlns="f7427850-3259-443f-8d12-2acba154224e" xsi:nil="true"/>
    <Owner xmlns="f7427850-3259-443f-8d12-2acba154224e">
      <UserInfo>
        <DisplayName/>
        <AccountId xsi:nil="true"/>
        <AccountType/>
      </UserInfo>
    </Owner>
    <Has_Teacher_Only_SectionGroup xmlns="f7427850-3259-443f-8d12-2acba154224e" xsi:nil="true"/>
    <Invited_Students xmlns="f7427850-3259-443f-8d12-2acba154224e" xsi:nil="true"/>
    <DefaultSectionNames xmlns="f7427850-3259-443f-8d12-2acba154224e" xsi:nil="true"/>
    <Self_Registration_Enabled xmlns="f7427850-3259-443f-8d12-2acba154224e" xsi:nil="true"/>
  </documentManagement>
</p:properties>
</file>

<file path=customXml/itemProps1.xml><?xml version="1.0" encoding="utf-8"?>
<ds:datastoreItem xmlns:ds="http://schemas.openxmlformats.org/officeDocument/2006/customXml" ds:itemID="{98F3FB6B-E4EA-4205-B76E-A4E1A3866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1470a-38c0-45f3-9056-bd0c0faa64b6"/>
    <ds:schemaRef ds:uri="f7427850-3259-443f-8d12-2acba1542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9DFDE3-A92B-4723-8DF3-78E8999D87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078118-308D-474A-B39E-3B5CA85A3B7F}">
  <ds:schemaRefs>
    <ds:schemaRef ds:uri="http://schemas.microsoft.com/office/2006/documentManagement/types"/>
    <ds:schemaRef ds:uri="f7427850-3259-443f-8d12-2acba154224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981470a-38c0-45f3-9056-bd0c0faa64b6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9</Words>
  <Application>Microsoft Office PowerPoint</Application>
  <PresentationFormat>Laajakuva</PresentationFormat>
  <Paragraphs>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Orgaaninen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Syrjäläinen Jarno Antero</dc:creator>
  <cp:lastModifiedBy>Jarno Syrjäläinen</cp:lastModifiedBy>
  <cp:revision>2</cp:revision>
  <dcterms:created xsi:type="dcterms:W3CDTF">2019-09-05T06:27:40Z</dcterms:created>
  <dcterms:modified xsi:type="dcterms:W3CDTF">2019-09-05T06:33:39Z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0x010100466E6B2602A3554C9D7365A59E80F8BF</vt:lpwstr>
  </property>
</Properties>
</file>