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.Tirkkonen" userId="10037FFE847EAB5C@LIVE.COM" providerId="AD" clId="Web-{E2E727B4-D71D-42E7-B31A-610C497BF628}"/>
    <pc:docChg chg="modSld">
      <pc:chgData name="Ella.Tirkkonen" userId="10037FFE847EAB5C@LIVE.COM" providerId="AD" clId="Web-{E2E727B4-D71D-42E7-B31A-610C497BF628}" dt="2017-11-30T11:43:49.715" v="45"/>
      <pc:docMkLst>
        <pc:docMk/>
      </pc:docMkLst>
      <pc:sldChg chg="addSp delSp modSp mod setBg">
        <pc:chgData name="Ella.Tirkkonen" userId="10037FFE847EAB5C@LIVE.COM" providerId="AD" clId="Web-{E2E727B4-D71D-42E7-B31A-610C497BF628}" dt="2017-11-30T11:43:49.715" v="44"/>
        <pc:sldMkLst>
          <pc:docMk/>
          <pc:sldMk cId="782385677" sldId="256"/>
        </pc:sldMkLst>
        <pc:spChg chg="mod">
          <ac:chgData name="Ella.Tirkkonen" userId="10037FFE847EAB5C@LIVE.COM" providerId="AD" clId="Web-{E2E727B4-D71D-42E7-B31A-610C497BF628}" dt="2017-11-30T11:43:49.715" v="44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Ella.Tirkkonen" userId="10037FFE847EAB5C@LIVE.COM" providerId="AD" clId="Web-{E2E727B4-D71D-42E7-B31A-610C497BF628}" dt="2017-11-30T11:42:43.806" v="21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Ella.Tirkkonen" userId="10037FFE847EAB5C@LIVE.COM" providerId="AD" clId="Web-{E2E727B4-D71D-42E7-B31A-610C497BF628}" dt="2017-11-30T11:42:43.806" v="21"/>
          <ac:spMkLst>
            <pc:docMk/>
            <pc:sldMk cId="782385677" sldId="256"/>
            <ac:spMk id="9" creationId="{B9951BD9-0868-4CDB-ACD6-9C4209B5E412}"/>
          </ac:spMkLst>
        </pc:spChg>
        <pc:spChg chg="add">
          <ac:chgData name="Ella.Tirkkonen" userId="10037FFE847EAB5C@LIVE.COM" providerId="AD" clId="Web-{E2E727B4-D71D-42E7-B31A-610C497BF628}" dt="2017-11-30T11:42:43.806" v="21"/>
          <ac:spMkLst>
            <pc:docMk/>
            <pc:sldMk cId="782385677" sldId="256"/>
            <ac:spMk id="14" creationId="{B9951BD9-0868-4CDB-ACD6-9C4209B5E412}"/>
          </ac:spMkLst>
        </pc:spChg>
        <pc:picChg chg="add mod ord">
          <ac:chgData name="Ella.Tirkkonen" userId="10037FFE847EAB5C@LIVE.COM" providerId="AD" clId="Web-{E2E727B4-D71D-42E7-B31A-610C497BF628}" dt="2017-11-30T11:42:43.806" v="21"/>
          <ac:picMkLst>
            <pc:docMk/>
            <pc:sldMk cId="782385677" sldId="256"/>
            <ac:picMk id="4" creationId="{91AEA7C9-5F0A-4E72-9B23-410717C028F0}"/>
          </ac:picMkLst>
        </pc:picChg>
        <pc:picChg chg="add del mod">
          <ac:chgData name="Ella.Tirkkonen" userId="10037FFE847EAB5C@LIVE.COM" providerId="AD" clId="Web-{E2E727B4-D71D-42E7-B31A-610C497BF628}" dt="2017-11-30T11:41:16.506" v="12"/>
          <ac:picMkLst>
            <pc:docMk/>
            <pc:sldMk cId="782385677" sldId="256"/>
            <ac:picMk id="6" creationId="{1AB404EB-0653-4E5D-A4B5-008956842C6B}"/>
          </ac:picMkLst>
        </pc:picChg>
        <pc:picChg chg="add mod ord">
          <ac:chgData name="Ella.Tirkkonen" userId="10037FFE847EAB5C@LIVE.COM" providerId="AD" clId="Web-{E2E727B4-D71D-42E7-B31A-610C497BF628}" dt="2017-11-30T11:42:43.806" v="21"/>
          <ac:picMkLst>
            <pc:docMk/>
            <pc:sldMk cId="782385677" sldId="256"/>
            <ac:picMk id="8" creationId="{F33AD7C3-A17F-479A-9090-95389AB32DA9}"/>
          </ac:picMkLst>
        </pc:picChg>
      </pc:sldChg>
    </pc:docChg>
  </pc:docChgLst>
  <pc:docChgLst>
    <pc:chgData name="Ella.Tirkkonen" userId="10037FFE847EAB5C@LIVE.COM" providerId="AD" clId="Web-{2A2A3CD1-3F27-4BFA-A67F-0FD33337AF4E}"/>
    <pc:docChg chg="addSld modSld modSection">
      <pc:chgData name="Ella.Tirkkonen" userId="10037FFE847EAB5C@LIVE.COM" providerId="AD" clId="Web-{2A2A3CD1-3F27-4BFA-A67F-0FD33337AF4E}" dt="2017-12-01T08:32:04.599" v="1557"/>
      <pc:docMkLst>
        <pc:docMk/>
      </pc:docMkLst>
      <pc:sldChg chg="modSp">
        <pc:chgData name="Ella.Tirkkonen" userId="10037FFE847EAB5C@LIVE.COM" providerId="AD" clId="Web-{2A2A3CD1-3F27-4BFA-A67F-0FD33337AF4E}" dt="2017-12-01T08:22:37.451" v="1190"/>
        <pc:sldMkLst>
          <pc:docMk/>
          <pc:sldMk cId="782385677" sldId="256"/>
        </pc:sldMkLst>
        <pc:spChg chg="mod">
          <ac:chgData name="Ella.Tirkkonen" userId="10037FFE847EAB5C@LIVE.COM" providerId="AD" clId="Web-{2A2A3CD1-3F27-4BFA-A67F-0FD33337AF4E}" dt="2017-12-01T08:22:37.451" v="1190"/>
          <ac:spMkLst>
            <pc:docMk/>
            <pc:sldMk cId="782385677" sldId="256"/>
            <ac:spMk id="3" creationId="{00000000-0000-0000-0000-000000000000}"/>
          </ac:spMkLst>
        </pc:spChg>
      </pc:sldChg>
      <pc:sldChg chg="addSp modSp new mod setBg">
        <pc:chgData name="Ella.Tirkkonen" userId="10037FFE847EAB5C@LIVE.COM" providerId="AD" clId="Web-{2A2A3CD1-3F27-4BFA-A67F-0FD33337AF4E}" dt="2017-12-01T08:26:47.959" v="1312"/>
        <pc:sldMkLst>
          <pc:docMk/>
          <pc:sldMk cId="264494992" sldId="257"/>
        </pc:sldMkLst>
        <pc:spChg chg="mod">
          <ac:chgData name="Ella.Tirkkonen" userId="10037FFE847EAB5C@LIVE.COM" providerId="AD" clId="Web-{2A2A3CD1-3F27-4BFA-A67F-0FD33337AF4E}" dt="2017-12-01T08:26:47.959" v="1312"/>
          <ac:spMkLst>
            <pc:docMk/>
            <pc:sldMk cId="264494992" sldId="257"/>
            <ac:spMk id="2" creationId="{AAD2B52A-1A20-41A1-B588-9BF182CE6C9F}"/>
          </ac:spMkLst>
        </pc:spChg>
        <pc:spChg chg="mod">
          <ac:chgData name="Ella.Tirkkonen" userId="10037FFE847EAB5C@LIVE.COM" providerId="AD" clId="Web-{2A2A3CD1-3F27-4BFA-A67F-0FD33337AF4E}" dt="2017-12-01T08:26:47.959" v="1312"/>
          <ac:spMkLst>
            <pc:docMk/>
            <pc:sldMk cId="264494992" sldId="257"/>
            <ac:spMk id="3" creationId="{89AC1209-BD02-492F-BB1F-BFE7C26FD61D}"/>
          </ac:spMkLst>
        </pc:spChg>
        <pc:spChg chg="add">
          <ac:chgData name="Ella.Tirkkonen" userId="10037FFE847EAB5C@LIVE.COM" providerId="AD" clId="Web-{2A2A3CD1-3F27-4BFA-A67F-0FD33337AF4E}" dt="2017-12-01T08:26:47.959" v="1312"/>
          <ac:spMkLst>
            <pc:docMk/>
            <pc:sldMk cId="264494992" sldId="257"/>
            <ac:spMk id="8" creationId="{8D70B121-56F4-4848-B38B-182089D909FA}"/>
          </ac:spMkLst>
        </pc:spChg>
        <pc:cxnChg chg="add">
          <ac:chgData name="Ella.Tirkkonen" userId="10037FFE847EAB5C@LIVE.COM" providerId="AD" clId="Web-{2A2A3CD1-3F27-4BFA-A67F-0FD33337AF4E}" dt="2017-12-01T08:26:47.959" v="1312"/>
          <ac:cxnSpMkLst>
            <pc:docMk/>
            <pc:sldMk cId="264494992" sldId="257"/>
            <ac:cxnSpMk id="10" creationId="{2D72A2C9-F3CA-4216-8BAD-FA4C970C3C4E}"/>
          </ac:cxnSpMkLst>
        </pc:cxnChg>
      </pc:sldChg>
      <pc:sldChg chg="addSp modSp new mod setBg">
        <pc:chgData name="Ella.Tirkkonen" userId="10037FFE847EAB5C@LIVE.COM" providerId="AD" clId="Web-{2A2A3CD1-3F27-4BFA-A67F-0FD33337AF4E}" dt="2017-12-01T08:26:43.803" v="1311"/>
        <pc:sldMkLst>
          <pc:docMk/>
          <pc:sldMk cId="535228109" sldId="258"/>
        </pc:sldMkLst>
        <pc:spChg chg="mod">
          <ac:chgData name="Ella.Tirkkonen" userId="10037FFE847EAB5C@LIVE.COM" providerId="AD" clId="Web-{2A2A3CD1-3F27-4BFA-A67F-0FD33337AF4E}" dt="2017-12-01T08:26:43.803" v="1311"/>
          <ac:spMkLst>
            <pc:docMk/>
            <pc:sldMk cId="535228109" sldId="258"/>
            <ac:spMk id="2" creationId="{5232CFE8-3FCF-43CE-A7DF-3A44806F752F}"/>
          </ac:spMkLst>
        </pc:spChg>
        <pc:spChg chg="mod">
          <ac:chgData name="Ella.Tirkkonen" userId="10037FFE847EAB5C@LIVE.COM" providerId="AD" clId="Web-{2A2A3CD1-3F27-4BFA-A67F-0FD33337AF4E}" dt="2017-12-01T08:26:43.803" v="1311"/>
          <ac:spMkLst>
            <pc:docMk/>
            <pc:sldMk cId="535228109" sldId="258"/>
            <ac:spMk id="3" creationId="{E1EBC270-988F-4FCD-B6EF-08186308CFC6}"/>
          </ac:spMkLst>
        </pc:spChg>
        <pc:spChg chg="add">
          <ac:chgData name="Ella.Tirkkonen" userId="10037FFE847EAB5C@LIVE.COM" providerId="AD" clId="Web-{2A2A3CD1-3F27-4BFA-A67F-0FD33337AF4E}" dt="2017-12-01T08:26:43.803" v="1311"/>
          <ac:spMkLst>
            <pc:docMk/>
            <pc:sldMk cId="535228109" sldId="258"/>
            <ac:spMk id="8" creationId="{8D70B121-56F4-4848-B38B-182089D909FA}"/>
          </ac:spMkLst>
        </pc:spChg>
        <pc:cxnChg chg="add">
          <ac:chgData name="Ella.Tirkkonen" userId="10037FFE847EAB5C@LIVE.COM" providerId="AD" clId="Web-{2A2A3CD1-3F27-4BFA-A67F-0FD33337AF4E}" dt="2017-12-01T08:26:43.803" v="1311"/>
          <ac:cxnSpMkLst>
            <pc:docMk/>
            <pc:sldMk cId="535228109" sldId="258"/>
            <ac:cxnSpMk id="10" creationId="{2D72A2C9-F3CA-4216-8BAD-FA4C970C3C4E}"/>
          </ac:cxnSpMkLst>
        </pc:cxnChg>
      </pc:sldChg>
      <pc:sldChg chg="addSp modSp new mod setBg">
        <pc:chgData name="Ella.Tirkkonen" userId="10037FFE847EAB5C@LIVE.COM" providerId="AD" clId="Web-{2A2A3CD1-3F27-4BFA-A67F-0FD33337AF4E}" dt="2017-12-01T08:27:43.071" v="1359"/>
        <pc:sldMkLst>
          <pc:docMk/>
          <pc:sldMk cId="1726322408" sldId="259"/>
        </pc:sldMkLst>
        <pc:spChg chg="mod">
          <ac:chgData name="Ella.Tirkkonen" userId="10037FFE847EAB5C@LIVE.COM" providerId="AD" clId="Web-{2A2A3CD1-3F27-4BFA-A67F-0FD33337AF4E}" dt="2017-12-01T08:26:39.787" v="1310"/>
          <ac:spMkLst>
            <pc:docMk/>
            <pc:sldMk cId="1726322408" sldId="259"/>
            <ac:spMk id="2" creationId="{250142D7-B3FB-444D-8FA3-8D770B3564DB}"/>
          </ac:spMkLst>
        </pc:spChg>
        <pc:spChg chg="mod">
          <ac:chgData name="Ella.Tirkkonen" userId="10037FFE847EAB5C@LIVE.COM" providerId="AD" clId="Web-{2A2A3CD1-3F27-4BFA-A67F-0FD33337AF4E}" dt="2017-12-01T08:27:43.071" v="1359"/>
          <ac:spMkLst>
            <pc:docMk/>
            <pc:sldMk cId="1726322408" sldId="259"/>
            <ac:spMk id="3" creationId="{B692368F-72D3-45B1-ADB4-475955A4F80C}"/>
          </ac:spMkLst>
        </pc:spChg>
        <pc:spChg chg="add">
          <ac:chgData name="Ella.Tirkkonen" userId="10037FFE847EAB5C@LIVE.COM" providerId="AD" clId="Web-{2A2A3CD1-3F27-4BFA-A67F-0FD33337AF4E}" dt="2017-12-01T08:26:39.787" v="1310"/>
          <ac:spMkLst>
            <pc:docMk/>
            <pc:sldMk cId="1726322408" sldId="259"/>
            <ac:spMk id="8" creationId="{8D70B121-56F4-4848-B38B-182089D909FA}"/>
          </ac:spMkLst>
        </pc:spChg>
        <pc:cxnChg chg="add">
          <ac:chgData name="Ella.Tirkkonen" userId="10037FFE847EAB5C@LIVE.COM" providerId="AD" clId="Web-{2A2A3CD1-3F27-4BFA-A67F-0FD33337AF4E}" dt="2017-12-01T08:26:39.787" v="1310"/>
          <ac:cxnSpMkLst>
            <pc:docMk/>
            <pc:sldMk cId="1726322408" sldId="259"/>
            <ac:cxnSpMk id="10" creationId="{2D72A2C9-F3CA-4216-8BAD-FA4C970C3C4E}"/>
          </ac:cxnSpMkLst>
        </pc:cxnChg>
      </pc:sldChg>
      <pc:sldChg chg="addSp modSp new mod setBg">
        <pc:chgData name="Ella.Tirkkonen" userId="10037FFE847EAB5C@LIVE.COM" providerId="AD" clId="Web-{2A2A3CD1-3F27-4BFA-A67F-0FD33337AF4E}" dt="2017-12-01T08:30:57.392" v="1530"/>
        <pc:sldMkLst>
          <pc:docMk/>
          <pc:sldMk cId="1426169169" sldId="260"/>
        </pc:sldMkLst>
        <pc:spChg chg="mod">
          <ac:chgData name="Ella.Tirkkonen" userId="10037FFE847EAB5C@LIVE.COM" providerId="AD" clId="Web-{2A2A3CD1-3F27-4BFA-A67F-0FD33337AF4E}" dt="2017-12-01T08:26:35.787" v="1309"/>
          <ac:spMkLst>
            <pc:docMk/>
            <pc:sldMk cId="1426169169" sldId="260"/>
            <ac:spMk id="2" creationId="{72D5683C-2418-489D-9116-C790C16B817F}"/>
          </ac:spMkLst>
        </pc:spChg>
        <pc:spChg chg="mod">
          <ac:chgData name="Ella.Tirkkonen" userId="10037FFE847EAB5C@LIVE.COM" providerId="AD" clId="Web-{2A2A3CD1-3F27-4BFA-A67F-0FD33337AF4E}" dt="2017-12-01T08:30:57.392" v="1530"/>
          <ac:spMkLst>
            <pc:docMk/>
            <pc:sldMk cId="1426169169" sldId="260"/>
            <ac:spMk id="3" creationId="{8A1F5235-605A-4BB8-8EE9-79057EE40E85}"/>
          </ac:spMkLst>
        </pc:spChg>
        <pc:spChg chg="add">
          <ac:chgData name="Ella.Tirkkonen" userId="10037FFE847EAB5C@LIVE.COM" providerId="AD" clId="Web-{2A2A3CD1-3F27-4BFA-A67F-0FD33337AF4E}" dt="2017-12-01T08:26:35.787" v="1309"/>
          <ac:spMkLst>
            <pc:docMk/>
            <pc:sldMk cId="1426169169" sldId="260"/>
            <ac:spMk id="8" creationId="{8D70B121-56F4-4848-B38B-182089D909FA}"/>
          </ac:spMkLst>
        </pc:spChg>
        <pc:cxnChg chg="add">
          <ac:chgData name="Ella.Tirkkonen" userId="10037FFE847EAB5C@LIVE.COM" providerId="AD" clId="Web-{2A2A3CD1-3F27-4BFA-A67F-0FD33337AF4E}" dt="2017-12-01T08:26:35.787" v="1309"/>
          <ac:cxnSpMkLst>
            <pc:docMk/>
            <pc:sldMk cId="1426169169" sldId="260"/>
            <ac:cxnSpMk id="10" creationId="{2D72A2C9-F3CA-4216-8BAD-FA4C970C3C4E}"/>
          </ac:cxnSpMkLst>
        </pc:cxnChg>
      </pc:sldChg>
      <pc:sldChg chg="addSp modSp new mod setBg">
        <pc:chgData name="Ella.Tirkkonen" userId="10037FFE847EAB5C@LIVE.COM" providerId="AD" clId="Web-{2A2A3CD1-3F27-4BFA-A67F-0FD33337AF4E}" dt="2017-12-01T08:32:04.599" v="1556"/>
        <pc:sldMkLst>
          <pc:docMk/>
          <pc:sldMk cId="235936366" sldId="261"/>
        </pc:sldMkLst>
        <pc:spChg chg="mod">
          <ac:chgData name="Ella.Tirkkonen" userId="10037FFE847EAB5C@LIVE.COM" providerId="AD" clId="Web-{2A2A3CD1-3F27-4BFA-A67F-0FD33337AF4E}" dt="2017-12-01T08:26:31.787" v="1308"/>
          <ac:spMkLst>
            <pc:docMk/>
            <pc:sldMk cId="235936366" sldId="261"/>
            <ac:spMk id="2" creationId="{C764D5EA-8F04-4A8F-81CA-AB952609C1F5}"/>
          </ac:spMkLst>
        </pc:spChg>
        <pc:spChg chg="mod">
          <ac:chgData name="Ella.Tirkkonen" userId="10037FFE847EAB5C@LIVE.COM" providerId="AD" clId="Web-{2A2A3CD1-3F27-4BFA-A67F-0FD33337AF4E}" dt="2017-12-01T08:32:04.599" v="1556"/>
          <ac:spMkLst>
            <pc:docMk/>
            <pc:sldMk cId="235936366" sldId="261"/>
            <ac:spMk id="3" creationId="{82266915-26D0-488E-8263-B6458195B351}"/>
          </ac:spMkLst>
        </pc:spChg>
        <pc:spChg chg="add">
          <ac:chgData name="Ella.Tirkkonen" userId="10037FFE847EAB5C@LIVE.COM" providerId="AD" clId="Web-{2A2A3CD1-3F27-4BFA-A67F-0FD33337AF4E}" dt="2017-12-01T08:26:31.787" v="1308"/>
          <ac:spMkLst>
            <pc:docMk/>
            <pc:sldMk cId="235936366" sldId="261"/>
            <ac:spMk id="8" creationId="{8D70B121-56F4-4848-B38B-182089D909FA}"/>
          </ac:spMkLst>
        </pc:spChg>
        <pc:cxnChg chg="add">
          <ac:chgData name="Ella.Tirkkonen" userId="10037FFE847EAB5C@LIVE.COM" providerId="AD" clId="Web-{2A2A3CD1-3F27-4BFA-A67F-0FD33337AF4E}" dt="2017-12-01T08:26:31.787" v="1308"/>
          <ac:cxnSpMkLst>
            <pc:docMk/>
            <pc:sldMk cId="235936366" sldId="261"/>
            <ac:cxnSpMk id="10" creationId="{2D72A2C9-F3CA-4216-8BAD-FA4C970C3C4E}"/>
          </ac:cxnSpMkLst>
        </pc:cxnChg>
      </pc:sldChg>
      <pc:sldChg chg="addSp delSp modSp new mod setBg modClrScheme chgLayout">
        <pc:chgData name="Ella.Tirkkonen" userId="10037FFE847EAB5C@LIVE.COM" providerId="AD" clId="Web-{2A2A3CD1-3F27-4BFA-A67F-0FD33337AF4E}" dt="2017-12-01T08:21:28.683" v="1168"/>
        <pc:sldMkLst>
          <pc:docMk/>
          <pc:sldMk cId="130641382" sldId="262"/>
        </pc:sldMkLst>
        <pc:spChg chg="del">
          <ac:chgData name="Ella.Tirkkonen" userId="10037FFE847EAB5C@LIVE.COM" providerId="AD" clId="Web-{2A2A3CD1-3F27-4BFA-A67F-0FD33337AF4E}" dt="2017-12-01T08:18:51.759" v="1140"/>
          <ac:spMkLst>
            <pc:docMk/>
            <pc:sldMk cId="130641382" sldId="262"/>
            <ac:spMk id="2" creationId="{5EA6D472-3AE6-4FBB-B9DD-F24F86DFC841}"/>
          </ac:spMkLst>
        </pc:spChg>
        <pc:spChg chg="del">
          <ac:chgData name="Ella.Tirkkonen" userId="10037FFE847EAB5C@LIVE.COM" providerId="AD" clId="Web-{2A2A3CD1-3F27-4BFA-A67F-0FD33337AF4E}" dt="2017-12-01T08:18:51.759" v="1140"/>
          <ac:spMkLst>
            <pc:docMk/>
            <pc:sldMk cId="130641382" sldId="262"/>
            <ac:spMk id="3" creationId="{DC73DF79-4F5D-4BA9-9FBF-F967A859F1CF}"/>
          </ac:spMkLst>
        </pc:spChg>
        <pc:spChg chg="add del">
          <ac:chgData name="Ella.Tirkkonen" userId="10037FFE847EAB5C@LIVE.COM" providerId="AD" clId="Web-{2A2A3CD1-3F27-4BFA-A67F-0FD33337AF4E}" dt="2017-12-01T08:20:39.135" v="1152"/>
          <ac:spMkLst>
            <pc:docMk/>
            <pc:sldMk cId="130641382" sldId="262"/>
            <ac:spMk id="6" creationId="{6FF0F0B8-5B06-4174-9742-1FD7ABE712A7}"/>
          </ac:spMkLst>
        </pc:spChg>
        <pc:spChg chg="add del">
          <ac:chgData name="Ella.Tirkkonen" userId="10037FFE847EAB5C@LIVE.COM" providerId="AD" clId="Web-{2A2A3CD1-3F27-4BFA-A67F-0FD33337AF4E}" dt="2017-12-01T08:20:41.728" v="1154"/>
          <ac:spMkLst>
            <pc:docMk/>
            <pc:sldMk cId="130641382" sldId="262"/>
            <ac:spMk id="7" creationId="{A4D1609B-102A-4C77-86A2-ACB29FB96D59}"/>
          </ac:spMkLst>
        </pc:spChg>
        <pc:spChg chg="add del">
          <ac:chgData name="Ella.Tirkkonen" userId="10037FFE847EAB5C@LIVE.COM" providerId="AD" clId="Web-{2A2A3CD1-3F27-4BFA-A67F-0FD33337AF4E}" dt="2017-12-01T08:20:41.728" v="1154"/>
          <ac:spMkLst>
            <pc:docMk/>
            <pc:sldMk cId="130641382" sldId="262"/>
            <ac:spMk id="8" creationId="{C651F706-C94E-46D4-BAAE-BAFD1AD976FE}"/>
          </ac:spMkLst>
        </pc:spChg>
        <pc:spChg chg="add del">
          <ac:chgData name="Ella.Tirkkonen" userId="10037FFE847EAB5C@LIVE.COM" providerId="AD" clId="Web-{2A2A3CD1-3F27-4BFA-A67F-0FD33337AF4E}" dt="2017-12-01T08:20:33.697" v="1150"/>
          <ac:spMkLst>
            <pc:docMk/>
            <pc:sldMk cId="130641382" sldId="262"/>
            <ac:spMk id="9" creationId="{53BB5D57-6178-4F62-B472-0312F6D95A85}"/>
          </ac:spMkLst>
        </pc:spChg>
        <pc:spChg chg="add del">
          <ac:chgData name="Ella.Tirkkonen" userId="10037FFE847EAB5C@LIVE.COM" providerId="AD" clId="Web-{2A2A3CD1-3F27-4BFA-A67F-0FD33337AF4E}" dt="2017-12-01T08:20:33.697" v="1150"/>
          <ac:spMkLst>
            <pc:docMk/>
            <pc:sldMk cId="130641382" sldId="262"/>
            <ac:spMk id="11" creationId="{4C61BD32-7542-4D52-BA5A-3ADE869BF8AC}"/>
          </ac:spMkLst>
        </pc:spChg>
        <pc:spChg chg="add del">
          <ac:chgData name="Ella.Tirkkonen" userId="10037FFE847EAB5C@LIVE.COM" providerId="AD" clId="Web-{2A2A3CD1-3F27-4BFA-A67F-0FD33337AF4E}" dt="2017-12-01T08:21:17.917" v="1166"/>
          <ac:spMkLst>
            <pc:docMk/>
            <pc:sldMk cId="130641382" sldId="262"/>
            <ac:spMk id="12" creationId="{53BB5D57-6178-4F62-B472-0312F6D95A85}"/>
          </ac:spMkLst>
        </pc:spChg>
        <pc:spChg chg="add del">
          <ac:chgData name="Ella.Tirkkonen" userId="10037FFE847EAB5C@LIVE.COM" providerId="AD" clId="Web-{2A2A3CD1-3F27-4BFA-A67F-0FD33337AF4E}" dt="2017-12-01T08:21:17.917" v="1166"/>
          <ac:spMkLst>
            <pc:docMk/>
            <pc:sldMk cId="130641382" sldId="262"/>
            <ac:spMk id="13" creationId="{4C61BD32-7542-4D52-BA5A-3ADE869BF8AC}"/>
          </ac:spMkLst>
        </pc:spChg>
        <pc:spChg chg="add del">
          <ac:chgData name="Ella.Tirkkonen" userId="10037FFE847EAB5C@LIVE.COM" providerId="AD" clId="Web-{2A2A3CD1-3F27-4BFA-A67F-0FD33337AF4E}" dt="2017-12-01T08:21:28.683" v="1168"/>
          <ac:spMkLst>
            <pc:docMk/>
            <pc:sldMk cId="130641382" sldId="262"/>
            <ac:spMk id="14" creationId="{32BC26D8-82FB-445E-AA49-62A77D7C1EE0}"/>
          </ac:spMkLst>
        </pc:spChg>
        <pc:spChg chg="add del">
          <ac:chgData name="Ella.Tirkkonen" userId="10037FFE847EAB5C@LIVE.COM" providerId="AD" clId="Web-{2A2A3CD1-3F27-4BFA-A67F-0FD33337AF4E}" dt="2017-12-01T08:21:28.683" v="1168"/>
          <ac:spMkLst>
            <pc:docMk/>
            <pc:sldMk cId="130641382" sldId="262"/>
            <ac:spMk id="15" creationId="{CB44330D-EA18-4254-AA95-EB49948539B8}"/>
          </ac:spMkLst>
        </pc:spChg>
        <pc:spChg chg="add">
          <ac:chgData name="Ella.Tirkkonen" userId="10037FFE847EAB5C@LIVE.COM" providerId="AD" clId="Web-{2A2A3CD1-3F27-4BFA-A67F-0FD33337AF4E}" dt="2017-12-01T08:21:28.683" v="1168"/>
          <ac:spMkLst>
            <pc:docMk/>
            <pc:sldMk cId="130641382" sldId="262"/>
            <ac:spMk id="20" creationId="{53BB5D57-6178-4F62-B472-0312F6D95A85}"/>
          </ac:spMkLst>
        </pc:spChg>
        <pc:spChg chg="add">
          <ac:chgData name="Ella.Tirkkonen" userId="10037FFE847EAB5C@LIVE.COM" providerId="AD" clId="Web-{2A2A3CD1-3F27-4BFA-A67F-0FD33337AF4E}" dt="2017-12-01T08:21:28.683" v="1168"/>
          <ac:spMkLst>
            <pc:docMk/>
            <pc:sldMk cId="130641382" sldId="262"/>
            <ac:spMk id="22" creationId="{4C61BD32-7542-4D52-BA5A-3ADE869BF8AC}"/>
          </ac:spMkLst>
        </pc:spChg>
        <pc:picChg chg="add mod">
          <ac:chgData name="Ella.Tirkkonen" userId="10037FFE847EAB5C@LIVE.COM" providerId="AD" clId="Web-{2A2A3CD1-3F27-4BFA-A67F-0FD33337AF4E}" dt="2017-12-01T08:21:28.683" v="1168"/>
          <ac:picMkLst>
            <pc:docMk/>
            <pc:sldMk cId="130641382" sldId="262"/>
            <ac:picMk id="4" creationId="{14C0688F-030E-4537-839F-80A9777E1E16}"/>
          </ac:picMkLst>
        </pc:picChg>
        <pc:picChg chg="add del">
          <ac:chgData name="Ella.Tirkkonen" userId="10037FFE847EAB5C@LIVE.COM" providerId="AD" clId="Web-{2A2A3CD1-3F27-4BFA-A67F-0FD33337AF4E}" dt="2017-12-01T08:20:45.244" v="1156"/>
          <ac:picMkLst>
            <pc:docMk/>
            <pc:sldMk cId="130641382" sldId="262"/>
            <ac:picMk id="10" creationId="{C378A39E-7C31-46DC-BF58-1048E7CF392E}"/>
          </ac:picMkLst>
        </pc:picChg>
      </pc:sldChg>
      <pc:sldChg chg="addSp delSp modSp new mod setBg">
        <pc:chgData name="Ella.Tirkkonen" userId="10037FFE847EAB5C@LIVE.COM" providerId="AD" clId="Web-{2A2A3CD1-3F27-4BFA-A67F-0FD33337AF4E}" dt="2017-12-01T08:21:05.370" v="1164"/>
        <pc:sldMkLst>
          <pc:docMk/>
          <pc:sldMk cId="2499553382" sldId="263"/>
        </pc:sldMkLst>
        <pc:spChg chg="add">
          <ac:chgData name="Ella.Tirkkonen" userId="10037FFE847EAB5C@LIVE.COM" providerId="AD" clId="Web-{2A2A3CD1-3F27-4BFA-A67F-0FD33337AF4E}" dt="2017-12-01T08:21:05.370" v="1164"/>
          <ac:spMkLst>
            <pc:docMk/>
            <pc:sldMk cId="2499553382" sldId="263"/>
            <ac:spMk id="4" creationId="{53BB5D57-6178-4F62-B472-0312F6D95A85}"/>
          </ac:spMkLst>
        </pc:spChg>
        <pc:spChg chg="add">
          <ac:chgData name="Ella.Tirkkonen" userId="10037FFE847EAB5C@LIVE.COM" providerId="AD" clId="Web-{2A2A3CD1-3F27-4BFA-A67F-0FD33337AF4E}" dt="2017-12-01T08:21:05.370" v="1164"/>
          <ac:spMkLst>
            <pc:docMk/>
            <pc:sldMk cId="2499553382" sldId="263"/>
            <ac:spMk id="5" creationId="{4C61BD32-7542-4D52-BA5A-3ADE869BF8AC}"/>
          </ac:spMkLst>
        </pc:spChg>
        <pc:spChg chg="add del">
          <ac:chgData name="Ella.Tirkkonen" userId="10037FFE847EAB5C@LIVE.COM" providerId="AD" clId="Web-{2A2A3CD1-3F27-4BFA-A67F-0FD33337AF4E}" dt="2017-12-01T08:21:05.213" v="1163"/>
          <ac:spMkLst>
            <pc:docMk/>
            <pc:sldMk cId="2499553382" sldId="263"/>
            <ac:spMk id="7" creationId="{B9FF99BD-075F-4761-A995-6FC574BD25EA}"/>
          </ac:spMkLst>
        </pc:spChg>
        <pc:spChg chg="add del">
          <ac:chgData name="Ella.Tirkkonen" userId="10037FFE847EAB5C@LIVE.COM" providerId="AD" clId="Web-{2A2A3CD1-3F27-4BFA-A67F-0FD33337AF4E}" dt="2017-12-01T08:21:05.213" v="1163"/>
          <ac:spMkLst>
            <pc:docMk/>
            <pc:sldMk cId="2499553382" sldId="263"/>
            <ac:spMk id="9" creationId="{A7B21A54-9BA3-4EA9-B460-5A829ADD9051}"/>
          </ac:spMkLst>
        </pc:spChg>
        <pc:spChg chg="add del">
          <ac:chgData name="Ella.Tirkkonen" userId="10037FFE847EAB5C@LIVE.COM" providerId="AD" clId="Web-{2A2A3CD1-3F27-4BFA-A67F-0FD33337AF4E}" dt="2017-12-01T08:21:05.213" v="1163"/>
          <ac:spMkLst>
            <pc:docMk/>
            <pc:sldMk cId="2499553382" sldId="263"/>
            <ac:spMk id="11" creationId="{6FA8F714-B9D8-488A-8CCA-E9948FF913A9}"/>
          </ac:spMkLst>
        </pc:spChg>
        <pc:picChg chg="add mod">
          <ac:chgData name="Ella.Tirkkonen" userId="10037FFE847EAB5C@LIVE.COM" providerId="AD" clId="Web-{2A2A3CD1-3F27-4BFA-A67F-0FD33337AF4E}" dt="2017-12-01T08:21:05.370" v="1164"/>
          <ac:picMkLst>
            <pc:docMk/>
            <pc:sldMk cId="2499553382" sldId="263"/>
            <ac:picMk id="2" creationId="{0F999E36-6EE0-465A-B1B4-8F505C49BD63}"/>
          </ac:picMkLst>
        </pc:picChg>
      </pc:sldChg>
      <pc:sldChg chg="addSp delSp modSp new mod setBg">
        <pc:chgData name="Ella.Tirkkonen" userId="10037FFE847EAB5C@LIVE.COM" providerId="AD" clId="Web-{2A2A3CD1-3F27-4BFA-A67F-0FD33337AF4E}" dt="2017-12-01T08:22:18.372" v="1173"/>
        <pc:sldMkLst>
          <pc:docMk/>
          <pc:sldMk cId="728433980" sldId="264"/>
        </pc:sldMkLst>
        <pc:spChg chg="add del">
          <ac:chgData name="Ella.Tirkkonen" userId="10037FFE847EAB5C@LIVE.COM" providerId="AD" clId="Web-{2A2A3CD1-3F27-4BFA-A67F-0FD33337AF4E}" dt="2017-12-01T08:22:18.372" v="1173"/>
          <ac:spMkLst>
            <pc:docMk/>
            <pc:sldMk cId="728433980" sldId="264"/>
            <ac:spMk id="7" creationId="{53BB5D57-6178-4F62-B472-0312F6D95A85}"/>
          </ac:spMkLst>
        </pc:spChg>
        <pc:spChg chg="add del">
          <ac:chgData name="Ella.Tirkkonen" userId="10037FFE847EAB5C@LIVE.COM" providerId="AD" clId="Web-{2A2A3CD1-3F27-4BFA-A67F-0FD33337AF4E}" dt="2017-12-01T08:22:18.372" v="1173"/>
          <ac:spMkLst>
            <pc:docMk/>
            <pc:sldMk cId="728433980" sldId="264"/>
            <ac:spMk id="9" creationId="{4C61BD32-7542-4D52-BA5A-3ADE869BF8AC}"/>
          </ac:spMkLst>
        </pc:spChg>
        <pc:spChg chg="add">
          <ac:chgData name="Ella.Tirkkonen" userId="10037FFE847EAB5C@LIVE.COM" providerId="AD" clId="Web-{2A2A3CD1-3F27-4BFA-A67F-0FD33337AF4E}" dt="2017-12-01T08:22:18.372" v="1173"/>
          <ac:spMkLst>
            <pc:docMk/>
            <pc:sldMk cId="728433980" sldId="264"/>
            <ac:spMk id="14" creationId="{53BB5D57-6178-4F62-B472-0312F6D95A85}"/>
          </ac:spMkLst>
        </pc:spChg>
        <pc:spChg chg="add">
          <ac:chgData name="Ella.Tirkkonen" userId="10037FFE847EAB5C@LIVE.COM" providerId="AD" clId="Web-{2A2A3CD1-3F27-4BFA-A67F-0FD33337AF4E}" dt="2017-12-01T08:22:18.372" v="1173"/>
          <ac:spMkLst>
            <pc:docMk/>
            <pc:sldMk cId="728433980" sldId="264"/>
            <ac:spMk id="16" creationId="{4C61BD32-7542-4D52-BA5A-3ADE869BF8AC}"/>
          </ac:spMkLst>
        </pc:spChg>
        <pc:picChg chg="add mod">
          <ac:chgData name="Ella.Tirkkonen" userId="10037FFE847EAB5C@LIVE.COM" providerId="AD" clId="Web-{2A2A3CD1-3F27-4BFA-A67F-0FD33337AF4E}" dt="2017-12-01T08:21:59.684" v="1171"/>
          <ac:picMkLst>
            <pc:docMk/>
            <pc:sldMk cId="728433980" sldId="264"/>
            <ac:picMk id="2" creationId="{C25C3CBC-BA94-4C6E-8DAC-EBFF87E4E0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9" descr="IMG-20171130-WA0008[1].jpg">
            <a:extLst>
              <a:ext uri="{FF2B5EF4-FFF2-40B4-BE49-F238E27FC236}">
                <a16:creationId xmlns:a16="http://schemas.microsoft.com/office/drawing/2014/main" id="{F33AD7C3-A17F-479A-9090-95389AB32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3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951BD9-0868-4CDB-ACD6-9C4209B5E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FOKKER D.XXI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Hävittäjälentokone</a:t>
            </a:r>
          </a:p>
        </p:txBody>
      </p:sp>
      <p:pic>
        <p:nvPicPr>
          <p:cNvPr id="4" name="Kuva 4" descr="IMG-20171130-WA0007[1].jpg">
            <a:extLst>
              <a:ext uri="{FF2B5EF4-FFF2-40B4-BE49-F238E27FC236}">
                <a16:creationId xmlns:a16="http://schemas.microsoft.com/office/drawing/2014/main" id="{91AEA7C9-5F0A-4E72-9B23-410717C02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43"/>
          <a:stretch/>
        </p:blipFill>
        <p:spPr>
          <a:xfrm>
            <a:off x="-2381250" y="-7372350"/>
            <a:ext cx="46372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211419"/>
            <a:ext cx="8672872" cy="6452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iruutu 2"/>
          <p:cNvSpPr txBox="1"/>
          <p:nvPr/>
        </p:nvSpPr>
        <p:spPr>
          <a:xfrm>
            <a:off x="443346" y="2560565"/>
            <a:ext cx="1620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FOKKER D.XXI-muodostelma </a:t>
            </a:r>
            <a:r>
              <a:rPr lang="fi-FI" dirty="0" err="1"/>
              <a:t>T</a:t>
            </a:r>
            <a:r>
              <a:rPr lang="fi-FI" dirty="0" err="1" smtClean="0"/>
              <a:t>iiksjärven</a:t>
            </a:r>
            <a:r>
              <a:rPr lang="fi-FI" dirty="0" smtClean="0"/>
              <a:t> lentokentän yllä vuonna 1942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79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AAD2B52A-1A20-41A1-B588-9BF182CE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PERUSTIETOA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AC1209-BD02-492F-BB1F-BFE7C26F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/>
              <a:t>Malli on FOKKER D.XXI.</a:t>
            </a:r>
          </a:p>
          <a:p>
            <a:r>
              <a:rPr lang="fi-FI" sz="2400"/>
              <a:t>hävittäjä</a:t>
            </a:r>
          </a:p>
          <a:p>
            <a:r>
              <a:rPr lang="fi-FI" sz="2400"/>
              <a:t>Suunnittelija ja valmistaja hollantilainen Anthony Fokker.</a:t>
            </a:r>
          </a:p>
          <a:p>
            <a:r>
              <a:rPr lang="fi-FI" sz="2400"/>
              <a:t>Vuosimalli on 1934.</a:t>
            </a:r>
          </a:p>
          <a:p>
            <a:r>
              <a:rPr lang="fi-FI" sz="2400"/>
              <a:t>Koneen pituus on 8.2 metriä.</a:t>
            </a:r>
          </a:p>
          <a:p>
            <a:r>
              <a:rPr lang="fi-FI" sz="2400"/>
              <a:t>Nousuaika 5000 metriin on 7 minuuttia.</a:t>
            </a:r>
          </a:p>
          <a:p>
            <a:r>
              <a:rPr lang="fi-FI" sz="2400"/>
              <a:t>Ensilento oli 1936</a:t>
            </a:r>
          </a:p>
          <a:p>
            <a:r>
              <a:rPr lang="fi-FI" sz="2400"/>
              <a:t>Käyttettiin hävittäjäkoneena talvisodassa ja Jatkosodassa tiedustelukoneena.</a:t>
            </a:r>
          </a:p>
          <a:p>
            <a:endParaRPr lang="fi-FI" sz="2400"/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6449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5232CFE8-3FCF-43CE-A7DF-3A44806F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HISTORIA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EBC270-988F-4FCD-B6EF-08186308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/>
              <a:t>Suomi laittoi </a:t>
            </a:r>
            <a:r>
              <a:rPr lang="fi-FI" sz="2400" dirty="0" smtClean="0"/>
              <a:t>tarjouspyynnön </a:t>
            </a:r>
            <a:r>
              <a:rPr lang="fi-FI" sz="2400" dirty="0"/>
              <a:t>peräti </a:t>
            </a:r>
            <a:r>
              <a:rPr lang="fi-FI" sz="2400" dirty="0" smtClean="0"/>
              <a:t>26:lle eri lentokoneen valmistajalle.</a:t>
            </a:r>
          </a:p>
          <a:p>
            <a:r>
              <a:rPr lang="fi-FI" sz="2400" dirty="0" smtClean="0"/>
              <a:t>Koneet saatiin Suomeen vuonna 1937 </a:t>
            </a:r>
            <a:endParaRPr lang="fi-FI" sz="2400" dirty="0"/>
          </a:p>
          <a:p>
            <a:r>
              <a:rPr lang="fi-FI" sz="2400" dirty="0"/>
              <a:t> hävittäjä kykeni torjumaan hitaan mutta raskaasti aseistetun neuvostoliittolaisten raskaan pommikoneen</a:t>
            </a:r>
          </a:p>
          <a:p>
            <a:r>
              <a:rPr lang="fi-FI" sz="2400" dirty="0"/>
              <a:t>Talvisodan alussa Suomella oli palveluskunnossa 33 ja korjattavana 7 </a:t>
            </a:r>
            <a:r>
              <a:rPr lang="fi-FI" sz="2400" dirty="0" err="1"/>
              <a:t>Fokker</a:t>
            </a:r>
            <a:r>
              <a:rPr lang="fi-FI" sz="2400" dirty="0"/>
              <a:t> D.XXI -konetta</a:t>
            </a:r>
          </a:p>
          <a:p>
            <a:r>
              <a:rPr lang="fi-FI" sz="2400" dirty="0"/>
              <a:t>Lentolaivue 24 ampui </a:t>
            </a:r>
            <a:r>
              <a:rPr lang="fi-FI" sz="2400" dirty="0" err="1"/>
              <a:t>Fokkereilla</a:t>
            </a:r>
            <a:r>
              <a:rPr lang="fi-FI" sz="2400" dirty="0"/>
              <a:t> talvisodassa alas 127 konetta menettäen itse yhdeksän konetta ja viisi ohjaajaa ja Lentolaivue 26 24½ konetta menettäen itse yhden </a:t>
            </a:r>
            <a:r>
              <a:rPr lang="fi-FI" sz="2400" dirty="0" err="1"/>
              <a:t>Fokkerin</a:t>
            </a:r>
            <a:r>
              <a:rPr lang="fi-FI" sz="2400" dirty="0"/>
              <a:t> ja ohjaajan.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3522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250142D7-B3FB-444D-8FA3-8D770B35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HISTORIA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92368F-72D3-45B1-ADB4-475955A4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/>
              <a:t>Jatkosodan alussa vielä hävittäjiksi luetut </a:t>
            </a:r>
            <a:r>
              <a:rPr lang="fi-FI" sz="2400" dirty="0" err="1"/>
              <a:t>Fokker</a:t>
            </a:r>
            <a:r>
              <a:rPr lang="fi-FI" sz="2400" dirty="0"/>
              <a:t> D.XXI -koneet oli siirretty Lentolaivue 30:lle ja Lentolaivue 32:lle. Käytännössä konetta käytettiin lähinnä tiedustelu- ja maataistelutehtäviin.</a:t>
            </a:r>
          </a:p>
          <a:p>
            <a:r>
              <a:rPr lang="fi-FI" sz="2400" dirty="0"/>
              <a:t>Tiedustelupainotteisesta tehtävästään huolimatta </a:t>
            </a:r>
            <a:r>
              <a:rPr lang="fi-FI" sz="2400" dirty="0" err="1"/>
              <a:t>Fokker</a:t>
            </a:r>
            <a:r>
              <a:rPr lang="fi-FI" sz="2400" dirty="0"/>
              <a:t> </a:t>
            </a:r>
            <a:r>
              <a:rPr lang="fi-FI" sz="2400" dirty="0" err="1"/>
              <a:t>D.XXI:llä</a:t>
            </a:r>
            <a:r>
              <a:rPr lang="fi-FI" sz="2400" dirty="0"/>
              <a:t> saavutettiin jatkosodassa 60 ilmavoittoa.</a:t>
            </a:r>
          </a:p>
          <a:p>
            <a:r>
              <a:rPr lang="fi-FI" sz="2400" dirty="0"/>
              <a:t>Suomen Talvisodassa tärkein </a:t>
            </a:r>
            <a:r>
              <a:rPr lang="fi-FI" sz="2400" dirty="0" smtClean="0"/>
              <a:t>hävittäjätyyppi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2632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2D5683C-2418-489D-9116-C790C16B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LENTÄJÄ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1F5235-605A-4BB8-8EE9-79057EE4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fi-FI" sz="2000"/>
              <a:t>Kyseisen koneen lentäjän nimi on Jorma </a:t>
            </a:r>
            <a:r>
              <a:rPr lang="fi-FI" sz="2000" err="1"/>
              <a:t>Sarvanto</a:t>
            </a:r>
          </a:p>
          <a:p>
            <a:r>
              <a:rPr lang="fi-FI" sz="2000"/>
              <a:t>suomalainen hävittäjälentäjä ja talvisodan johtava hävittäjä-ässä</a:t>
            </a:r>
          </a:p>
          <a:p>
            <a:r>
              <a:rPr lang="fi-FI" sz="2000"/>
              <a:t>Hän oli ensimmäinen lentäjä, joka saavutti toisessa maailmansodassakymmenen ilmavoiton rajan. Hän lensi yhteensä 251 sotalentoa ja ampui alas 16 5/6 vastustajan lentokonetta</a:t>
            </a:r>
          </a:p>
          <a:p>
            <a:r>
              <a:rPr lang="fi-FI" sz="2000"/>
              <a:t>Hän nousi maailman tietoisuuteen kun hän ampui 1940 neljässä minuutissa 6 Neuvostoliiton konetta alas joka oli maailman uusi ennätys.</a:t>
            </a:r>
          </a:p>
          <a:p>
            <a:r>
              <a:rPr lang="fi-FI" sz="2000"/>
              <a:t>Hänelle myönnettiin Talvisodan jälkeen Suomen Vapaudenristi. Hänelle myös ehdotettiin takautuvasti Mannerheim-ristiä, mutta sitä ei lopulta jaettu kenellekään. </a:t>
            </a:r>
          </a:p>
          <a:p>
            <a:r>
              <a:rPr lang="fi-FI" sz="2000"/>
              <a:t>1960 hän omasta tahdostaan erosi Suomen ilmavoimista</a:t>
            </a:r>
          </a:p>
          <a:p>
            <a:r>
              <a:rPr lang="fi-FI" sz="2000"/>
              <a:t>Kuoli 1963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42616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764D5EA-8F04-4A8F-81CA-AB952609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LISÄÄ 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66915-26D0-488E-8263-B6458195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/>
              <a:t>Kone selviytyi sodasta, mutta </a:t>
            </a:r>
            <a:r>
              <a:rPr lang="fi-FI" sz="2400" dirty="0" smtClean="0"/>
              <a:t>sitä </a:t>
            </a:r>
            <a:r>
              <a:rPr lang="fi-FI" sz="2400" dirty="0"/>
              <a:t>on entisöity ja sen löytää Tikkakoskelta Suomen ilmavoimamuseosta</a:t>
            </a:r>
          </a:p>
          <a:p>
            <a:r>
              <a:rPr lang="fi-FI" sz="2400" dirty="0"/>
              <a:t>Pääkäyttäjät olivat Suomen ilmavoimat, Alankomaiden kuninkaalliset ilmavoimat ja Tanskan ilmavoimat</a:t>
            </a:r>
          </a:p>
          <a:p>
            <a:r>
              <a:rPr lang="fi-FI" sz="2400" dirty="0"/>
              <a:t>Alkuperämaa on Hollanti</a:t>
            </a:r>
          </a:p>
          <a:p>
            <a:r>
              <a:rPr lang="fi-FI" sz="2400" dirty="0"/>
              <a:t>Koneeseen mahtui vain 1 </a:t>
            </a:r>
            <a:r>
              <a:rPr lang="fi-FI" sz="2400" dirty="0" smtClean="0"/>
              <a:t>ihminen</a:t>
            </a:r>
          </a:p>
          <a:p>
            <a:r>
              <a:rPr lang="fi-FI" sz="2400" dirty="0" smtClean="0"/>
              <a:t>Koneessa renkaiden sijasta on sukset</a:t>
            </a:r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593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4C0688F-030E-4537-839F-80A9777E1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26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0F999E36-6EE0-465A-B1B4-8F505C49B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29" y="228939"/>
            <a:ext cx="4262607" cy="6428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kstiruutu 3"/>
          <p:cNvSpPr txBox="1"/>
          <p:nvPr/>
        </p:nvSpPr>
        <p:spPr>
          <a:xfrm>
            <a:off x="900545" y="2843199"/>
            <a:ext cx="159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Luutnantti Jorma </a:t>
            </a:r>
            <a:r>
              <a:rPr lang="fi-FI" dirty="0" err="1" smtClean="0"/>
              <a:t>Sarvanto</a:t>
            </a:r>
            <a:r>
              <a:rPr lang="fi-FI" dirty="0" smtClean="0"/>
              <a:t> </a:t>
            </a:r>
          </a:p>
          <a:p>
            <a:r>
              <a:rPr lang="fi-FI" dirty="0" smtClean="0"/>
              <a:t>Vuonna 1940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4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133</Words>
  <Application>Microsoft Office PowerPoint</Application>
  <PresentationFormat>Laajakuva</PresentationFormat>
  <Paragraphs>38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FOKKER D.XXI</vt:lpstr>
      <vt:lpstr>PERUSTIETOA</vt:lpstr>
      <vt:lpstr>HISTORIA</vt:lpstr>
      <vt:lpstr>HISTORIA</vt:lpstr>
      <vt:lpstr>LENTÄJÄ</vt:lpstr>
      <vt:lpstr>LISÄÄ TIETOA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FOKKER D.XXI</dc:title>
  <dc:creator>Ella.Tirkkonen</dc:creator>
  <cp:lastModifiedBy>Ella.Tirkkonen</cp:lastModifiedBy>
  <cp:revision>5</cp:revision>
  <dcterms:modified xsi:type="dcterms:W3CDTF">2017-12-04T07:40:35Z</dcterms:modified>
</cp:coreProperties>
</file>