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5" r:id="rId5"/>
    <p:sldMasterId id="2147483690" r:id="rId6"/>
    <p:sldMasterId id="2147483704" r:id="rId7"/>
    <p:sldMasterId id="2147483718" r:id="rId8"/>
  </p:sldMasterIdLst>
  <p:notesMasterIdLst>
    <p:notesMasterId r:id="rId14"/>
  </p:notesMasterIdLst>
  <p:sldIdLst>
    <p:sldId id="257" r:id="rId9"/>
    <p:sldId id="270" r:id="rId10"/>
    <p:sldId id="271" r:id="rId11"/>
    <p:sldId id="258" r:id="rId12"/>
    <p:sldId id="272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F2"/>
    <a:srgbClr val="00D8CC"/>
    <a:srgbClr val="FF8C00"/>
    <a:srgbClr val="EC008C"/>
    <a:srgbClr val="300F5E"/>
    <a:srgbClr val="00FF00"/>
    <a:srgbClr val="CCCC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Vaalea tyyli 1 - Korost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Ei tyyliä, taulukon ruudukko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9" autoAdjust="0"/>
    <p:restoredTop sz="89776" autoAdjust="0"/>
  </p:normalViewPr>
  <p:slideViewPr>
    <p:cSldViewPr snapToGrid="0" showGuides="1">
      <p:cViewPr varScale="1">
        <p:scale>
          <a:sx n="54" d="100"/>
          <a:sy n="54" d="100"/>
        </p:scale>
        <p:origin x="5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2F6BC-C3AC-471B-A838-B70FD4272352}" type="datetimeFigureOut">
              <a:rPr lang="fi-FI" smtClean="0"/>
              <a:t>28.8.2022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AD96A-2756-48D5-983B-63C214F576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0908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Kolme tapaa elää: velaksi, kädestä suuhun tai säästää.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Velaksi eläjä kuluttaa nyt enemmän tulevaisuuden kustannuksella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Kädestä suuhun eläjä kuluttaa kaikki tulonsa, mutta ei ota velkaa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Säästäjä pyrkii ensin keräämään varallisuutta, jotta hän voisi kuluttaa myöhemmin enemmän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15765-0BA9-9640-A279-94A0ED342D9D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6926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48" y="1122362"/>
            <a:ext cx="8382000" cy="1800000"/>
          </a:xfrm>
        </p:spPr>
        <p:txBody>
          <a:bodyPr anchor="t" anchorCtr="0"/>
          <a:lstStyle>
            <a:lvl1pPr algn="l">
              <a:defRPr sz="65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048" y="4155142"/>
            <a:ext cx="8382000" cy="125057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D134F8E-4153-4C13-8B3F-12F9BDF07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6D65EC-B164-4B49-BECB-93E513EB2464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742299B-DAD2-4F25-A9B7-A0CE2314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6B18C79-4C54-48B8-9FDB-ACA81B27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5211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uvan paikkamerkki 2">
            <a:extLst>
              <a:ext uri="{FF2B5EF4-FFF2-40B4-BE49-F238E27FC236}">
                <a16:creationId xmlns:a16="http://schemas.microsoft.com/office/drawing/2014/main" id="{98668F75-E8FD-434F-8200-EE0EB996FC3D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-1588" y="-1588"/>
            <a:ext cx="5773738" cy="685958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565275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1588 w 12193588"/>
              <a:gd name="connsiteY0" fmla="*/ 0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88 w 12193588"/>
              <a:gd name="connsiteY6" fmla="*/ 0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588 w 12193588"/>
              <a:gd name="connsiteY5" fmla="*/ 6858000 h 6858000"/>
              <a:gd name="connsiteX6" fmla="*/ 0 w 12193588"/>
              <a:gd name="connsiteY6" fmla="*/ 374650 h 6858000"/>
              <a:gd name="connsiteX7" fmla="*/ 1566863 w 12193588"/>
              <a:gd name="connsiteY7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8313 w 12193588"/>
              <a:gd name="connsiteY4" fmla="*/ 6486525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6726 w 12193588"/>
              <a:gd name="connsiteY4" fmla="*/ 6484938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12193588 w 12193588"/>
              <a:gd name="connsiteY4" fmla="*/ 6483350 h 6858000"/>
              <a:gd name="connsiteX5" fmla="*/ 10626726 w 12193588"/>
              <a:gd name="connsiteY5" fmla="*/ 6484938 h 6858000"/>
              <a:gd name="connsiteX6" fmla="*/ 10626726 w 12193588"/>
              <a:gd name="connsiteY6" fmla="*/ 6856413 h 6858000"/>
              <a:gd name="connsiteX7" fmla="*/ 1588 w 12193588"/>
              <a:gd name="connsiteY7" fmla="*/ 6858000 h 6858000"/>
              <a:gd name="connsiteX8" fmla="*/ 0 w 12193588"/>
              <a:gd name="connsiteY8" fmla="*/ 374650 h 6858000"/>
              <a:gd name="connsiteX9" fmla="*/ 1566863 w 12193588"/>
              <a:gd name="connsiteY9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12193588 w 12193588"/>
              <a:gd name="connsiteY4" fmla="*/ 6483350 h 6858000"/>
              <a:gd name="connsiteX5" fmla="*/ 10626726 w 12193588"/>
              <a:gd name="connsiteY5" fmla="*/ 6484938 h 6858000"/>
              <a:gd name="connsiteX6" fmla="*/ 10626726 w 12193588"/>
              <a:gd name="connsiteY6" fmla="*/ 6856413 h 6858000"/>
              <a:gd name="connsiteX7" fmla="*/ 6097588 w 12193588"/>
              <a:gd name="connsiteY7" fmla="*/ 6858000 h 6858000"/>
              <a:gd name="connsiteX8" fmla="*/ 1588 w 12193588"/>
              <a:gd name="connsiteY8" fmla="*/ 6858000 h 6858000"/>
              <a:gd name="connsiteX9" fmla="*/ 0 w 12193588"/>
              <a:gd name="connsiteY9" fmla="*/ 374650 h 6858000"/>
              <a:gd name="connsiteX10" fmla="*/ 1566863 w 12193588"/>
              <a:gd name="connsiteY10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12193588 w 12193588"/>
              <a:gd name="connsiteY4" fmla="*/ 6483350 h 6858000"/>
              <a:gd name="connsiteX5" fmla="*/ 10626726 w 12193588"/>
              <a:gd name="connsiteY5" fmla="*/ 6484938 h 6858000"/>
              <a:gd name="connsiteX6" fmla="*/ 6097588 w 12193588"/>
              <a:gd name="connsiteY6" fmla="*/ 6858000 h 6858000"/>
              <a:gd name="connsiteX7" fmla="*/ 1588 w 12193588"/>
              <a:gd name="connsiteY7" fmla="*/ 6858000 h 6858000"/>
              <a:gd name="connsiteX8" fmla="*/ 0 w 12193588"/>
              <a:gd name="connsiteY8" fmla="*/ 374650 h 6858000"/>
              <a:gd name="connsiteX9" fmla="*/ 1566863 w 12193588"/>
              <a:gd name="connsiteY9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12193588 w 12193588"/>
              <a:gd name="connsiteY4" fmla="*/ 6483350 h 6858000"/>
              <a:gd name="connsiteX5" fmla="*/ 6097588 w 12193588"/>
              <a:gd name="connsiteY5" fmla="*/ 6858000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6097588 w 12193588"/>
              <a:gd name="connsiteY4" fmla="*/ 6858000 h 6858000"/>
              <a:gd name="connsiteX5" fmla="*/ 1588 w 12193588"/>
              <a:gd name="connsiteY5" fmla="*/ 6858000 h 6858000"/>
              <a:gd name="connsiteX6" fmla="*/ 0 w 12193588"/>
              <a:gd name="connsiteY6" fmla="*/ 374650 h 6858000"/>
              <a:gd name="connsiteX7" fmla="*/ 1566863 w 12193588"/>
              <a:gd name="connsiteY7" fmla="*/ 373062 h 6858000"/>
              <a:gd name="connsiteX0" fmla="*/ 1566863 w 6097588"/>
              <a:gd name="connsiteY0" fmla="*/ 373062 h 6858000"/>
              <a:gd name="connsiteX1" fmla="*/ 1566863 w 6097588"/>
              <a:gd name="connsiteY1" fmla="*/ 0 h 6858000"/>
              <a:gd name="connsiteX2" fmla="*/ 6097588 w 6097588"/>
              <a:gd name="connsiteY2" fmla="*/ 0 h 6858000"/>
              <a:gd name="connsiteX3" fmla="*/ 6097588 w 6097588"/>
              <a:gd name="connsiteY3" fmla="*/ 6858000 h 6858000"/>
              <a:gd name="connsiteX4" fmla="*/ 1588 w 6097588"/>
              <a:gd name="connsiteY4" fmla="*/ 6858000 h 6858000"/>
              <a:gd name="connsiteX5" fmla="*/ 0 w 6097588"/>
              <a:gd name="connsiteY5" fmla="*/ 374650 h 6858000"/>
              <a:gd name="connsiteX6" fmla="*/ 1566863 w 6097588"/>
              <a:gd name="connsiteY6" fmla="*/ 373062 h 6858000"/>
              <a:gd name="connsiteX0" fmla="*/ 1566863 w 6097588"/>
              <a:gd name="connsiteY0" fmla="*/ 374650 h 6859588"/>
              <a:gd name="connsiteX1" fmla="*/ 1566863 w 6097588"/>
              <a:gd name="connsiteY1" fmla="*/ 1588 h 6859588"/>
              <a:gd name="connsiteX2" fmla="*/ 5773738 w 6097588"/>
              <a:gd name="connsiteY2" fmla="*/ 0 h 6859588"/>
              <a:gd name="connsiteX3" fmla="*/ 6097588 w 6097588"/>
              <a:gd name="connsiteY3" fmla="*/ 1588 h 6859588"/>
              <a:gd name="connsiteX4" fmla="*/ 6097588 w 6097588"/>
              <a:gd name="connsiteY4" fmla="*/ 6859588 h 6859588"/>
              <a:gd name="connsiteX5" fmla="*/ 1588 w 6097588"/>
              <a:gd name="connsiteY5" fmla="*/ 6859588 h 6859588"/>
              <a:gd name="connsiteX6" fmla="*/ 0 w 6097588"/>
              <a:gd name="connsiteY6" fmla="*/ 376238 h 6859588"/>
              <a:gd name="connsiteX7" fmla="*/ 1566863 w 6097588"/>
              <a:gd name="connsiteY7" fmla="*/ 374650 h 6859588"/>
              <a:gd name="connsiteX0" fmla="*/ 1566863 w 6097588"/>
              <a:gd name="connsiteY0" fmla="*/ 374650 h 6859588"/>
              <a:gd name="connsiteX1" fmla="*/ 1566863 w 6097588"/>
              <a:gd name="connsiteY1" fmla="*/ 1588 h 6859588"/>
              <a:gd name="connsiteX2" fmla="*/ 5773738 w 6097588"/>
              <a:gd name="connsiteY2" fmla="*/ 0 h 6859588"/>
              <a:gd name="connsiteX3" fmla="*/ 6097588 w 6097588"/>
              <a:gd name="connsiteY3" fmla="*/ 1588 h 6859588"/>
              <a:gd name="connsiteX4" fmla="*/ 6097588 w 6097588"/>
              <a:gd name="connsiteY4" fmla="*/ 6859588 h 6859588"/>
              <a:gd name="connsiteX5" fmla="*/ 5772151 w 6097588"/>
              <a:gd name="connsiteY5" fmla="*/ 6859588 h 6859588"/>
              <a:gd name="connsiteX6" fmla="*/ 1588 w 6097588"/>
              <a:gd name="connsiteY6" fmla="*/ 6859588 h 6859588"/>
              <a:gd name="connsiteX7" fmla="*/ 0 w 6097588"/>
              <a:gd name="connsiteY7" fmla="*/ 376238 h 6859588"/>
              <a:gd name="connsiteX8" fmla="*/ 1566863 w 6097588"/>
              <a:gd name="connsiteY8" fmla="*/ 374650 h 6859588"/>
              <a:gd name="connsiteX0" fmla="*/ 1566863 w 6097588"/>
              <a:gd name="connsiteY0" fmla="*/ 374650 h 6859588"/>
              <a:gd name="connsiteX1" fmla="*/ 1566863 w 6097588"/>
              <a:gd name="connsiteY1" fmla="*/ 1588 h 6859588"/>
              <a:gd name="connsiteX2" fmla="*/ 5773738 w 6097588"/>
              <a:gd name="connsiteY2" fmla="*/ 0 h 6859588"/>
              <a:gd name="connsiteX3" fmla="*/ 6097588 w 6097588"/>
              <a:gd name="connsiteY3" fmla="*/ 1588 h 6859588"/>
              <a:gd name="connsiteX4" fmla="*/ 5772151 w 6097588"/>
              <a:gd name="connsiteY4" fmla="*/ 6859588 h 6859588"/>
              <a:gd name="connsiteX5" fmla="*/ 1588 w 6097588"/>
              <a:gd name="connsiteY5" fmla="*/ 6859588 h 6859588"/>
              <a:gd name="connsiteX6" fmla="*/ 0 w 6097588"/>
              <a:gd name="connsiteY6" fmla="*/ 376238 h 6859588"/>
              <a:gd name="connsiteX7" fmla="*/ 1566863 w 6097588"/>
              <a:gd name="connsiteY7" fmla="*/ 374650 h 6859588"/>
              <a:gd name="connsiteX0" fmla="*/ 1566863 w 5773738"/>
              <a:gd name="connsiteY0" fmla="*/ 374650 h 6859588"/>
              <a:gd name="connsiteX1" fmla="*/ 1566863 w 5773738"/>
              <a:gd name="connsiteY1" fmla="*/ 1588 h 6859588"/>
              <a:gd name="connsiteX2" fmla="*/ 5773738 w 5773738"/>
              <a:gd name="connsiteY2" fmla="*/ 0 h 6859588"/>
              <a:gd name="connsiteX3" fmla="*/ 5772151 w 5773738"/>
              <a:gd name="connsiteY3" fmla="*/ 6859588 h 6859588"/>
              <a:gd name="connsiteX4" fmla="*/ 1588 w 5773738"/>
              <a:gd name="connsiteY4" fmla="*/ 6859588 h 6859588"/>
              <a:gd name="connsiteX5" fmla="*/ 0 w 5773738"/>
              <a:gd name="connsiteY5" fmla="*/ 376238 h 6859588"/>
              <a:gd name="connsiteX6" fmla="*/ 1566863 w 5773738"/>
              <a:gd name="connsiteY6" fmla="*/ 374650 h 685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3738" h="6859588">
                <a:moveTo>
                  <a:pt x="1566863" y="374650"/>
                </a:moveTo>
                <a:cubicBezTo>
                  <a:pt x="1567392" y="252413"/>
                  <a:pt x="1566334" y="123825"/>
                  <a:pt x="1566863" y="1588"/>
                </a:cubicBezTo>
                <a:lnTo>
                  <a:pt x="5773738" y="0"/>
                </a:lnTo>
                <a:lnTo>
                  <a:pt x="5772151" y="6859588"/>
                </a:lnTo>
                <a:lnTo>
                  <a:pt x="1588" y="6859588"/>
                </a:lnTo>
                <a:cubicBezTo>
                  <a:pt x="1059" y="4698471"/>
                  <a:pt x="529" y="2537355"/>
                  <a:pt x="0" y="376238"/>
                </a:cubicBezTo>
                <a:lnTo>
                  <a:pt x="1566863" y="3746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anchor="ctr" anchorCtr="0"/>
          <a:lstStyle>
            <a:lvl1pPr marL="0" indent="0" algn="ctr"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7" y="627529"/>
            <a:ext cx="4788000" cy="13447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088776"/>
            <a:ext cx="4788000" cy="1093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1400" i="1">
                <a:solidFill>
                  <a:schemeClr val="bg1"/>
                </a:solidFill>
              </a:defRPr>
            </a:lvl3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ABB6484-B38D-427A-8DEB-D67D82C7D6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8800" y="2088775"/>
            <a:ext cx="4788000" cy="414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7FA0ABEB-59D7-40C3-8959-C4D289EE97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FE3915-94FD-4A59-9890-BEB35B8A127D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6C771D3B-1B78-4BF3-8366-A71AE54EC7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F7DC38B2-50BB-465F-8860-8F3A153064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n paikkamerkki 4">
            <a:extLst>
              <a:ext uri="{FF2B5EF4-FFF2-40B4-BE49-F238E27FC236}">
                <a16:creationId xmlns:a16="http://schemas.microsoft.com/office/drawing/2014/main" id="{9952C0C8-62DB-4454-A068-B32810B43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8800" y="1452281"/>
            <a:ext cx="4788000" cy="58214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21894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51361"/>
            <a:ext cx="10515600" cy="210035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0173B0-16C2-4182-AD95-1BD911589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722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9F7C572-07A4-41F1-8FD4-672EFA0E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8EF5-09EF-471D-8D6C-3BD51DFFCAFC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745F1CE-1961-4281-9E89-1CB9A1EAA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00AC6CC-8BD5-4F55-8D1A-047814F8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7246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2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51361"/>
            <a:ext cx="10515600" cy="210035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0173B0-16C2-4182-AD95-1BD911589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722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9F7C572-07A4-41F1-8FD4-672EFA0E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B30F7-7F16-4472-B9CD-E9F04672F938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745F1CE-1961-4281-9E89-1CB9A1EAA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00AC6CC-8BD5-4F55-8D1A-047814F8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DD8444A-710F-4841-916B-A01144F25E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718" y="229796"/>
            <a:ext cx="68199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57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D4FB9D-D480-450E-ABEE-85694599A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6816BF2-7C11-4704-B69C-D48AD5D78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7A7E5-E4A9-4B24-BA14-CCDA8BE92790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23712F4-A2BA-4821-B84E-367DC3EB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9EF1A2D-DDDF-4B0C-A135-EC3669C4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2220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EFA062F-0002-44A8-BD69-A7D195E5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91C74-6EBB-45A6-A410-B17282A44D69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F05FD01-9F5C-4B7F-A900-F229B66E6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171AB47-F13E-43CF-962F-CA9088F10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7964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>
          <a:xfrm>
            <a:off x="459616" y="6375522"/>
            <a:ext cx="882074" cy="216048"/>
          </a:xfrm>
          <a:prstGeom prst="rect">
            <a:avLst/>
          </a:prstGeom>
        </p:spPr>
        <p:txBody>
          <a:bodyPr/>
          <a:lstStyle/>
          <a:p>
            <a:fld id="{ADDA0FF2-D40A-4756-84A2-2BBE8DDE1C9C}" type="datetime1">
              <a:rPr lang="fi-FI" smtClean="0"/>
              <a:t>28.8.2022</a:t>
            </a:fld>
            <a:endParaRPr lang="fi-FI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1388009" y="6375522"/>
            <a:ext cx="2881313" cy="215899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499531" y="6375522"/>
            <a:ext cx="719137" cy="215900"/>
          </a:xfrm>
          <a:prstGeom prst="rect">
            <a:avLst/>
          </a:prstGeom>
        </p:spPr>
        <p:txBody>
          <a:bodyPr/>
          <a:lstStyle/>
          <a:p>
            <a:fld id="{FFFEBCAA-439F-41B8-BD49-91774E008E46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2263" y="5014647"/>
            <a:ext cx="5846118" cy="1133937"/>
          </a:xfrm>
        </p:spPr>
        <p:txBody>
          <a:bodyPr anchor="t" anchorCtr="0"/>
          <a:lstStyle>
            <a:lvl1pPr marL="0" indent="0" algn="l">
              <a:spcBef>
                <a:spcPts val="8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798277" y="3577884"/>
            <a:ext cx="5840104" cy="1239322"/>
          </a:xfrm>
        </p:spPr>
        <p:txBody>
          <a:bodyPr anchor="t" anchorCtr="0"/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3CEEF440-6EE0-4102-B817-42297AE2D6AF}"/>
              </a:ext>
            </a:extLst>
          </p:cNvPr>
          <p:cNvSpPr>
            <a:spLocks noChangeAspect="1" noChangeArrowheads="1" noTextEdit="1"/>
          </p:cNvSpPr>
          <p:nvPr userDrawn="1"/>
        </p:nvSpPr>
        <p:spPr bwMode="gray">
          <a:xfrm>
            <a:off x="3563938" y="2009775"/>
            <a:ext cx="4833937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34" name="Ryhmä 33">
            <a:extLst>
              <a:ext uri="{FF2B5EF4-FFF2-40B4-BE49-F238E27FC236}">
                <a16:creationId xmlns:a16="http://schemas.microsoft.com/office/drawing/2014/main" id="{34615189-5EF2-4C83-A6DF-4FBB45ABC696}"/>
              </a:ext>
            </a:extLst>
          </p:cNvPr>
          <p:cNvGrpSpPr/>
          <p:nvPr userDrawn="1"/>
        </p:nvGrpSpPr>
        <p:grpSpPr>
          <a:xfrm>
            <a:off x="3570288" y="2024063"/>
            <a:ext cx="2241550" cy="992188"/>
            <a:chOff x="3570288" y="2024063"/>
            <a:chExt cx="2241550" cy="992188"/>
          </a:xfrm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80209A88-55C9-499C-9A22-B57321E39435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3570288" y="2024063"/>
              <a:ext cx="795337" cy="16986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1798B225-9B4E-4D89-B639-AF918C440078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018088" y="2024063"/>
              <a:ext cx="793750" cy="16986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8C92485D-C624-4308-859B-7E04E5AF1625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3871913" y="2224088"/>
              <a:ext cx="192087" cy="792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9E324252-8C59-46AC-A339-A43F76E0435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4197350" y="2024063"/>
              <a:ext cx="982662" cy="992188"/>
            </a:xfrm>
            <a:custGeom>
              <a:avLst/>
              <a:gdLst>
                <a:gd name="T0" fmla="*/ 4341 w 5446"/>
                <a:gd name="T1" fmla="*/ 5485 h 5485"/>
                <a:gd name="T2" fmla="*/ 5446 w 5446"/>
                <a:gd name="T3" fmla="*/ 5485 h 5485"/>
                <a:gd name="T4" fmla="*/ 3095 w 5446"/>
                <a:gd name="T5" fmla="*/ 0 h 5485"/>
                <a:gd name="T6" fmla="*/ 2723 w 5446"/>
                <a:gd name="T7" fmla="*/ 0 h 5485"/>
                <a:gd name="T8" fmla="*/ 2351 w 5446"/>
                <a:gd name="T9" fmla="*/ 0 h 5485"/>
                <a:gd name="T10" fmla="*/ 0 w 5446"/>
                <a:gd name="T11" fmla="*/ 5485 h 5485"/>
                <a:gd name="T12" fmla="*/ 1105 w 5446"/>
                <a:gd name="T13" fmla="*/ 5485 h 5485"/>
                <a:gd name="T14" fmla="*/ 2719 w 5446"/>
                <a:gd name="T15" fmla="*/ 1708 h 5485"/>
                <a:gd name="T16" fmla="*/ 4341 w 5446"/>
                <a:gd name="T17" fmla="*/ 5485 h 5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46" h="5485">
                  <a:moveTo>
                    <a:pt x="4341" y="5485"/>
                  </a:moveTo>
                  <a:lnTo>
                    <a:pt x="5446" y="5485"/>
                  </a:lnTo>
                  <a:lnTo>
                    <a:pt x="3095" y="0"/>
                  </a:lnTo>
                  <a:lnTo>
                    <a:pt x="2723" y="0"/>
                  </a:lnTo>
                  <a:lnTo>
                    <a:pt x="2351" y="0"/>
                  </a:lnTo>
                  <a:lnTo>
                    <a:pt x="0" y="5485"/>
                  </a:lnTo>
                  <a:lnTo>
                    <a:pt x="1105" y="5485"/>
                  </a:lnTo>
                  <a:lnTo>
                    <a:pt x="2719" y="1708"/>
                  </a:lnTo>
                  <a:lnTo>
                    <a:pt x="4341" y="54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236D08A2-35C3-4CF2-9E9D-BD72F7E4E21C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319713" y="2224088"/>
              <a:ext cx="190500" cy="792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E94E7FE4-248A-4EDF-B2D0-3CF717CF589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291013" y="2625725"/>
              <a:ext cx="795337" cy="16986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33" name="Ryhmä 32">
            <a:extLst>
              <a:ext uri="{FF2B5EF4-FFF2-40B4-BE49-F238E27FC236}">
                <a16:creationId xmlns:a16="http://schemas.microsoft.com/office/drawing/2014/main" id="{6131A96E-419B-4084-A301-7A1D244D92F7}"/>
              </a:ext>
            </a:extLst>
          </p:cNvPr>
          <p:cNvGrpSpPr/>
          <p:nvPr userDrawn="1"/>
        </p:nvGrpSpPr>
        <p:grpSpPr>
          <a:xfrm>
            <a:off x="6159500" y="2016125"/>
            <a:ext cx="2232025" cy="1014413"/>
            <a:chOff x="6159500" y="2016125"/>
            <a:chExt cx="2232025" cy="1014413"/>
          </a:xfrm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1B152CC0-F675-4BE2-9C34-248FF6087DF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59500" y="2033588"/>
              <a:ext cx="271462" cy="407988"/>
            </a:xfrm>
            <a:custGeom>
              <a:avLst/>
              <a:gdLst>
                <a:gd name="T0" fmla="*/ 529 w 1509"/>
                <a:gd name="T1" fmla="*/ 410 h 2257"/>
                <a:gd name="T2" fmla="*/ 0 w 1509"/>
                <a:gd name="T3" fmla="*/ 410 h 2257"/>
                <a:gd name="T4" fmla="*/ 0 w 1509"/>
                <a:gd name="T5" fmla="*/ 0 h 2257"/>
                <a:gd name="T6" fmla="*/ 1509 w 1509"/>
                <a:gd name="T7" fmla="*/ 0 h 2257"/>
                <a:gd name="T8" fmla="*/ 1509 w 1509"/>
                <a:gd name="T9" fmla="*/ 410 h 2257"/>
                <a:gd name="T10" fmla="*/ 983 w 1509"/>
                <a:gd name="T11" fmla="*/ 410 h 2257"/>
                <a:gd name="T12" fmla="*/ 983 w 1509"/>
                <a:gd name="T13" fmla="*/ 2257 h 2257"/>
                <a:gd name="T14" fmla="*/ 529 w 1509"/>
                <a:gd name="T15" fmla="*/ 2257 h 2257"/>
                <a:gd name="T16" fmla="*/ 529 w 1509"/>
                <a:gd name="T17" fmla="*/ 410 h 2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9" h="2257">
                  <a:moveTo>
                    <a:pt x="529" y="410"/>
                  </a:moveTo>
                  <a:lnTo>
                    <a:pt x="0" y="410"/>
                  </a:lnTo>
                  <a:lnTo>
                    <a:pt x="0" y="0"/>
                  </a:lnTo>
                  <a:lnTo>
                    <a:pt x="1509" y="0"/>
                  </a:lnTo>
                  <a:lnTo>
                    <a:pt x="1509" y="410"/>
                  </a:lnTo>
                  <a:lnTo>
                    <a:pt x="983" y="410"/>
                  </a:lnTo>
                  <a:lnTo>
                    <a:pt x="983" y="2257"/>
                  </a:lnTo>
                  <a:lnTo>
                    <a:pt x="529" y="2257"/>
                  </a:lnTo>
                  <a:lnTo>
                    <a:pt x="529" y="4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0C2E79F9-5191-49CC-ACDB-1658B953ACA1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6457950" y="2128838"/>
              <a:ext cx="263525" cy="320675"/>
            </a:xfrm>
            <a:custGeom>
              <a:avLst/>
              <a:gdLst>
                <a:gd name="T0" fmla="*/ 738 w 1463"/>
                <a:gd name="T1" fmla="*/ 1425 h 1769"/>
                <a:gd name="T2" fmla="*/ 1028 w 1463"/>
                <a:gd name="T3" fmla="*/ 1192 h 1769"/>
                <a:gd name="T4" fmla="*/ 735 w 1463"/>
                <a:gd name="T5" fmla="*/ 957 h 1769"/>
                <a:gd name="T6" fmla="*/ 445 w 1463"/>
                <a:gd name="T7" fmla="*/ 1192 h 1769"/>
                <a:gd name="T8" fmla="*/ 738 w 1463"/>
                <a:gd name="T9" fmla="*/ 1425 h 1769"/>
                <a:gd name="T10" fmla="*/ 654 w 1463"/>
                <a:gd name="T11" fmla="*/ 648 h 1769"/>
                <a:gd name="T12" fmla="*/ 1018 w 1463"/>
                <a:gd name="T13" fmla="*/ 741 h 1769"/>
                <a:gd name="T14" fmla="*/ 1018 w 1463"/>
                <a:gd name="T15" fmla="*/ 632 h 1769"/>
                <a:gd name="T16" fmla="*/ 712 w 1463"/>
                <a:gd name="T17" fmla="*/ 383 h 1769"/>
                <a:gd name="T18" fmla="*/ 264 w 1463"/>
                <a:gd name="T19" fmla="*/ 503 h 1769"/>
                <a:gd name="T20" fmla="*/ 96 w 1463"/>
                <a:gd name="T21" fmla="*/ 200 h 1769"/>
                <a:gd name="T22" fmla="*/ 760 w 1463"/>
                <a:gd name="T23" fmla="*/ 0 h 1769"/>
                <a:gd name="T24" fmla="*/ 1463 w 1463"/>
                <a:gd name="T25" fmla="*/ 661 h 1769"/>
                <a:gd name="T26" fmla="*/ 1463 w 1463"/>
                <a:gd name="T27" fmla="*/ 1727 h 1769"/>
                <a:gd name="T28" fmla="*/ 1070 w 1463"/>
                <a:gd name="T29" fmla="*/ 1727 h 1769"/>
                <a:gd name="T30" fmla="*/ 1041 w 1463"/>
                <a:gd name="T31" fmla="*/ 1618 h 1769"/>
                <a:gd name="T32" fmla="*/ 632 w 1463"/>
                <a:gd name="T33" fmla="*/ 1769 h 1769"/>
                <a:gd name="T34" fmla="*/ 0 w 1463"/>
                <a:gd name="T35" fmla="*/ 1205 h 1769"/>
                <a:gd name="T36" fmla="*/ 654 w 1463"/>
                <a:gd name="T37" fmla="*/ 648 h 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63" h="1769">
                  <a:moveTo>
                    <a:pt x="738" y="1425"/>
                  </a:moveTo>
                  <a:cubicBezTo>
                    <a:pt x="905" y="1425"/>
                    <a:pt x="1028" y="1334"/>
                    <a:pt x="1028" y="1192"/>
                  </a:cubicBezTo>
                  <a:cubicBezTo>
                    <a:pt x="1028" y="1044"/>
                    <a:pt x="905" y="957"/>
                    <a:pt x="735" y="957"/>
                  </a:cubicBezTo>
                  <a:cubicBezTo>
                    <a:pt x="564" y="957"/>
                    <a:pt x="445" y="1054"/>
                    <a:pt x="445" y="1192"/>
                  </a:cubicBezTo>
                  <a:cubicBezTo>
                    <a:pt x="445" y="1331"/>
                    <a:pt x="570" y="1425"/>
                    <a:pt x="738" y="1425"/>
                  </a:cubicBezTo>
                  <a:close/>
                  <a:moveTo>
                    <a:pt x="654" y="648"/>
                  </a:moveTo>
                  <a:cubicBezTo>
                    <a:pt x="825" y="648"/>
                    <a:pt x="957" y="699"/>
                    <a:pt x="1018" y="741"/>
                  </a:cubicBezTo>
                  <a:lnTo>
                    <a:pt x="1018" y="632"/>
                  </a:lnTo>
                  <a:cubicBezTo>
                    <a:pt x="1018" y="483"/>
                    <a:pt x="909" y="383"/>
                    <a:pt x="712" y="383"/>
                  </a:cubicBezTo>
                  <a:cubicBezTo>
                    <a:pt x="545" y="383"/>
                    <a:pt x="390" y="438"/>
                    <a:pt x="264" y="503"/>
                  </a:cubicBezTo>
                  <a:lnTo>
                    <a:pt x="96" y="200"/>
                  </a:lnTo>
                  <a:cubicBezTo>
                    <a:pt x="248" y="97"/>
                    <a:pt x="503" y="0"/>
                    <a:pt x="760" y="0"/>
                  </a:cubicBezTo>
                  <a:cubicBezTo>
                    <a:pt x="1302" y="0"/>
                    <a:pt x="1463" y="284"/>
                    <a:pt x="1463" y="661"/>
                  </a:cubicBezTo>
                  <a:lnTo>
                    <a:pt x="1463" y="1727"/>
                  </a:lnTo>
                  <a:lnTo>
                    <a:pt x="1070" y="1727"/>
                  </a:lnTo>
                  <a:lnTo>
                    <a:pt x="1041" y="1618"/>
                  </a:lnTo>
                  <a:cubicBezTo>
                    <a:pt x="954" y="1711"/>
                    <a:pt x="825" y="1769"/>
                    <a:pt x="632" y="1769"/>
                  </a:cubicBezTo>
                  <a:cubicBezTo>
                    <a:pt x="290" y="1769"/>
                    <a:pt x="0" y="1560"/>
                    <a:pt x="0" y="1205"/>
                  </a:cubicBezTo>
                  <a:cubicBezTo>
                    <a:pt x="0" y="873"/>
                    <a:pt x="261" y="648"/>
                    <a:pt x="654" y="6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Rectangle 13">
              <a:extLst>
                <a:ext uri="{FF2B5EF4-FFF2-40B4-BE49-F238E27FC236}">
                  <a16:creationId xmlns:a16="http://schemas.microsoft.com/office/drawing/2014/main" id="{8837897C-A12D-4ACE-AB08-987753DE987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781800" y="2019300"/>
              <a:ext cx="79375" cy="422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73E8FE7C-7CAE-4428-B9E8-2D2E1234E642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6907213" y="2128838"/>
              <a:ext cx="328612" cy="320675"/>
            </a:xfrm>
            <a:custGeom>
              <a:avLst/>
              <a:gdLst>
                <a:gd name="T0" fmla="*/ 905 w 1814"/>
                <a:gd name="T1" fmla="*/ 1376 h 1769"/>
                <a:gd name="T2" fmla="*/ 1369 w 1814"/>
                <a:gd name="T3" fmla="*/ 890 h 1769"/>
                <a:gd name="T4" fmla="*/ 905 w 1814"/>
                <a:gd name="T5" fmla="*/ 393 h 1769"/>
                <a:gd name="T6" fmla="*/ 444 w 1814"/>
                <a:gd name="T7" fmla="*/ 890 h 1769"/>
                <a:gd name="T8" fmla="*/ 905 w 1814"/>
                <a:gd name="T9" fmla="*/ 1376 h 1769"/>
                <a:gd name="T10" fmla="*/ 905 w 1814"/>
                <a:gd name="T11" fmla="*/ 0 h 1769"/>
                <a:gd name="T12" fmla="*/ 1814 w 1814"/>
                <a:gd name="T13" fmla="*/ 890 h 1769"/>
                <a:gd name="T14" fmla="*/ 905 w 1814"/>
                <a:gd name="T15" fmla="*/ 1769 h 1769"/>
                <a:gd name="T16" fmla="*/ 0 w 1814"/>
                <a:gd name="T17" fmla="*/ 890 h 1769"/>
                <a:gd name="T18" fmla="*/ 905 w 1814"/>
                <a:gd name="T19" fmla="*/ 0 h 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14" h="1769">
                  <a:moveTo>
                    <a:pt x="905" y="1376"/>
                  </a:moveTo>
                  <a:cubicBezTo>
                    <a:pt x="1173" y="1376"/>
                    <a:pt x="1369" y="1176"/>
                    <a:pt x="1369" y="890"/>
                  </a:cubicBezTo>
                  <a:cubicBezTo>
                    <a:pt x="1369" y="603"/>
                    <a:pt x="1173" y="393"/>
                    <a:pt x="905" y="393"/>
                  </a:cubicBezTo>
                  <a:cubicBezTo>
                    <a:pt x="638" y="393"/>
                    <a:pt x="444" y="599"/>
                    <a:pt x="444" y="890"/>
                  </a:cubicBezTo>
                  <a:cubicBezTo>
                    <a:pt x="444" y="1176"/>
                    <a:pt x="641" y="1376"/>
                    <a:pt x="905" y="1376"/>
                  </a:cubicBezTo>
                  <a:close/>
                  <a:moveTo>
                    <a:pt x="905" y="0"/>
                  </a:moveTo>
                  <a:cubicBezTo>
                    <a:pt x="1421" y="0"/>
                    <a:pt x="1814" y="380"/>
                    <a:pt x="1814" y="890"/>
                  </a:cubicBezTo>
                  <a:cubicBezTo>
                    <a:pt x="1814" y="1399"/>
                    <a:pt x="1434" y="1769"/>
                    <a:pt x="905" y="1769"/>
                  </a:cubicBezTo>
                  <a:cubicBezTo>
                    <a:pt x="380" y="1769"/>
                    <a:pt x="0" y="1399"/>
                    <a:pt x="0" y="890"/>
                  </a:cubicBezTo>
                  <a:cubicBezTo>
                    <a:pt x="0" y="377"/>
                    <a:pt x="393" y="0"/>
                    <a:pt x="90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D9B90B88-F49D-4A5B-A930-EBE36ABEAF7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78688" y="2136775"/>
              <a:ext cx="265112" cy="312738"/>
            </a:xfrm>
            <a:custGeom>
              <a:avLst/>
              <a:gdLst>
                <a:gd name="T0" fmla="*/ 0 w 1470"/>
                <a:gd name="T1" fmla="*/ 973 h 1727"/>
                <a:gd name="T2" fmla="*/ 0 w 1470"/>
                <a:gd name="T3" fmla="*/ 0 h 1727"/>
                <a:gd name="T4" fmla="*/ 445 w 1470"/>
                <a:gd name="T5" fmla="*/ 0 h 1727"/>
                <a:gd name="T6" fmla="*/ 445 w 1470"/>
                <a:gd name="T7" fmla="*/ 1025 h 1727"/>
                <a:gd name="T8" fmla="*/ 725 w 1470"/>
                <a:gd name="T9" fmla="*/ 1328 h 1727"/>
                <a:gd name="T10" fmla="*/ 1025 w 1470"/>
                <a:gd name="T11" fmla="*/ 1012 h 1727"/>
                <a:gd name="T12" fmla="*/ 1025 w 1470"/>
                <a:gd name="T13" fmla="*/ 0 h 1727"/>
                <a:gd name="T14" fmla="*/ 1470 w 1470"/>
                <a:gd name="T15" fmla="*/ 0 h 1727"/>
                <a:gd name="T16" fmla="*/ 1470 w 1470"/>
                <a:gd name="T17" fmla="*/ 1685 h 1727"/>
                <a:gd name="T18" fmla="*/ 1034 w 1470"/>
                <a:gd name="T19" fmla="*/ 1685 h 1727"/>
                <a:gd name="T20" fmla="*/ 1034 w 1470"/>
                <a:gd name="T21" fmla="*/ 1489 h 1727"/>
                <a:gd name="T22" fmla="*/ 583 w 1470"/>
                <a:gd name="T23" fmla="*/ 1727 h 1727"/>
                <a:gd name="T24" fmla="*/ 0 w 1470"/>
                <a:gd name="T25" fmla="*/ 973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0" h="1727">
                  <a:moveTo>
                    <a:pt x="0" y="973"/>
                  </a:moveTo>
                  <a:lnTo>
                    <a:pt x="0" y="0"/>
                  </a:lnTo>
                  <a:lnTo>
                    <a:pt x="445" y="0"/>
                  </a:lnTo>
                  <a:lnTo>
                    <a:pt x="445" y="1025"/>
                  </a:lnTo>
                  <a:cubicBezTo>
                    <a:pt x="445" y="1212"/>
                    <a:pt x="573" y="1328"/>
                    <a:pt x="725" y="1328"/>
                  </a:cubicBezTo>
                  <a:cubicBezTo>
                    <a:pt x="909" y="1328"/>
                    <a:pt x="1025" y="1192"/>
                    <a:pt x="1025" y="1012"/>
                  </a:cubicBezTo>
                  <a:lnTo>
                    <a:pt x="1025" y="0"/>
                  </a:lnTo>
                  <a:lnTo>
                    <a:pt x="1470" y="0"/>
                  </a:lnTo>
                  <a:lnTo>
                    <a:pt x="1470" y="1685"/>
                  </a:lnTo>
                  <a:lnTo>
                    <a:pt x="1034" y="1685"/>
                  </a:lnTo>
                  <a:lnTo>
                    <a:pt x="1034" y="1489"/>
                  </a:lnTo>
                  <a:cubicBezTo>
                    <a:pt x="963" y="1605"/>
                    <a:pt x="802" y="1727"/>
                    <a:pt x="583" y="1727"/>
                  </a:cubicBezTo>
                  <a:cubicBezTo>
                    <a:pt x="103" y="1727"/>
                    <a:pt x="0" y="1331"/>
                    <a:pt x="0" y="9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299D71E6-445A-4AC3-B93D-503E771F92C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583488" y="2128838"/>
              <a:ext cx="230187" cy="320675"/>
            </a:xfrm>
            <a:custGeom>
              <a:avLst/>
              <a:gdLst>
                <a:gd name="T0" fmla="*/ 0 w 1276"/>
                <a:gd name="T1" fmla="*/ 1457 h 1769"/>
                <a:gd name="T2" fmla="*/ 261 w 1276"/>
                <a:gd name="T3" fmla="*/ 1225 h 1769"/>
                <a:gd name="T4" fmla="*/ 648 w 1276"/>
                <a:gd name="T5" fmla="*/ 1408 h 1769"/>
                <a:gd name="T6" fmla="*/ 854 w 1276"/>
                <a:gd name="T7" fmla="*/ 1257 h 1769"/>
                <a:gd name="T8" fmla="*/ 58 w 1276"/>
                <a:gd name="T9" fmla="*/ 499 h 1769"/>
                <a:gd name="T10" fmla="*/ 670 w 1276"/>
                <a:gd name="T11" fmla="*/ 0 h 1769"/>
                <a:gd name="T12" fmla="*/ 1247 w 1276"/>
                <a:gd name="T13" fmla="*/ 300 h 1769"/>
                <a:gd name="T14" fmla="*/ 954 w 1276"/>
                <a:gd name="T15" fmla="*/ 519 h 1769"/>
                <a:gd name="T16" fmla="*/ 651 w 1276"/>
                <a:gd name="T17" fmla="*/ 358 h 1769"/>
                <a:gd name="T18" fmla="*/ 477 w 1276"/>
                <a:gd name="T19" fmla="*/ 493 h 1769"/>
                <a:gd name="T20" fmla="*/ 1276 w 1276"/>
                <a:gd name="T21" fmla="*/ 1234 h 1769"/>
                <a:gd name="T22" fmla="*/ 628 w 1276"/>
                <a:gd name="T23" fmla="*/ 1769 h 1769"/>
                <a:gd name="T24" fmla="*/ 0 w 1276"/>
                <a:gd name="T25" fmla="*/ 1457 h 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" h="1769">
                  <a:moveTo>
                    <a:pt x="0" y="1457"/>
                  </a:moveTo>
                  <a:lnTo>
                    <a:pt x="261" y="1225"/>
                  </a:lnTo>
                  <a:cubicBezTo>
                    <a:pt x="345" y="1321"/>
                    <a:pt x="458" y="1408"/>
                    <a:pt x="648" y="1408"/>
                  </a:cubicBezTo>
                  <a:cubicBezTo>
                    <a:pt x="773" y="1408"/>
                    <a:pt x="854" y="1354"/>
                    <a:pt x="854" y="1257"/>
                  </a:cubicBezTo>
                  <a:cubicBezTo>
                    <a:pt x="854" y="999"/>
                    <a:pt x="58" y="1099"/>
                    <a:pt x="58" y="499"/>
                  </a:cubicBezTo>
                  <a:cubicBezTo>
                    <a:pt x="58" y="187"/>
                    <a:pt x="325" y="0"/>
                    <a:pt x="670" y="0"/>
                  </a:cubicBezTo>
                  <a:cubicBezTo>
                    <a:pt x="989" y="0"/>
                    <a:pt x="1167" y="168"/>
                    <a:pt x="1247" y="300"/>
                  </a:cubicBezTo>
                  <a:lnTo>
                    <a:pt x="954" y="519"/>
                  </a:lnTo>
                  <a:cubicBezTo>
                    <a:pt x="902" y="454"/>
                    <a:pt x="809" y="358"/>
                    <a:pt x="651" y="358"/>
                  </a:cubicBezTo>
                  <a:cubicBezTo>
                    <a:pt x="548" y="358"/>
                    <a:pt x="477" y="409"/>
                    <a:pt x="477" y="493"/>
                  </a:cubicBezTo>
                  <a:cubicBezTo>
                    <a:pt x="477" y="761"/>
                    <a:pt x="1276" y="632"/>
                    <a:pt x="1276" y="1234"/>
                  </a:cubicBezTo>
                  <a:cubicBezTo>
                    <a:pt x="1276" y="1563"/>
                    <a:pt x="993" y="1769"/>
                    <a:pt x="628" y="1769"/>
                  </a:cubicBezTo>
                  <a:cubicBezTo>
                    <a:pt x="296" y="1769"/>
                    <a:pt x="90" y="1602"/>
                    <a:pt x="0" y="14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1D1FA3BA-2F9E-4E46-9FEE-C9CD17110B8E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7945438" y="2016125"/>
              <a:ext cx="142875" cy="536575"/>
            </a:xfrm>
            <a:custGeom>
              <a:avLst/>
              <a:gdLst>
                <a:gd name="T0" fmla="*/ 528 w 789"/>
                <a:gd name="T1" fmla="*/ 0 h 2962"/>
                <a:gd name="T2" fmla="*/ 789 w 789"/>
                <a:gd name="T3" fmla="*/ 255 h 2962"/>
                <a:gd name="T4" fmla="*/ 528 w 789"/>
                <a:gd name="T5" fmla="*/ 509 h 2962"/>
                <a:gd name="T6" fmla="*/ 270 w 789"/>
                <a:gd name="T7" fmla="*/ 255 h 2962"/>
                <a:gd name="T8" fmla="*/ 528 w 789"/>
                <a:gd name="T9" fmla="*/ 0 h 2962"/>
                <a:gd name="T10" fmla="*/ 309 w 789"/>
                <a:gd name="T11" fmla="*/ 661 h 2962"/>
                <a:gd name="T12" fmla="*/ 754 w 789"/>
                <a:gd name="T13" fmla="*/ 661 h 2962"/>
                <a:gd name="T14" fmla="*/ 754 w 789"/>
                <a:gd name="T15" fmla="*/ 2369 h 2962"/>
                <a:gd name="T16" fmla="*/ 109 w 789"/>
                <a:gd name="T17" fmla="*/ 2962 h 2962"/>
                <a:gd name="T18" fmla="*/ 0 w 789"/>
                <a:gd name="T19" fmla="*/ 2956 h 2962"/>
                <a:gd name="T20" fmla="*/ 0 w 789"/>
                <a:gd name="T21" fmla="*/ 2579 h 2962"/>
                <a:gd name="T22" fmla="*/ 77 w 789"/>
                <a:gd name="T23" fmla="*/ 2585 h 2962"/>
                <a:gd name="T24" fmla="*/ 309 w 789"/>
                <a:gd name="T25" fmla="*/ 2350 h 2962"/>
                <a:gd name="T26" fmla="*/ 309 w 789"/>
                <a:gd name="T27" fmla="*/ 661 h 2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89" h="2962">
                  <a:moveTo>
                    <a:pt x="528" y="0"/>
                  </a:moveTo>
                  <a:cubicBezTo>
                    <a:pt x="676" y="0"/>
                    <a:pt x="789" y="110"/>
                    <a:pt x="789" y="255"/>
                  </a:cubicBezTo>
                  <a:cubicBezTo>
                    <a:pt x="789" y="400"/>
                    <a:pt x="676" y="509"/>
                    <a:pt x="528" y="509"/>
                  </a:cubicBezTo>
                  <a:cubicBezTo>
                    <a:pt x="383" y="509"/>
                    <a:pt x="270" y="400"/>
                    <a:pt x="270" y="255"/>
                  </a:cubicBezTo>
                  <a:cubicBezTo>
                    <a:pt x="270" y="110"/>
                    <a:pt x="383" y="0"/>
                    <a:pt x="528" y="0"/>
                  </a:cubicBezTo>
                  <a:close/>
                  <a:moveTo>
                    <a:pt x="309" y="661"/>
                  </a:moveTo>
                  <a:lnTo>
                    <a:pt x="754" y="661"/>
                  </a:lnTo>
                  <a:lnTo>
                    <a:pt x="754" y="2369"/>
                  </a:lnTo>
                  <a:cubicBezTo>
                    <a:pt x="754" y="2814"/>
                    <a:pt x="473" y="2962"/>
                    <a:pt x="109" y="2962"/>
                  </a:cubicBezTo>
                  <a:cubicBezTo>
                    <a:pt x="58" y="2962"/>
                    <a:pt x="0" y="2956"/>
                    <a:pt x="0" y="2956"/>
                  </a:cubicBezTo>
                  <a:lnTo>
                    <a:pt x="0" y="2579"/>
                  </a:lnTo>
                  <a:cubicBezTo>
                    <a:pt x="0" y="2579"/>
                    <a:pt x="45" y="2585"/>
                    <a:pt x="77" y="2585"/>
                  </a:cubicBezTo>
                  <a:cubicBezTo>
                    <a:pt x="238" y="2585"/>
                    <a:pt x="309" y="2501"/>
                    <a:pt x="309" y="2350"/>
                  </a:cubicBezTo>
                  <a:lnTo>
                    <a:pt x="309" y="6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478C6C4D-425E-40B0-A099-57304BC14121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8128000" y="2128838"/>
              <a:ext cx="263525" cy="320675"/>
            </a:xfrm>
            <a:custGeom>
              <a:avLst/>
              <a:gdLst>
                <a:gd name="T0" fmla="*/ 655 w 1464"/>
                <a:gd name="T1" fmla="*/ 648 h 1769"/>
                <a:gd name="T2" fmla="*/ 1019 w 1464"/>
                <a:gd name="T3" fmla="*/ 741 h 1769"/>
                <a:gd name="T4" fmla="*/ 1019 w 1464"/>
                <a:gd name="T5" fmla="*/ 632 h 1769"/>
                <a:gd name="T6" fmla="*/ 713 w 1464"/>
                <a:gd name="T7" fmla="*/ 383 h 1769"/>
                <a:gd name="T8" fmla="*/ 265 w 1464"/>
                <a:gd name="T9" fmla="*/ 503 h 1769"/>
                <a:gd name="T10" fmla="*/ 97 w 1464"/>
                <a:gd name="T11" fmla="*/ 200 h 1769"/>
                <a:gd name="T12" fmla="*/ 761 w 1464"/>
                <a:gd name="T13" fmla="*/ 0 h 1769"/>
                <a:gd name="T14" fmla="*/ 1464 w 1464"/>
                <a:gd name="T15" fmla="*/ 661 h 1769"/>
                <a:gd name="T16" fmla="*/ 1464 w 1464"/>
                <a:gd name="T17" fmla="*/ 1727 h 1769"/>
                <a:gd name="T18" fmla="*/ 1071 w 1464"/>
                <a:gd name="T19" fmla="*/ 1727 h 1769"/>
                <a:gd name="T20" fmla="*/ 1042 w 1464"/>
                <a:gd name="T21" fmla="*/ 1618 h 1769"/>
                <a:gd name="T22" fmla="*/ 632 w 1464"/>
                <a:gd name="T23" fmla="*/ 1769 h 1769"/>
                <a:gd name="T24" fmla="*/ 0 w 1464"/>
                <a:gd name="T25" fmla="*/ 1205 h 1769"/>
                <a:gd name="T26" fmla="*/ 655 w 1464"/>
                <a:gd name="T27" fmla="*/ 648 h 1769"/>
                <a:gd name="T28" fmla="*/ 739 w 1464"/>
                <a:gd name="T29" fmla="*/ 1425 h 1769"/>
                <a:gd name="T30" fmla="*/ 1029 w 1464"/>
                <a:gd name="T31" fmla="*/ 1192 h 1769"/>
                <a:gd name="T32" fmla="*/ 735 w 1464"/>
                <a:gd name="T33" fmla="*/ 957 h 1769"/>
                <a:gd name="T34" fmla="*/ 445 w 1464"/>
                <a:gd name="T35" fmla="*/ 1192 h 1769"/>
                <a:gd name="T36" fmla="*/ 739 w 1464"/>
                <a:gd name="T37" fmla="*/ 1425 h 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64" h="1769">
                  <a:moveTo>
                    <a:pt x="655" y="648"/>
                  </a:moveTo>
                  <a:cubicBezTo>
                    <a:pt x="826" y="648"/>
                    <a:pt x="958" y="699"/>
                    <a:pt x="1019" y="741"/>
                  </a:cubicBezTo>
                  <a:lnTo>
                    <a:pt x="1019" y="632"/>
                  </a:lnTo>
                  <a:cubicBezTo>
                    <a:pt x="1019" y="483"/>
                    <a:pt x="909" y="383"/>
                    <a:pt x="713" y="383"/>
                  </a:cubicBezTo>
                  <a:cubicBezTo>
                    <a:pt x="545" y="383"/>
                    <a:pt x="390" y="438"/>
                    <a:pt x="265" y="503"/>
                  </a:cubicBezTo>
                  <a:lnTo>
                    <a:pt x="97" y="200"/>
                  </a:lnTo>
                  <a:cubicBezTo>
                    <a:pt x="249" y="97"/>
                    <a:pt x="503" y="0"/>
                    <a:pt x="761" y="0"/>
                  </a:cubicBezTo>
                  <a:cubicBezTo>
                    <a:pt x="1303" y="0"/>
                    <a:pt x="1464" y="284"/>
                    <a:pt x="1464" y="661"/>
                  </a:cubicBezTo>
                  <a:lnTo>
                    <a:pt x="1464" y="1727"/>
                  </a:lnTo>
                  <a:lnTo>
                    <a:pt x="1071" y="1727"/>
                  </a:lnTo>
                  <a:lnTo>
                    <a:pt x="1042" y="1618"/>
                  </a:lnTo>
                  <a:cubicBezTo>
                    <a:pt x="955" y="1711"/>
                    <a:pt x="826" y="1769"/>
                    <a:pt x="632" y="1769"/>
                  </a:cubicBezTo>
                  <a:cubicBezTo>
                    <a:pt x="291" y="1769"/>
                    <a:pt x="0" y="1560"/>
                    <a:pt x="0" y="1205"/>
                  </a:cubicBezTo>
                  <a:cubicBezTo>
                    <a:pt x="0" y="873"/>
                    <a:pt x="262" y="648"/>
                    <a:pt x="655" y="648"/>
                  </a:cubicBezTo>
                  <a:close/>
                  <a:moveTo>
                    <a:pt x="739" y="1425"/>
                  </a:moveTo>
                  <a:cubicBezTo>
                    <a:pt x="906" y="1425"/>
                    <a:pt x="1029" y="1334"/>
                    <a:pt x="1029" y="1192"/>
                  </a:cubicBezTo>
                  <a:cubicBezTo>
                    <a:pt x="1029" y="1044"/>
                    <a:pt x="906" y="957"/>
                    <a:pt x="735" y="957"/>
                  </a:cubicBezTo>
                  <a:cubicBezTo>
                    <a:pt x="564" y="957"/>
                    <a:pt x="445" y="1054"/>
                    <a:pt x="445" y="1192"/>
                  </a:cubicBezTo>
                  <a:cubicBezTo>
                    <a:pt x="445" y="1331"/>
                    <a:pt x="571" y="1425"/>
                    <a:pt x="739" y="14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00889FCC-5C4E-4A51-B24F-BEA3FE81830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94425" y="2709863"/>
              <a:ext cx="265112" cy="312738"/>
            </a:xfrm>
            <a:custGeom>
              <a:avLst/>
              <a:gdLst>
                <a:gd name="T0" fmla="*/ 1470 w 1470"/>
                <a:gd name="T1" fmla="*/ 755 h 1728"/>
                <a:gd name="T2" fmla="*/ 1470 w 1470"/>
                <a:gd name="T3" fmla="*/ 1728 h 1728"/>
                <a:gd name="T4" fmla="*/ 1025 w 1470"/>
                <a:gd name="T5" fmla="*/ 1728 h 1728"/>
                <a:gd name="T6" fmla="*/ 1025 w 1470"/>
                <a:gd name="T7" fmla="*/ 703 h 1728"/>
                <a:gd name="T8" fmla="*/ 745 w 1470"/>
                <a:gd name="T9" fmla="*/ 400 h 1728"/>
                <a:gd name="T10" fmla="*/ 445 w 1470"/>
                <a:gd name="T11" fmla="*/ 716 h 1728"/>
                <a:gd name="T12" fmla="*/ 445 w 1470"/>
                <a:gd name="T13" fmla="*/ 1728 h 1728"/>
                <a:gd name="T14" fmla="*/ 0 w 1470"/>
                <a:gd name="T15" fmla="*/ 1728 h 1728"/>
                <a:gd name="T16" fmla="*/ 0 w 1470"/>
                <a:gd name="T17" fmla="*/ 42 h 1728"/>
                <a:gd name="T18" fmla="*/ 435 w 1470"/>
                <a:gd name="T19" fmla="*/ 42 h 1728"/>
                <a:gd name="T20" fmla="*/ 435 w 1470"/>
                <a:gd name="T21" fmla="*/ 239 h 1728"/>
                <a:gd name="T22" fmla="*/ 886 w 1470"/>
                <a:gd name="T23" fmla="*/ 0 h 1728"/>
                <a:gd name="T24" fmla="*/ 1470 w 1470"/>
                <a:gd name="T25" fmla="*/ 755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0" h="1728">
                  <a:moveTo>
                    <a:pt x="1470" y="755"/>
                  </a:moveTo>
                  <a:lnTo>
                    <a:pt x="1470" y="1728"/>
                  </a:lnTo>
                  <a:lnTo>
                    <a:pt x="1025" y="1728"/>
                  </a:lnTo>
                  <a:lnTo>
                    <a:pt x="1025" y="703"/>
                  </a:lnTo>
                  <a:cubicBezTo>
                    <a:pt x="1025" y="516"/>
                    <a:pt x="896" y="400"/>
                    <a:pt x="745" y="400"/>
                  </a:cubicBezTo>
                  <a:cubicBezTo>
                    <a:pt x="561" y="400"/>
                    <a:pt x="445" y="535"/>
                    <a:pt x="445" y="716"/>
                  </a:cubicBezTo>
                  <a:lnTo>
                    <a:pt x="445" y="1728"/>
                  </a:lnTo>
                  <a:lnTo>
                    <a:pt x="0" y="1728"/>
                  </a:lnTo>
                  <a:lnTo>
                    <a:pt x="0" y="42"/>
                  </a:lnTo>
                  <a:lnTo>
                    <a:pt x="435" y="42"/>
                  </a:lnTo>
                  <a:lnTo>
                    <a:pt x="435" y="239"/>
                  </a:lnTo>
                  <a:cubicBezTo>
                    <a:pt x="506" y="123"/>
                    <a:pt x="667" y="0"/>
                    <a:pt x="886" y="0"/>
                  </a:cubicBezTo>
                  <a:cubicBezTo>
                    <a:pt x="1367" y="0"/>
                    <a:pt x="1470" y="397"/>
                    <a:pt x="1470" y="7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3E125740-67C6-4E12-9A2C-EE0AA7C306A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518275" y="2717800"/>
              <a:ext cx="265112" cy="312738"/>
            </a:xfrm>
            <a:custGeom>
              <a:avLst/>
              <a:gdLst>
                <a:gd name="T0" fmla="*/ 0 w 1470"/>
                <a:gd name="T1" fmla="*/ 974 h 1728"/>
                <a:gd name="T2" fmla="*/ 0 w 1470"/>
                <a:gd name="T3" fmla="*/ 0 h 1728"/>
                <a:gd name="T4" fmla="*/ 445 w 1470"/>
                <a:gd name="T5" fmla="*/ 0 h 1728"/>
                <a:gd name="T6" fmla="*/ 445 w 1470"/>
                <a:gd name="T7" fmla="*/ 1025 h 1728"/>
                <a:gd name="T8" fmla="*/ 725 w 1470"/>
                <a:gd name="T9" fmla="*/ 1328 h 1728"/>
                <a:gd name="T10" fmla="*/ 1025 w 1470"/>
                <a:gd name="T11" fmla="*/ 1012 h 1728"/>
                <a:gd name="T12" fmla="*/ 1025 w 1470"/>
                <a:gd name="T13" fmla="*/ 0 h 1728"/>
                <a:gd name="T14" fmla="*/ 1470 w 1470"/>
                <a:gd name="T15" fmla="*/ 0 h 1728"/>
                <a:gd name="T16" fmla="*/ 1470 w 1470"/>
                <a:gd name="T17" fmla="*/ 1686 h 1728"/>
                <a:gd name="T18" fmla="*/ 1035 w 1470"/>
                <a:gd name="T19" fmla="*/ 1686 h 1728"/>
                <a:gd name="T20" fmla="*/ 1035 w 1470"/>
                <a:gd name="T21" fmla="*/ 1489 h 1728"/>
                <a:gd name="T22" fmla="*/ 583 w 1470"/>
                <a:gd name="T23" fmla="*/ 1728 h 1728"/>
                <a:gd name="T24" fmla="*/ 0 w 1470"/>
                <a:gd name="T25" fmla="*/ 974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0" h="1728">
                  <a:moveTo>
                    <a:pt x="0" y="974"/>
                  </a:moveTo>
                  <a:lnTo>
                    <a:pt x="0" y="0"/>
                  </a:lnTo>
                  <a:lnTo>
                    <a:pt x="445" y="0"/>
                  </a:lnTo>
                  <a:lnTo>
                    <a:pt x="445" y="1025"/>
                  </a:lnTo>
                  <a:cubicBezTo>
                    <a:pt x="445" y="1212"/>
                    <a:pt x="574" y="1328"/>
                    <a:pt x="725" y="1328"/>
                  </a:cubicBezTo>
                  <a:cubicBezTo>
                    <a:pt x="909" y="1328"/>
                    <a:pt x="1025" y="1193"/>
                    <a:pt x="1025" y="1012"/>
                  </a:cubicBezTo>
                  <a:lnTo>
                    <a:pt x="1025" y="0"/>
                  </a:lnTo>
                  <a:lnTo>
                    <a:pt x="1470" y="0"/>
                  </a:lnTo>
                  <a:lnTo>
                    <a:pt x="1470" y="1686"/>
                  </a:lnTo>
                  <a:lnTo>
                    <a:pt x="1035" y="1686"/>
                  </a:lnTo>
                  <a:lnTo>
                    <a:pt x="1035" y="1489"/>
                  </a:lnTo>
                  <a:cubicBezTo>
                    <a:pt x="964" y="1605"/>
                    <a:pt x="803" y="1728"/>
                    <a:pt x="583" y="1728"/>
                  </a:cubicBezTo>
                  <a:cubicBezTo>
                    <a:pt x="103" y="1728"/>
                    <a:pt x="0" y="1331"/>
                    <a:pt x="0" y="9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0DDDE2EB-B4F7-4169-9B23-A95BC4E8E8D1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6826250" y="2709863"/>
              <a:ext cx="328612" cy="320675"/>
            </a:xfrm>
            <a:custGeom>
              <a:avLst/>
              <a:gdLst>
                <a:gd name="T0" fmla="*/ 906 w 1815"/>
                <a:gd name="T1" fmla="*/ 0 h 1770"/>
                <a:gd name="T2" fmla="*/ 1815 w 1815"/>
                <a:gd name="T3" fmla="*/ 890 h 1770"/>
                <a:gd name="T4" fmla="*/ 906 w 1815"/>
                <a:gd name="T5" fmla="*/ 1770 h 1770"/>
                <a:gd name="T6" fmla="*/ 0 w 1815"/>
                <a:gd name="T7" fmla="*/ 890 h 1770"/>
                <a:gd name="T8" fmla="*/ 906 w 1815"/>
                <a:gd name="T9" fmla="*/ 0 h 1770"/>
                <a:gd name="T10" fmla="*/ 906 w 1815"/>
                <a:gd name="T11" fmla="*/ 1377 h 1770"/>
                <a:gd name="T12" fmla="*/ 1370 w 1815"/>
                <a:gd name="T13" fmla="*/ 890 h 1770"/>
                <a:gd name="T14" fmla="*/ 906 w 1815"/>
                <a:gd name="T15" fmla="*/ 394 h 1770"/>
                <a:gd name="T16" fmla="*/ 445 w 1815"/>
                <a:gd name="T17" fmla="*/ 890 h 1770"/>
                <a:gd name="T18" fmla="*/ 906 w 1815"/>
                <a:gd name="T19" fmla="*/ 137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15" h="1770">
                  <a:moveTo>
                    <a:pt x="906" y="0"/>
                  </a:moveTo>
                  <a:cubicBezTo>
                    <a:pt x="1422" y="0"/>
                    <a:pt x="1815" y="381"/>
                    <a:pt x="1815" y="890"/>
                  </a:cubicBezTo>
                  <a:cubicBezTo>
                    <a:pt x="1815" y="1399"/>
                    <a:pt x="1435" y="1770"/>
                    <a:pt x="906" y="1770"/>
                  </a:cubicBezTo>
                  <a:cubicBezTo>
                    <a:pt x="381" y="1770"/>
                    <a:pt x="0" y="1399"/>
                    <a:pt x="0" y="890"/>
                  </a:cubicBezTo>
                  <a:cubicBezTo>
                    <a:pt x="0" y="377"/>
                    <a:pt x="394" y="0"/>
                    <a:pt x="906" y="0"/>
                  </a:cubicBezTo>
                  <a:close/>
                  <a:moveTo>
                    <a:pt x="906" y="1377"/>
                  </a:moveTo>
                  <a:cubicBezTo>
                    <a:pt x="1174" y="1377"/>
                    <a:pt x="1370" y="1177"/>
                    <a:pt x="1370" y="890"/>
                  </a:cubicBezTo>
                  <a:cubicBezTo>
                    <a:pt x="1370" y="603"/>
                    <a:pt x="1174" y="394"/>
                    <a:pt x="906" y="394"/>
                  </a:cubicBezTo>
                  <a:cubicBezTo>
                    <a:pt x="639" y="394"/>
                    <a:pt x="445" y="600"/>
                    <a:pt x="445" y="890"/>
                  </a:cubicBezTo>
                  <a:cubicBezTo>
                    <a:pt x="445" y="1177"/>
                    <a:pt x="642" y="1377"/>
                    <a:pt x="906" y="13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20A1AD4D-A9D1-4010-8D0A-52CB2DAD39F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00900" y="2709863"/>
              <a:ext cx="161925" cy="312738"/>
            </a:xfrm>
            <a:custGeom>
              <a:avLst/>
              <a:gdLst>
                <a:gd name="T0" fmla="*/ 899 w 899"/>
                <a:gd name="T1" fmla="*/ 452 h 1728"/>
                <a:gd name="T2" fmla="*/ 445 w 899"/>
                <a:gd name="T3" fmla="*/ 993 h 1728"/>
                <a:gd name="T4" fmla="*/ 445 w 899"/>
                <a:gd name="T5" fmla="*/ 1728 h 1728"/>
                <a:gd name="T6" fmla="*/ 0 w 899"/>
                <a:gd name="T7" fmla="*/ 1728 h 1728"/>
                <a:gd name="T8" fmla="*/ 0 w 899"/>
                <a:gd name="T9" fmla="*/ 42 h 1728"/>
                <a:gd name="T10" fmla="*/ 435 w 899"/>
                <a:gd name="T11" fmla="*/ 42 h 1728"/>
                <a:gd name="T12" fmla="*/ 435 w 899"/>
                <a:gd name="T13" fmla="*/ 287 h 1728"/>
                <a:gd name="T14" fmla="*/ 899 w 899"/>
                <a:gd name="T15" fmla="*/ 0 h 1728"/>
                <a:gd name="T16" fmla="*/ 899 w 899"/>
                <a:gd name="T17" fmla="*/ 45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9" h="1728">
                  <a:moveTo>
                    <a:pt x="899" y="452"/>
                  </a:moveTo>
                  <a:cubicBezTo>
                    <a:pt x="567" y="452"/>
                    <a:pt x="445" y="658"/>
                    <a:pt x="445" y="993"/>
                  </a:cubicBezTo>
                  <a:lnTo>
                    <a:pt x="445" y="1728"/>
                  </a:lnTo>
                  <a:lnTo>
                    <a:pt x="0" y="1728"/>
                  </a:lnTo>
                  <a:lnTo>
                    <a:pt x="0" y="42"/>
                  </a:lnTo>
                  <a:lnTo>
                    <a:pt x="435" y="42"/>
                  </a:lnTo>
                  <a:lnTo>
                    <a:pt x="435" y="287"/>
                  </a:lnTo>
                  <a:cubicBezTo>
                    <a:pt x="509" y="120"/>
                    <a:pt x="677" y="0"/>
                    <a:pt x="899" y="0"/>
                  </a:cubicBezTo>
                  <a:lnTo>
                    <a:pt x="899" y="4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536F46DB-652C-4113-85C2-166999775940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7381875" y="2709863"/>
              <a:ext cx="296862" cy="320675"/>
            </a:xfrm>
            <a:custGeom>
              <a:avLst/>
              <a:gdLst>
                <a:gd name="T0" fmla="*/ 825 w 1643"/>
                <a:gd name="T1" fmla="*/ 0 h 1770"/>
                <a:gd name="T2" fmla="*/ 1643 w 1643"/>
                <a:gd name="T3" fmla="*/ 900 h 1770"/>
                <a:gd name="T4" fmla="*/ 1640 w 1643"/>
                <a:gd name="T5" fmla="*/ 996 h 1770"/>
                <a:gd name="T6" fmla="*/ 454 w 1643"/>
                <a:gd name="T7" fmla="*/ 996 h 1770"/>
                <a:gd name="T8" fmla="*/ 892 w 1643"/>
                <a:gd name="T9" fmla="*/ 1383 h 1770"/>
                <a:gd name="T10" fmla="*/ 1302 w 1643"/>
                <a:gd name="T11" fmla="*/ 1177 h 1770"/>
                <a:gd name="T12" fmla="*/ 1595 w 1643"/>
                <a:gd name="T13" fmla="*/ 1399 h 1770"/>
                <a:gd name="T14" fmla="*/ 886 w 1643"/>
                <a:gd name="T15" fmla="*/ 1770 h 1770"/>
                <a:gd name="T16" fmla="*/ 0 w 1643"/>
                <a:gd name="T17" fmla="*/ 890 h 1770"/>
                <a:gd name="T18" fmla="*/ 825 w 1643"/>
                <a:gd name="T19" fmla="*/ 0 h 1770"/>
                <a:gd name="T20" fmla="*/ 1192 w 1643"/>
                <a:gd name="T21" fmla="*/ 706 h 1770"/>
                <a:gd name="T22" fmla="*/ 831 w 1643"/>
                <a:gd name="T23" fmla="*/ 365 h 1770"/>
                <a:gd name="T24" fmla="*/ 467 w 1643"/>
                <a:gd name="T25" fmla="*/ 706 h 1770"/>
                <a:gd name="T26" fmla="*/ 1192 w 1643"/>
                <a:gd name="T27" fmla="*/ 706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43" h="1770">
                  <a:moveTo>
                    <a:pt x="825" y="0"/>
                  </a:moveTo>
                  <a:cubicBezTo>
                    <a:pt x="1347" y="0"/>
                    <a:pt x="1643" y="348"/>
                    <a:pt x="1643" y="900"/>
                  </a:cubicBezTo>
                  <a:cubicBezTo>
                    <a:pt x="1643" y="932"/>
                    <a:pt x="1643" y="964"/>
                    <a:pt x="1640" y="996"/>
                  </a:cubicBezTo>
                  <a:lnTo>
                    <a:pt x="454" y="996"/>
                  </a:lnTo>
                  <a:cubicBezTo>
                    <a:pt x="464" y="1222"/>
                    <a:pt x="644" y="1383"/>
                    <a:pt x="892" y="1383"/>
                  </a:cubicBezTo>
                  <a:cubicBezTo>
                    <a:pt x="1121" y="1383"/>
                    <a:pt x="1253" y="1248"/>
                    <a:pt x="1302" y="1177"/>
                  </a:cubicBezTo>
                  <a:lnTo>
                    <a:pt x="1595" y="1399"/>
                  </a:lnTo>
                  <a:cubicBezTo>
                    <a:pt x="1530" y="1518"/>
                    <a:pt x="1305" y="1770"/>
                    <a:pt x="886" y="1770"/>
                  </a:cubicBezTo>
                  <a:cubicBezTo>
                    <a:pt x="344" y="1770"/>
                    <a:pt x="0" y="1396"/>
                    <a:pt x="0" y="890"/>
                  </a:cubicBezTo>
                  <a:cubicBezTo>
                    <a:pt x="0" y="381"/>
                    <a:pt x="344" y="0"/>
                    <a:pt x="825" y="0"/>
                  </a:cubicBezTo>
                  <a:close/>
                  <a:moveTo>
                    <a:pt x="1192" y="706"/>
                  </a:moveTo>
                  <a:cubicBezTo>
                    <a:pt x="1182" y="500"/>
                    <a:pt x="1034" y="365"/>
                    <a:pt x="831" y="365"/>
                  </a:cubicBezTo>
                  <a:cubicBezTo>
                    <a:pt x="622" y="365"/>
                    <a:pt x="486" y="513"/>
                    <a:pt x="467" y="706"/>
                  </a:cubicBezTo>
                  <a:lnTo>
                    <a:pt x="1192" y="7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D2313C9D-A60B-4460-B00F-F7957F38FAE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697788" y="2654300"/>
              <a:ext cx="171450" cy="373063"/>
            </a:xfrm>
            <a:custGeom>
              <a:avLst/>
              <a:gdLst>
                <a:gd name="T0" fmla="*/ 180 w 947"/>
                <a:gd name="T1" fmla="*/ 0 h 2062"/>
                <a:gd name="T2" fmla="*/ 619 w 947"/>
                <a:gd name="T3" fmla="*/ 0 h 2062"/>
                <a:gd name="T4" fmla="*/ 619 w 947"/>
                <a:gd name="T5" fmla="*/ 354 h 2062"/>
                <a:gd name="T6" fmla="*/ 935 w 947"/>
                <a:gd name="T7" fmla="*/ 354 h 2062"/>
                <a:gd name="T8" fmla="*/ 935 w 947"/>
                <a:gd name="T9" fmla="*/ 715 h 2062"/>
                <a:gd name="T10" fmla="*/ 619 w 947"/>
                <a:gd name="T11" fmla="*/ 715 h 2062"/>
                <a:gd name="T12" fmla="*/ 619 w 947"/>
                <a:gd name="T13" fmla="*/ 1366 h 2062"/>
                <a:gd name="T14" fmla="*/ 867 w 947"/>
                <a:gd name="T15" fmla="*/ 1669 h 2062"/>
                <a:gd name="T16" fmla="*/ 947 w 947"/>
                <a:gd name="T17" fmla="*/ 1666 h 2062"/>
                <a:gd name="T18" fmla="*/ 947 w 947"/>
                <a:gd name="T19" fmla="*/ 2046 h 2062"/>
                <a:gd name="T20" fmla="*/ 757 w 947"/>
                <a:gd name="T21" fmla="*/ 2062 h 2062"/>
                <a:gd name="T22" fmla="*/ 177 w 947"/>
                <a:gd name="T23" fmla="*/ 1379 h 2062"/>
                <a:gd name="T24" fmla="*/ 177 w 947"/>
                <a:gd name="T25" fmla="*/ 715 h 2062"/>
                <a:gd name="T26" fmla="*/ 0 w 947"/>
                <a:gd name="T27" fmla="*/ 715 h 2062"/>
                <a:gd name="T28" fmla="*/ 0 w 947"/>
                <a:gd name="T29" fmla="*/ 354 h 2062"/>
                <a:gd name="T30" fmla="*/ 180 w 947"/>
                <a:gd name="T31" fmla="*/ 354 h 2062"/>
                <a:gd name="T32" fmla="*/ 180 w 947"/>
                <a:gd name="T33" fmla="*/ 0 h 2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7" h="2062">
                  <a:moveTo>
                    <a:pt x="180" y="0"/>
                  </a:moveTo>
                  <a:lnTo>
                    <a:pt x="619" y="0"/>
                  </a:lnTo>
                  <a:lnTo>
                    <a:pt x="619" y="354"/>
                  </a:lnTo>
                  <a:lnTo>
                    <a:pt x="935" y="354"/>
                  </a:lnTo>
                  <a:lnTo>
                    <a:pt x="935" y="715"/>
                  </a:lnTo>
                  <a:lnTo>
                    <a:pt x="619" y="715"/>
                  </a:lnTo>
                  <a:lnTo>
                    <a:pt x="619" y="1366"/>
                  </a:lnTo>
                  <a:cubicBezTo>
                    <a:pt x="619" y="1618"/>
                    <a:pt x="696" y="1669"/>
                    <a:pt x="867" y="1669"/>
                  </a:cubicBezTo>
                  <a:cubicBezTo>
                    <a:pt x="896" y="1669"/>
                    <a:pt x="912" y="1669"/>
                    <a:pt x="947" y="1666"/>
                  </a:cubicBezTo>
                  <a:lnTo>
                    <a:pt x="947" y="2046"/>
                  </a:lnTo>
                  <a:cubicBezTo>
                    <a:pt x="947" y="2046"/>
                    <a:pt x="880" y="2062"/>
                    <a:pt x="757" y="2062"/>
                  </a:cubicBezTo>
                  <a:cubicBezTo>
                    <a:pt x="354" y="2062"/>
                    <a:pt x="177" y="1837"/>
                    <a:pt x="177" y="1379"/>
                  </a:cubicBezTo>
                  <a:lnTo>
                    <a:pt x="177" y="715"/>
                  </a:lnTo>
                  <a:lnTo>
                    <a:pt x="0" y="715"/>
                  </a:lnTo>
                  <a:lnTo>
                    <a:pt x="0" y="354"/>
                  </a:lnTo>
                  <a:lnTo>
                    <a:pt x="180" y="354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37" name="bg object 17">
            <a:extLst>
              <a:ext uri="{FF2B5EF4-FFF2-40B4-BE49-F238E27FC236}">
                <a16:creationId xmlns:a16="http://schemas.microsoft.com/office/drawing/2014/main" id="{256E829A-87AA-4A78-9E8D-F26F3DA694F5}"/>
              </a:ext>
            </a:extLst>
          </p:cNvPr>
          <p:cNvSpPr/>
          <p:nvPr userDrawn="1"/>
        </p:nvSpPr>
        <p:spPr>
          <a:xfrm>
            <a:off x="1816" y="0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38" name="bg object 18">
            <a:extLst>
              <a:ext uri="{FF2B5EF4-FFF2-40B4-BE49-F238E27FC236}">
                <a16:creationId xmlns:a16="http://schemas.microsoft.com/office/drawing/2014/main" id="{C774188B-54F6-40E2-B93E-6F227F71324D}"/>
              </a:ext>
            </a:extLst>
          </p:cNvPr>
          <p:cNvSpPr/>
          <p:nvPr userDrawn="1"/>
        </p:nvSpPr>
        <p:spPr>
          <a:xfrm>
            <a:off x="10627200" y="6481536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50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 kuvalla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Kuvan paikkamerkki 2">
            <a:extLst>
              <a:ext uri="{FF2B5EF4-FFF2-40B4-BE49-F238E27FC236}">
                <a16:creationId xmlns:a16="http://schemas.microsoft.com/office/drawing/2014/main" id="{0F6A036A-1DCE-4446-A18D-585921154A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588" y="0"/>
            <a:ext cx="12193588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565275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1588 w 12193588"/>
              <a:gd name="connsiteY0" fmla="*/ 0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88 w 12193588"/>
              <a:gd name="connsiteY6" fmla="*/ 0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588 w 12193588"/>
              <a:gd name="connsiteY5" fmla="*/ 6858000 h 6858000"/>
              <a:gd name="connsiteX6" fmla="*/ 0 w 12193588"/>
              <a:gd name="connsiteY6" fmla="*/ 374650 h 6858000"/>
              <a:gd name="connsiteX7" fmla="*/ 1566863 w 12193588"/>
              <a:gd name="connsiteY7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8313 w 12193588"/>
              <a:gd name="connsiteY4" fmla="*/ 6486525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6726 w 12193588"/>
              <a:gd name="connsiteY4" fmla="*/ 6484938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588" h="6858000">
                <a:moveTo>
                  <a:pt x="1566863" y="373062"/>
                </a:moveTo>
                <a:cubicBezTo>
                  <a:pt x="1567392" y="250825"/>
                  <a:pt x="1566334" y="122237"/>
                  <a:pt x="1566863" y="0"/>
                </a:cubicBezTo>
                <a:lnTo>
                  <a:pt x="12193588" y="0"/>
                </a:lnTo>
                <a:lnTo>
                  <a:pt x="12193588" y="6483350"/>
                </a:lnTo>
                <a:lnTo>
                  <a:pt x="10626726" y="6484938"/>
                </a:lnTo>
                <a:lnTo>
                  <a:pt x="10626726" y="6856413"/>
                </a:lnTo>
                <a:lnTo>
                  <a:pt x="1588" y="6858000"/>
                </a:lnTo>
                <a:cubicBezTo>
                  <a:pt x="1059" y="4696883"/>
                  <a:pt x="529" y="2535767"/>
                  <a:pt x="0" y="374650"/>
                </a:cubicBezTo>
                <a:lnTo>
                  <a:pt x="1566863" y="3730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anchor="ctr" anchorCtr="0"/>
          <a:lstStyle>
            <a:lvl1pPr marL="0" indent="0" algn="ctr"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>
          <a:xfrm>
            <a:off x="459616" y="6375522"/>
            <a:ext cx="882074" cy="216048"/>
          </a:xfrm>
          <a:prstGeom prst="rect">
            <a:avLst/>
          </a:prstGeom>
        </p:spPr>
        <p:txBody>
          <a:bodyPr/>
          <a:lstStyle/>
          <a:p>
            <a:fld id="{A80E2194-D0C3-44E4-8759-FF8158259CF3}" type="datetime1">
              <a:rPr lang="fi-FI" smtClean="0"/>
              <a:t>28.8.2022</a:t>
            </a:fld>
            <a:endParaRPr lang="fi-FI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1388009" y="6375522"/>
            <a:ext cx="2881313" cy="215899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499531" y="6375522"/>
            <a:ext cx="719137" cy="215900"/>
          </a:xfrm>
          <a:prstGeom prst="rect">
            <a:avLst/>
          </a:prstGeom>
        </p:spPr>
        <p:txBody>
          <a:bodyPr/>
          <a:lstStyle/>
          <a:p>
            <a:fld id="{FFFEBCAA-439F-41B8-BD49-91774E008E46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2263" y="5014647"/>
            <a:ext cx="5846118" cy="1133937"/>
          </a:xfrm>
        </p:spPr>
        <p:txBody>
          <a:bodyPr anchor="t" anchorCtr="0"/>
          <a:lstStyle>
            <a:lvl1pPr marL="0" indent="0" algn="l">
              <a:spcBef>
                <a:spcPts val="8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798277" y="3751270"/>
            <a:ext cx="5840104" cy="1065936"/>
          </a:xfrm>
        </p:spPr>
        <p:txBody>
          <a:bodyPr anchor="t" anchorCtr="0"/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3CEEF440-6EE0-4102-B817-42297AE2D6AF}"/>
              </a:ext>
            </a:extLst>
          </p:cNvPr>
          <p:cNvSpPr>
            <a:spLocks noChangeAspect="1" noChangeArrowheads="1" noTextEdit="1"/>
          </p:cNvSpPr>
          <p:nvPr userDrawn="1"/>
        </p:nvSpPr>
        <p:spPr bwMode="gray">
          <a:xfrm>
            <a:off x="3563938" y="2009775"/>
            <a:ext cx="4833937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37" name="bg object 17">
            <a:extLst>
              <a:ext uri="{FF2B5EF4-FFF2-40B4-BE49-F238E27FC236}">
                <a16:creationId xmlns:a16="http://schemas.microsoft.com/office/drawing/2014/main" id="{256E829A-87AA-4A78-9E8D-F26F3DA694F5}"/>
              </a:ext>
            </a:extLst>
          </p:cNvPr>
          <p:cNvSpPr/>
          <p:nvPr userDrawn="1"/>
        </p:nvSpPr>
        <p:spPr>
          <a:xfrm>
            <a:off x="1816" y="0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38" name="bg object 18">
            <a:extLst>
              <a:ext uri="{FF2B5EF4-FFF2-40B4-BE49-F238E27FC236}">
                <a16:creationId xmlns:a16="http://schemas.microsoft.com/office/drawing/2014/main" id="{C774188B-54F6-40E2-B93E-6F227F71324D}"/>
              </a:ext>
            </a:extLst>
          </p:cNvPr>
          <p:cNvSpPr/>
          <p:nvPr userDrawn="1"/>
        </p:nvSpPr>
        <p:spPr>
          <a:xfrm>
            <a:off x="10627200" y="6481536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9FDE2BCA-1C52-4720-A4A0-47E36E051C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9060" y="1418195"/>
            <a:ext cx="2242800" cy="9936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1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6912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>
            <a:spLocks noGrp="1"/>
          </p:cNvSpPr>
          <p:nvPr>
            <p:ph type="title" hasCustomPrompt="1"/>
          </p:nvPr>
        </p:nvSpPr>
        <p:spPr>
          <a:xfrm>
            <a:off x="531628" y="964051"/>
            <a:ext cx="11165244" cy="831398"/>
          </a:xfrm>
        </p:spPr>
        <p:txBody>
          <a:bodyPr anchor="b"/>
          <a:lstStyle>
            <a:lvl1pPr algn="ctr">
              <a:defRPr sz="37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BEA0781-3560-40B8-919A-D982B5725C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2662" y="5011615"/>
            <a:ext cx="2785272" cy="882334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50">
                <a:solidFill>
                  <a:schemeClr val="bg1"/>
                </a:solidFill>
              </a:defRPr>
            </a:lvl1pPr>
            <a:lvl2pPr marL="0" indent="0" algn="ctr">
              <a:buNone/>
              <a:defRPr sz="1650">
                <a:solidFill>
                  <a:schemeClr val="bg1"/>
                </a:solidFill>
              </a:defRPr>
            </a:lvl2pPr>
            <a:lvl3pPr marL="266700" indent="0" algn="ctr">
              <a:buNone/>
              <a:defRPr sz="1650">
                <a:solidFill>
                  <a:schemeClr val="bg1"/>
                </a:solidFill>
              </a:defRPr>
            </a:lvl3pPr>
            <a:lvl4pPr marL="539750" indent="0" algn="ctr">
              <a:buNone/>
              <a:defRPr sz="1650">
                <a:solidFill>
                  <a:schemeClr val="bg1"/>
                </a:solidFill>
              </a:defRPr>
            </a:lvl4pPr>
            <a:lvl5pPr marL="806450" indent="0" algn="ctr">
              <a:buNone/>
              <a:defRPr sz="165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0DFEEC4B-ED94-42D0-B84C-08B22653CE5F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381944" y="2484776"/>
            <a:ext cx="1944000" cy="194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FF00"/>
            </a:solidFill>
          </a:ln>
        </p:spPr>
        <p:txBody>
          <a:bodyPr anchor="ctr" anchorCtr="0"/>
          <a:lstStyle>
            <a:lvl1pPr marL="0" indent="0" algn="ctr">
              <a:buNone/>
              <a:defRPr sz="1600" i="1">
                <a:solidFill>
                  <a:schemeClr val="tx2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5B7140B5-5E43-4CFD-AE51-A4DE732991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5911" y="5011615"/>
            <a:ext cx="2785272" cy="882334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50">
                <a:solidFill>
                  <a:schemeClr val="bg1"/>
                </a:solidFill>
              </a:defRPr>
            </a:lvl1pPr>
            <a:lvl2pPr marL="0" indent="0" algn="ctr">
              <a:buNone/>
              <a:defRPr sz="1650">
                <a:solidFill>
                  <a:schemeClr val="bg1"/>
                </a:solidFill>
              </a:defRPr>
            </a:lvl2pPr>
            <a:lvl3pPr marL="266700" indent="0" algn="ctr">
              <a:buNone/>
              <a:defRPr sz="1650">
                <a:solidFill>
                  <a:schemeClr val="bg1"/>
                </a:solidFill>
              </a:defRPr>
            </a:lvl3pPr>
            <a:lvl4pPr marL="539750" indent="0" algn="ctr">
              <a:buNone/>
              <a:defRPr sz="1650">
                <a:solidFill>
                  <a:schemeClr val="bg1"/>
                </a:solidFill>
              </a:defRPr>
            </a:lvl4pPr>
            <a:lvl5pPr marL="806450" indent="0" algn="ctr">
              <a:buNone/>
              <a:defRPr sz="165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Kuvan paikkamerkki 9">
            <a:extLst>
              <a:ext uri="{FF2B5EF4-FFF2-40B4-BE49-F238E27FC236}">
                <a16:creationId xmlns:a16="http://schemas.microsoft.com/office/drawing/2014/main" id="{6A2033D9-B272-4370-9A68-BDEE382F4054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105193" y="2484776"/>
            <a:ext cx="1944000" cy="194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FF00"/>
            </a:solidFill>
          </a:ln>
        </p:spPr>
        <p:txBody>
          <a:bodyPr anchor="ctr" anchorCtr="0"/>
          <a:lstStyle>
            <a:lvl1pPr marL="0" indent="0" algn="ctr">
              <a:buNone/>
              <a:defRPr sz="1600" i="1">
                <a:solidFill>
                  <a:schemeClr val="tx2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21413A21-45A3-4B2E-93AC-5442D640CA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21985" y="5011615"/>
            <a:ext cx="2785272" cy="882334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50">
                <a:solidFill>
                  <a:schemeClr val="bg1"/>
                </a:solidFill>
              </a:defRPr>
            </a:lvl1pPr>
            <a:lvl2pPr marL="0" indent="0" algn="ctr">
              <a:buNone/>
              <a:defRPr sz="1650">
                <a:solidFill>
                  <a:schemeClr val="bg1"/>
                </a:solidFill>
              </a:defRPr>
            </a:lvl2pPr>
            <a:lvl3pPr marL="266700" indent="0" algn="ctr">
              <a:buNone/>
              <a:defRPr sz="1650">
                <a:solidFill>
                  <a:schemeClr val="bg1"/>
                </a:solidFill>
              </a:defRPr>
            </a:lvl3pPr>
            <a:lvl4pPr marL="539750" indent="0" algn="ctr">
              <a:buNone/>
              <a:defRPr sz="1650">
                <a:solidFill>
                  <a:schemeClr val="bg1"/>
                </a:solidFill>
              </a:defRPr>
            </a:lvl4pPr>
            <a:lvl5pPr marL="806450" indent="0" algn="ctr">
              <a:buNone/>
              <a:defRPr sz="165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Kuvan paikkamerkki 9">
            <a:extLst>
              <a:ext uri="{FF2B5EF4-FFF2-40B4-BE49-F238E27FC236}">
                <a16:creationId xmlns:a16="http://schemas.microsoft.com/office/drawing/2014/main" id="{5600DE09-C756-4774-94BD-58104E0290C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861267" y="2484776"/>
            <a:ext cx="1944000" cy="194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FF00"/>
            </a:solidFill>
          </a:ln>
        </p:spPr>
        <p:txBody>
          <a:bodyPr anchor="ctr" anchorCtr="0"/>
          <a:lstStyle>
            <a:lvl1pPr marL="0" indent="0" algn="ctr">
              <a:buNone/>
              <a:defRPr sz="1600" i="1">
                <a:solidFill>
                  <a:schemeClr val="tx2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F44CE3CA-DF41-4C64-84CB-BE8A1D09D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718" y="229796"/>
            <a:ext cx="681990" cy="300990"/>
          </a:xfrm>
          <a:prstGeom prst="rect">
            <a:avLst/>
          </a:prstGeom>
        </p:spPr>
      </p:pic>
      <p:sp>
        <p:nvSpPr>
          <p:cNvPr id="17" name="Tekstin paikkamerkki 4">
            <a:extLst>
              <a:ext uri="{FF2B5EF4-FFF2-40B4-BE49-F238E27FC236}">
                <a16:creationId xmlns:a16="http://schemas.microsoft.com/office/drawing/2014/main" id="{9C4BB5F3-5F24-4C5D-AEE5-3DA644D728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2662" y="4695092"/>
            <a:ext cx="2785272" cy="31652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50" b="1">
                <a:solidFill>
                  <a:srgbClr val="00FF00"/>
                </a:solidFill>
              </a:defRPr>
            </a:lvl1pPr>
            <a:lvl2pPr marL="0" indent="0" algn="ctr">
              <a:buNone/>
              <a:defRPr sz="1650">
                <a:solidFill>
                  <a:schemeClr val="bg1"/>
                </a:solidFill>
              </a:defRPr>
            </a:lvl2pPr>
            <a:lvl3pPr marL="266700" indent="0" algn="ctr">
              <a:buNone/>
              <a:defRPr sz="1650">
                <a:solidFill>
                  <a:schemeClr val="bg1"/>
                </a:solidFill>
              </a:defRPr>
            </a:lvl3pPr>
            <a:lvl4pPr marL="539750" indent="0" algn="ctr">
              <a:buNone/>
              <a:defRPr sz="1650">
                <a:solidFill>
                  <a:schemeClr val="bg1"/>
                </a:solidFill>
              </a:defRPr>
            </a:lvl4pPr>
            <a:lvl5pPr marL="806450" indent="0" algn="ctr">
              <a:buNone/>
              <a:defRPr sz="165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Etunimi Sukunimi</a:t>
            </a:r>
          </a:p>
        </p:txBody>
      </p:sp>
      <p:sp>
        <p:nvSpPr>
          <p:cNvPr id="18" name="Tekstin paikkamerkki 4">
            <a:extLst>
              <a:ext uri="{FF2B5EF4-FFF2-40B4-BE49-F238E27FC236}">
                <a16:creationId xmlns:a16="http://schemas.microsoft.com/office/drawing/2014/main" id="{8C86C225-5742-4B85-BAF8-1FE7E4CA52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5911" y="4695092"/>
            <a:ext cx="2785272" cy="31652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50" b="1">
                <a:solidFill>
                  <a:srgbClr val="00FF00"/>
                </a:solidFill>
              </a:defRPr>
            </a:lvl1pPr>
            <a:lvl2pPr marL="0" indent="0" algn="ctr">
              <a:buNone/>
              <a:defRPr sz="1650">
                <a:solidFill>
                  <a:schemeClr val="bg1"/>
                </a:solidFill>
              </a:defRPr>
            </a:lvl2pPr>
            <a:lvl3pPr marL="266700" indent="0" algn="ctr">
              <a:buNone/>
              <a:defRPr sz="1650">
                <a:solidFill>
                  <a:schemeClr val="bg1"/>
                </a:solidFill>
              </a:defRPr>
            </a:lvl3pPr>
            <a:lvl4pPr marL="539750" indent="0" algn="ctr">
              <a:buNone/>
              <a:defRPr sz="1650">
                <a:solidFill>
                  <a:schemeClr val="bg1"/>
                </a:solidFill>
              </a:defRPr>
            </a:lvl4pPr>
            <a:lvl5pPr marL="806450" indent="0" algn="ctr">
              <a:buNone/>
              <a:defRPr sz="165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Etunimi Sukunimi</a:t>
            </a:r>
          </a:p>
        </p:txBody>
      </p:sp>
      <p:sp>
        <p:nvSpPr>
          <p:cNvPr id="19" name="Tekstin paikkamerkki 4">
            <a:extLst>
              <a:ext uri="{FF2B5EF4-FFF2-40B4-BE49-F238E27FC236}">
                <a16:creationId xmlns:a16="http://schemas.microsoft.com/office/drawing/2014/main" id="{6AB8ADDE-3C08-4EC6-AAFC-8B8673048A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21985" y="4695092"/>
            <a:ext cx="2785272" cy="31652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50" b="1">
                <a:solidFill>
                  <a:srgbClr val="00FF00"/>
                </a:solidFill>
              </a:defRPr>
            </a:lvl1pPr>
            <a:lvl2pPr marL="0" indent="0" algn="ctr">
              <a:buNone/>
              <a:defRPr sz="1650">
                <a:solidFill>
                  <a:schemeClr val="bg1"/>
                </a:solidFill>
              </a:defRPr>
            </a:lvl2pPr>
            <a:lvl3pPr marL="266700" indent="0" algn="ctr">
              <a:buNone/>
              <a:defRPr sz="1650">
                <a:solidFill>
                  <a:schemeClr val="bg1"/>
                </a:solidFill>
              </a:defRPr>
            </a:lvl3pPr>
            <a:lvl4pPr marL="539750" indent="0" algn="ctr">
              <a:buNone/>
              <a:defRPr sz="1650">
                <a:solidFill>
                  <a:schemeClr val="bg1"/>
                </a:solidFill>
              </a:defRPr>
            </a:lvl4pPr>
            <a:lvl5pPr marL="806450" indent="0" algn="ctr">
              <a:buNone/>
              <a:defRPr sz="165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Etunimi Sukunimi</a:t>
            </a:r>
          </a:p>
        </p:txBody>
      </p:sp>
    </p:spTree>
    <p:extLst>
      <p:ext uri="{BB962C8B-B14F-4D97-AF65-F5344CB8AC3E}">
        <p14:creationId xmlns:p14="http://schemas.microsoft.com/office/powerpoint/2010/main" val="2989863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48" y="1122362"/>
            <a:ext cx="8382000" cy="1800000"/>
          </a:xfrm>
        </p:spPr>
        <p:txBody>
          <a:bodyPr anchor="t" anchorCtr="0"/>
          <a:lstStyle>
            <a:lvl1pPr algn="l">
              <a:defRPr sz="65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048" y="4155142"/>
            <a:ext cx="8382000" cy="125057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D134F8E-4153-4C13-8B3F-12F9BDF07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910FA6-69AA-48E7-A44F-27E4E7080B13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742299B-DAD2-4F25-A9B7-A0CE2314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6B18C79-4C54-48B8-9FDB-ACA81B27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9788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48" y="1122362"/>
            <a:ext cx="8382000" cy="1800000"/>
          </a:xfrm>
        </p:spPr>
        <p:txBody>
          <a:bodyPr anchor="t" anchorCtr="0"/>
          <a:lstStyle>
            <a:lvl1pPr algn="l">
              <a:defRPr sz="6500">
                <a:solidFill>
                  <a:srgbClr val="EC008C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048" y="4155142"/>
            <a:ext cx="8382000" cy="125057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D134F8E-4153-4C13-8B3F-12F9BDF07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295BC-3F59-4CEC-BB26-9043D313EA1A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742299B-DAD2-4F25-A9B7-A0CE2314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6B18C79-4C54-48B8-9FDB-ACA81B27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2A6594E4-22A4-4E90-BD04-2EA71EA20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718" y="229796"/>
            <a:ext cx="68199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48" y="1122362"/>
            <a:ext cx="8382000" cy="1800000"/>
          </a:xfrm>
        </p:spPr>
        <p:txBody>
          <a:bodyPr anchor="t" anchorCtr="0"/>
          <a:lstStyle>
            <a:lvl1pPr algn="l">
              <a:defRPr sz="6500">
                <a:solidFill>
                  <a:srgbClr val="00FF0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048" y="4155142"/>
            <a:ext cx="8382000" cy="125057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D134F8E-4153-4C13-8B3F-12F9BDF07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55B4B5-9F2F-4793-88DE-221029F89E75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742299B-DAD2-4F25-A9B7-A0CE2314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6B18C79-4C54-48B8-9FDB-ACA81B27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2A6594E4-22A4-4E90-BD04-2EA71EA20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718" y="229796"/>
            <a:ext cx="68199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0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2">
            <a:extLst>
              <a:ext uri="{FF2B5EF4-FFF2-40B4-BE49-F238E27FC236}">
                <a16:creationId xmlns:a16="http://schemas.microsoft.com/office/drawing/2014/main" id="{49E40927-BBBE-4635-B5B1-51EB35CA63C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588" y="0"/>
            <a:ext cx="12193588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565275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1588 w 12193588"/>
              <a:gd name="connsiteY0" fmla="*/ 0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88 w 12193588"/>
              <a:gd name="connsiteY6" fmla="*/ 0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588 w 12193588"/>
              <a:gd name="connsiteY5" fmla="*/ 6858000 h 6858000"/>
              <a:gd name="connsiteX6" fmla="*/ 0 w 12193588"/>
              <a:gd name="connsiteY6" fmla="*/ 374650 h 6858000"/>
              <a:gd name="connsiteX7" fmla="*/ 1566863 w 12193588"/>
              <a:gd name="connsiteY7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8313 w 12193588"/>
              <a:gd name="connsiteY4" fmla="*/ 6486525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6726 w 12193588"/>
              <a:gd name="connsiteY4" fmla="*/ 6484938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588" h="6858000">
                <a:moveTo>
                  <a:pt x="1566863" y="373062"/>
                </a:moveTo>
                <a:cubicBezTo>
                  <a:pt x="1567392" y="250825"/>
                  <a:pt x="1566334" y="122237"/>
                  <a:pt x="1566863" y="0"/>
                </a:cubicBezTo>
                <a:lnTo>
                  <a:pt x="12193588" y="0"/>
                </a:lnTo>
                <a:lnTo>
                  <a:pt x="12193588" y="6483350"/>
                </a:lnTo>
                <a:lnTo>
                  <a:pt x="10626726" y="6484938"/>
                </a:lnTo>
                <a:lnTo>
                  <a:pt x="10626726" y="6856413"/>
                </a:lnTo>
                <a:lnTo>
                  <a:pt x="1588" y="6858000"/>
                </a:lnTo>
                <a:cubicBezTo>
                  <a:pt x="1059" y="4696883"/>
                  <a:pt x="529" y="2535767"/>
                  <a:pt x="0" y="374650"/>
                </a:cubicBezTo>
                <a:lnTo>
                  <a:pt x="1566863" y="3730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anchor="ctr" anchorCtr="0"/>
          <a:lstStyle>
            <a:lvl1pPr marL="0" indent="0" algn="ctr"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48" y="1122361"/>
            <a:ext cx="8382000" cy="1800000"/>
          </a:xfrm>
        </p:spPr>
        <p:txBody>
          <a:bodyPr anchor="t" anchorCtr="0"/>
          <a:lstStyle>
            <a:lvl1pPr algn="l">
              <a:defRPr sz="6500">
                <a:solidFill>
                  <a:srgbClr val="EC008C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048" y="4155142"/>
            <a:ext cx="8382000" cy="125057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D134F8E-4153-4C13-8B3F-12F9BDF07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942EF68-F33F-4DCE-87EF-621C4942B7C2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742299B-DAD2-4F25-A9B7-A0CE2314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6B18C79-4C54-48B8-9FDB-ACA81B27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76CBE87-96CE-43D0-8BBC-FE2F1F9986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82400" y="230400"/>
            <a:ext cx="680400" cy="3024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2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3838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EC0B-4296-4D71-999C-AB70F1E75FFC}" type="datetime1">
              <a:rPr lang="fi-FI" smtClean="0"/>
              <a:t>28.8.2022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9016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E062D4-2A27-45B0-8274-B0FACF46B5C7}" type="datetime1">
              <a:rPr lang="fi-FI" smtClean="0"/>
              <a:t>28.8.2022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23F98A4-CC5E-47EB-9896-4CF379FE2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718" y="229796"/>
            <a:ext cx="68199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93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088775"/>
            <a:ext cx="4788000" cy="41400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ABB6484-B38D-427A-8DEB-D67D82C7D6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80121" y="2088775"/>
            <a:ext cx="4788000" cy="41400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2DC5404-9034-4C91-B457-4039C06959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2DD4430-C6B8-4541-A6AC-3417A22A973A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19D6948-8DF2-4DF1-8401-5A30EEFD8F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D95326F-A8EB-4CEA-88E4-97AFAE86A3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743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787462"/>
            <a:ext cx="4788000" cy="3441313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ABB6484-B38D-427A-8DEB-D67D82C7D6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8800" y="2787462"/>
            <a:ext cx="4788000" cy="3441313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7192C681-E03B-42EF-93CB-62882EDFB5D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7527" y="2088775"/>
            <a:ext cx="4788000" cy="58214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E17FF42-CA18-47DE-941E-A9A99DC8E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8800" y="2088775"/>
            <a:ext cx="4788000" cy="58214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EF38D506-1637-4E50-8177-47445F24CC2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BBD35-9528-463E-9FFF-86E1303862A0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5A95C55B-EA85-413D-9A4B-92385D9622E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35C8A7D7-FBE4-4B84-9B26-1D75839ACB1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6574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g object 17">
            <a:extLst>
              <a:ext uri="{FF2B5EF4-FFF2-40B4-BE49-F238E27FC236}">
                <a16:creationId xmlns:a16="http://schemas.microsoft.com/office/drawing/2014/main" id="{10E1F50E-0267-4791-8536-AF37549E4D86}"/>
              </a:ext>
            </a:extLst>
          </p:cNvPr>
          <p:cNvSpPr/>
          <p:nvPr userDrawn="1"/>
        </p:nvSpPr>
        <p:spPr>
          <a:xfrm>
            <a:off x="0" y="0"/>
            <a:ext cx="5760000" cy="6858000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300F5E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7" y="627529"/>
            <a:ext cx="4788000" cy="13447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088776"/>
            <a:ext cx="4788000" cy="41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1400" i="1">
                <a:solidFill>
                  <a:schemeClr val="bg1"/>
                </a:solidFill>
              </a:defRPr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10" name="bg object 17">
            <a:extLst>
              <a:ext uri="{FF2B5EF4-FFF2-40B4-BE49-F238E27FC236}">
                <a16:creationId xmlns:a16="http://schemas.microsoft.com/office/drawing/2014/main" id="{044F0693-F2B2-47CE-A1C8-8F69BF485420}"/>
              </a:ext>
            </a:extLst>
          </p:cNvPr>
          <p:cNvSpPr/>
          <p:nvPr userDrawn="1"/>
        </p:nvSpPr>
        <p:spPr>
          <a:xfrm>
            <a:off x="1816" y="0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EC008C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12" name="Päivämäärän paikkamerkki 11">
            <a:extLst>
              <a:ext uri="{FF2B5EF4-FFF2-40B4-BE49-F238E27FC236}">
                <a16:creationId xmlns:a16="http://schemas.microsoft.com/office/drawing/2014/main" id="{5FA0B536-51B5-42B5-9A90-720C45616B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913CB5-8B44-46D2-8A1B-DB95D4012BBD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13" name="Alatunnisteen paikkamerkki 12">
            <a:extLst>
              <a:ext uri="{FF2B5EF4-FFF2-40B4-BE49-F238E27FC236}">
                <a16:creationId xmlns:a16="http://schemas.microsoft.com/office/drawing/2014/main" id="{4A453BAB-6625-4571-BA7C-CF2D406E0E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6DF42E4B-7E90-4EE9-9768-36D84536F3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2C192306-D59C-43DE-921E-D5C26A781D16}"/>
              </a:ext>
            </a:extLst>
          </p:cNvPr>
          <p:cNvSpPr/>
          <p:nvPr userDrawn="1"/>
        </p:nvSpPr>
        <p:spPr>
          <a:xfrm>
            <a:off x="6414269" y="2425530"/>
            <a:ext cx="584142" cy="505975"/>
          </a:xfrm>
          <a:custGeom>
            <a:avLst/>
            <a:gdLst/>
            <a:ahLst/>
            <a:cxnLst/>
            <a:rect l="l" t="t" r="r" b="b"/>
            <a:pathLst>
              <a:path w="963295" h="834389">
                <a:moveTo>
                  <a:pt x="963237" y="0"/>
                </a:moveTo>
                <a:lnTo>
                  <a:pt x="518434" y="0"/>
                </a:lnTo>
                <a:lnTo>
                  <a:pt x="518434" y="413107"/>
                </a:lnTo>
                <a:lnTo>
                  <a:pt x="731119" y="413107"/>
                </a:lnTo>
                <a:lnTo>
                  <a:pt x="726079" y="449181"/>
                </a:lnTo>
                <a:lnTo>
                  <a:pt x="701027" y="513860"/>
                </a:lnTo>
                <a:lnTo>
                  <a:pt x="653986" y="569844"/>
                </a:lnTo>
                <a:lnTo>
                  <a:pt x="617881" y="597293"/>
                </a:lnTo>
                <a:lnTo>
                  <a:pt x="572698" y="624808"/>
                </a:lnTo>
                <a:lnTo>
                  <a:pt x="518434" y="652388"/>
                </a:lnTo>
                <a:lnTo>
                  <a:pt x="614557" y="834393"/>
                </a:lnTo>
                <a:lnTo>
                  <a:pt x="666896" y="809913"/>
                </a:lnTo>
                <a:lnTo>
                  <a:pt x="714643" y="784390"/>
                </a:lnTo>
                <a:lnTo>
                  <a:pt x="757798" y="757825"/>
                </a:lnTo>
                <a:lnTo>
                  <a:pt x="796362" y="730216"/>
                </a:lnTo>
                <a:lnTo>
                  <a:pt x="830334" y="701565"/>
                </a:lnTo>
                <a:lnTo>
                  <a:pt x="859716" y="671870"/>
                </a:lnTo>
                <a:lnTo>
                  <a:pt x="884507" y="641132"/>
                </a:lnTo>
                <a:lnTo>
                  <a:pt x="908568" y="602442"/>
                </a:lnTo>
                <a:lnTo>
                  <a:pt x="928252" y="559323"/>
                </a:lnTo>
                <a:lnTo>
                  <a:pt x="943560" y="511774"/>
                </a:lnTo>
                <a:lnTo>
                  <a:pt x="954492" y="459797"/>
                </a:lnTo>
                <a:lnTo>
                  <a:pt x="961051" y="403390"/>
                </a:lnTo>
                <a:lnTo>
                  <a:pt x="963237" y="342555"/>
                </a:lnTo>
                <a:lnTo>
                  <a:pt x="963237" y="0"/>
                </a:lnTo>
                <a:close/>
              </a:path>
              <a:path w="963295" h="834389">
                <a:moveTo>
                  <a:pt x="444813" y="0"/>
                </a:moveTo>
                <a:lnTo>
                  <a:pt x="0" y="0"/>
                </a:lnTo>
                <a:lnTo>
                  <a:pt x="0" y="413107"/>
                </a:lnTo>
                <a:lnTo>
                  <a:pt x="212695" y="413107"/>
                </a:lnTo>
                <a:lnTo>
                  <a:pt x="207649" y="449181"/>
                </a:lnTo>
                <a:lnTo>
                  <a:pt x="182597" y="513860"/>
                </a:lnTo>
                <a:lnTo>
                  <a:pt x="135561" y="569844"/>
                </a:lnTo>
                <a:lnTo>
                  <a:pt x="99452" y="597293"/>
                </a:lnTo>
                <a:lnTo>
                  <a:pt x="54265" y="624808"/>
                </a:lnTo>
                <a:lnTo>
                  <a:pt x="0" y="652388"/>
                </a:lnTo>
                <a:lnTo>
                  <a:pt x="96122" y="834393"/>
                </a:lnTo>
                <a:lnTo>
                  <a:pt x="148462" y="809913"/>
                </a:lnTo>
                <a:lnTo>
                  <a:pt x="196210" y="784390"/>
                </a:lnTo>
                <a:lnTo>
                  <a:pt x="239367" y="757825"/>
                </a:lnTo>
                <a:lnTo>
                  <a:pt x="277932" y="730216"/>
                </a:lnTo>
                <a:lnTo>
                  <a:pt x="311904" y="701565"/>
                </a:lnTo>
                <a:lnTo>
                  <a:pt x="341284" y="671870"/>
                </a:lnTo>
                <a:lnTo>
                  <a:pt x="366072" y="641132"/>
                </a:lnTo>
                <a:lnTo>
                  <a:pt x="390134" y="602442"/>
                </a:lnTo>
                <a:lnTo>
                  <a:pt x="409820" y="559323"/>
                </a:lnTo>
                <a:lnTo>
                  <a:pt x="425131" y="511774"/>
                </a:lnTo>
                <a:lnTo>
                  <a:pt x="436066" y="459797"/>
                </a:lnTo>
                <a:lnTo>
                  <a:pt x="442626" y="403390"/>
                </a:lnTo>
                <a:lnTo>
                  <a:pt x="444813" y="342555"/>
                </a:lnTo>
                <a:lnTo>
                  <a:pt x="444813" y="0"/>
                </a:lnTo>
                <a:close/>
              </a:path>
            </a:pathLst>
          </a:custGeom>
          <a:solidFill>
            <a:srgbClr val="EC008C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A0441B94-046F-42EE-B6D3-728E122FE5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98410" y="2944906"/>
            <a:ext cx="4566527" cy="1671918"/>
          </a:xfrm>
        </p:spPr>
        <p:txBody>
          <a:bodyPr/>
          <a:lstStyle>
            <a:lvl1pPr marL="0" indent="0">
              <a:buNone/>
              <a:defRPr sz="2500" i="1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7" name="Tekstin paikkamerkki 7">
            <a:extLst>
              <a:ext uri="{FF2B5EF4-FFF2-40B4-BE49-F238E27FC236}">
                <a16:creationId xmlns:a16="http://schemas.microsoft.com/office/drawing/2014/main" id="{D59F5E8B-07FA-4ABF-87A3-FCE2D77057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98410" y="4679577"/>
            <a:ext cx="4566527" cy="878728"/>
          </a:xfrm>
        </p:spPr>
        <p:txBody>
          <a:bodyPr/>
          <a:lstStyle>
            <a:lvl1pPr marL="285750" indent="-285750">
              <a:buClr>
                <a:schemeClr val="tx2"/>
              </a:buClr>
              <a:buFont typeface="Geomanist" panose="02000503000000020004" pitchFamily="50" charset="0"/>
              <a:buChar char="–"/>
              <a:defRPr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02666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g object 17">
            <a:extLst>
              <a:ext uri="{FF2B5EF4-FFF2-40B4-BE49-F238E27FC236}">
                <a16:creationId xmlns:a16="http://schemas.microsoft.com/office/drawing/2014/main" id="{10E1F50E-0267-4791-8536-AF37549E4D86}"/>
              </a:ext>
            </a:extLst>
          </p:cNvPr>
          <p:cNvSpPr/>
          <p:nvPr userDrawn="1"/>
        </p:nvSpPr>
        <p:spPr>
          <a:xfrm>
            <a:off x="0" y="0"/>
            <a:ext cx="5760000" cy="6858000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300F5E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7" y="627529"/>
            <a:ext cx="4788000" cy="13447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088776"/>
            <a:ext cx="4788000" cy="41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1400" i="1">
                <a:solidFill>
                  <a:schemeClr val="bg1"/>
                </a:solidFill>
              </a:defRPr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ABB6484-B38D-427A-8DEB-D67D82C7D6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8800" y="2088775"/>
            <a:ext cx="4788000" cy="41400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bg object 17">
            <a:extLst>
              <a:ext uri="{FF2B5EF4-FFF2-40B4-BE49-F238E27FC236}">
                <a16:creationId xmlns:a16="http://schemas.microsoft.com/office/drawing/2014/main" id="{044F0693-F2B2-47CE-A1C8-8F69BF485420}"/>
              </a:ext>
            </a:extLst>
          </p:cNvPr>
          <p:cNvSpPr/>
          <p:nvPr userDrawn="1"/>
        </p:nvSpPr>
        <p:spPr>
          <a:xfrm>
            <a:off x="1816" y="0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EC008C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12" name="Päivämäärän paikkamerkki 11">
            <a:extLst>
              <a:ext uri="{FF2B5EF4-FFF2-40B4-BE49-F238E27FC236}">
                <a16:creationId xmlns:a16="http://schemas.microsoft.com/office/drawing/2014/main" id="{5FA0B536-51B5-42B5-9A90-720C45616B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19E50D-295B-4071-85B9-AC920488E75C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13" name="Alatunnisteen paikkamerkki 12">
            <a:extLst>
              <a:ext uri="{FF2B5EF4-FFF2-40B4-BE49-F238E27FC236}">
                <a16:creationId xmlns:a16="http://schemas.microsoft.com/office/drawing/2014/main" id="{4A453BAB-6625-4571-BA7C-CF2D406E0E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6DF42E4B-7E90-4EE9-9768-36D84536F3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88C1CA0A-F93C-4AFD-B68A-0BDB5CF3A1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8800" y="1452281"/>
            <a:ext cx="4788000" cy="58214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23028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2">
            <a:extLst>
              <a:ext uri="{FF2B5EF4-FFF2-40B4-BE49-F238E27FC236}">
                <a16:creationId xmlns:a16="http://schemas.microsoft.com/office/drawing/2014/main" id="{21090C81-0F89-4209-9251-72ABE78F87F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588" y="-1588"/>
            <a:ext cx="5773738" cy="685958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565275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1588 w 12193588"/>
              <a:gd name="connsiteY0" fmla="*/ 0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88 w 12193588"/>
              <a:gd name="connsiteY6" fmla="*/ 0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588 w 12193588"/>
              <a:gd name="connsiteY5" fmla="*/ 6858000 h 6858000"/>
              <a:gd name="connsiteX6" fmla="*/ 0 w 12193588"/>
              <a:gd name="connsiteY6" fmla="*/ 374650 h 6858000"/>
              <a:gd name="connsiteX7" fmla="*/ 1566863 w 12193588"/>
              <a:gd name="connsiteY7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8313 w 12193588"/>
              <a:gd name="connsiteY4" fmla="*/ 6486525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6726 w 12193588"/>
              <a:gd name="connsiteY4" fmla="*/ 6484938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12193588 w 12193588"/>
              <a:gd name="connsiteY4" fmla="*/ 6483350 h 6858000"/>
              <a:gd name="connsiteX5" fmla="*/ 10626726 w 12193588"/>
              <a:gd name="connsiteY5" fmla="*/ 6484938 h 6858000"/>
              <a:gd name="connsiteX6" fmla="*/ 10626726 w 12193588"/>
              <a:gd name="connsiteY6" fmla="*/ 6856413 h 6858000"/>
              <a:gd name="connsiteX7" fmla="*/ 1588 w 12193588"/>
              <a:gd name="connsiteY7" fmla="*/ 6858000 h 6858000"/>
              <a:gd name="connsiteX8" fmla="*/ 0 w 12193588"/>
              <a:gd name="connsiteY8" fmla="*/ 374650 h 6858000"/>
              <a:gd name="connsiteX9" fmla="*/ 1566863 w 12193588"/>
              <a:gd name="connsiteY9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12193588 w 12193588"/>
              <a:gd name="connsiteY4" fmla="*/ 6483350 h 6858000"/>
              <a:gd name="connsiteX5" fmla="*/ 10626726 w 12193588"/>
              <a:gd name="connsiteY5" fmla="*/ 6484938 h 6858000"/>
              <a:gd name="connsiteX6" fmla="*/ 10626726 w 12193588"/>
              <a:gd name="connsiteY6" fmla="*/ 6856413 h 6858000"/>
              <a:gd name="connsiteX7" fmla="*/ 6097588 w 12193588"/>
              <a:gd name="connsiteY7" fmla="*/ 6858000 h 6858000"/>
              <a:gd name="connsiteX8" fmla="*/ 1588 w 12193588"/>
              <a:gd name="connsiteY8" fmla="*/ 6858000 h 6858000"/>
              <a:gd name="connsiteX9" fmla="*/ 0 w 12193588"/>
              <a:gd name="connsiteY9" fmla="*/ 374650 h 6858000"/>
              <a:gd name="connsiteX10" fmla="*/ 1566863 w 12193588"/>
              <a:gd name="connsiteY10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12193588 w 12193588"/>
              <a:gd name="connsiteY4" fmla="*/ 6483350 h 6858000"/>
              <a:gd name="connsiteX5" fmla="*/ 10626726 w 12193588"/>
              <a:gd name="connsiteY5" fmla="*/ 6484938 h 6858000"/>
              <a:gd name="connsiteX6" fmla="*/ 6097588 w 12193588"/>
              <a:gd name="connsiteY6" fmla="*/ 6858000 h 6858000"/>
              <a:gd name="connsiteX7" fmla="*/ 1588 w 12193588"/>
              <a:gd name="connsiteY7" fmla="*/ 6858000 h 6858000"/>
              <a:gd name="connsiteX8" fmla="*/ 0 w 12193588"/>
              <a:gd name="connsiteY8" fmla="*/ 374650 h 6858000"/>
              <a:gd name="connsiteX9" fmla="*/ 1566863 w 12193588"/>
              <a:gd name="connsiteY9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12193588 w 12193588"/>
              <a:gd name="connsiteY4" fmla="*/ 6483350 h 6858000"/>
              <a:gd name="connsiteX5" fmla="*/ 6097588 w 12193588"/>
              <a:gd name="connsiteY5" fmla="*/ 6858000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6097588 w 12193588"/>
              <a:gd name="connsiteY4" fmla="*/ 6858000 h 6858000"/>
              <a:gd name="connsiteX5" fmla="*/ 1588 w 12193588"/>
              <a:gd name="connsiteY5" fmla="*/ 6858000 h 6858000"/>
              <a:gd name="connsiteX6" fmla="*/ 0 w 12193588"/>
              <a:gd name="connsiteY6" fmla="*/ 374650 h 6858000"/>
              <a:gd name="connsiteX7" fmla="*/ 1566863 w 12193588"/>
              <a:gd name="connsiteY7" fmla="*/ 373062 h 6858000"/>
              <a:gd name="connsiteX0" fmla="*/ 1566863 w 6097588"/>
              <a:gd name="connsiteY0" fmla="*/ 373062 h 6858000"/>
              <a:gd name="connsiteX1" fmla="*/ 1566863 w 6097588"/>
              <a:gd name="connsiteY1" fmla="*/ 0 h 6858000"/>
              <a:gd name="connsiteX2" fmla="*/ 6097588 w 6097588"/>
              <a:gd name="connsiteY2" fmla="*/ 0 h 6858000"/>
              <a:gd name="connsiteX3" fmla="*/ 6097588 w 6097588"/>
              <a:gd name="connsiteY3" fmla="*/ 6858000 h 6858000"/>
              <a:gd name="connsiteX4" fmla="*/ 1588 w 6097588"/>
              <a:gd name="connsiteY4" fmla="*/ 6858000 h 6858000"/>
              <a:gd name="connsiteX5" fmla="*/ 0 w 6097588"/>
              <a:gd name="connsiteY5" fmla="*/ 374650 h 6858000"/>
              <a:gd name="connsiteX6" fmla="*/ 1566863 w 6097588"/>
              <a:gd name="connsiteY6" fmla="*/ 373062 h 6858000"/>
              <a:gd name="connsiteX0" fmla="*/ 1566863 w 6097588"/>
              <a:gd name="connsiteY0" fmla="*/ 374650 h 6859588"/>
              <a:gd name="connsiteX1" fmla="*/ 1566863 w 6097588"/>
              <a:gd name="connsiteY1" fmla="*/ 1588 h 6859588"/>
              <a:gd name="connsiteX2" fmla="*/ 5773738 w 6097588"/>
              <a:gd name="connsiteY2" fmla="*/ 0 h 6859588"/>
              <a:gd name="connsiteX3" fmla="*/ 6097588 w 6097588"/>
              <a:gd name="connsiteY3" fmla="*/ 1588 h 6859588"/>
              <a:gd name="connsiteX4" fmla="*/ 6097588 w 6097588"/>
              <a:gd name="connsiteY4" fmla="*/ 6859588 h 6859588"/>
              <a:gd name="connsiteX5" fmla="*/ 1588 w 6097588"/>
              <a:gd name="connsiteY5" fmla="*/ 6859588 h 6859588"/>
              <a:gd name="connsiteX6" fmla="*/ 0 w 6097588"/>
              <a:gd name="connsiteY6" fmla="*/ 376238 h 6859588"/>
              <a:gd name="connsiteX7" fmla="*/ 1566863 w 6097588"/>
              <a:gd name="connsiteY7" fmla="*/ 374650 h 6859588"/>
              <a:gd name="connsiteX0" fmla="*/ 1566863 w 6097588"/>
              <a:gd name="connsiteY0" fmla="*/ 374650 h 6859588"/>
              <a:gd name="connsiteX1" fmla="*/ 1566863 w 6097588"/>
              <a:gd name="connsiteY1" fmla="*/ 1588 h 6859588"/>
              <a:gd name="connsiteX2" fmla="*/ 5773738 w 6097588"/>
              <a:gd name="connsiteY2" fmla="*/ 0 h 6859588"/>
              <a:gd name="connsiteX3" fmla="*/ 6097588 w 6097588"/>
              <a:gd name="connsiteY3" fmla="*/ 1588 h 6859588"/>
              <a:gd name="connsiteX4" fmla="*/ 6097588 w 6097588"/>
              <a:gd name="connsiteY4" fmla="*/ 6859588 h 6859588"/>
              <a:gd name="connsiteX5" fmla="*/ 5772151 w 6097588"/>
              <a:gd name="connsiteY5" fmla="*/ 6859588 h 6859588"/>
              <a:gd name="connsiteX6" fmla="*/ 1588 w 6097588"/>
              <a:gd name="connsiteY6" fmla="*/ 6859588 h 6859588"/>
              <a:gd name="connsiteX7" fmla="*/ 0 w 6097588"/>
              <a:gd name="connsiteY7" fmla="*/ 376238 h 6859588"/>
              <a:gd name="connsiteX8" fmla="*/ 1566863 w 6097588"/>
              <a:gd name="connsiteY8" fmla="*/ 374650 h 6859588"/>
              <a:gd name="connsiteX0" fmla="*/ 1566863 w 6097588"/>
              <a:gd name="connsiteY0" fmla="*/ 374650 h 6859588"/>
              <a:gd name="connsiteX1" fmla="*/ 1566863 w 6097588"/>
              <a:gd name="connsiteY1" fmla="*/ 1588 h 6859588"/>
              <a:gd name="connsiteX2" fmla="*/ 5773738 w 6097588"/>
              <a:gd name="connsiteY2" fmla="*/ 0 h 6859588"/>
              <a:gd name="connsiteX3" fmla="*/ 6097588 w 6097588"/>
              <a:gd name="connsiteY3" fmla="*/ 1588 h 6859588"/>
              <a:gd name="connsiteX4" fmla="*/ 5772151 w 6097588"/>
              <a:gd name="connsiteY4" fmla="*/ 6859588 h 6859588"/>
              <a:gd name="connsiteX5" fmla="*/ 1588 w 6097588"/>
              <a:gd name="connsiteY5" fmla="*/ 6859588 h 6859588"/>
              <a:gd name="connsiteX6" fmla="*/ 0 w 6097588"/>
              <a:gd name="connsiteY6" fmla="*/ 376238 h 6859588"/>
              <a:gd name="connsiteX7" fmla="*/ 1566863 w 6097588"/>
              <a:gd name="connsiteY7" fmla="*/ 374650 h 6859588"/>
              <a:gd name="connsiteX0" fmla="*/ 1566863 w 5773738"/>
              <a:gd name="connsiteY0" fmla="*/ 374650 h 6859588"/>
              <a:gd name="connsiteX1" fmla="*/ 1566863 w 5773738"/>
              <a:gd name="connsiteY1" fmla="*/ 1588 h 6859588"/>
              <a:gd name="connsiteX2" fmla="*/ 5773738 w 5773738"/>
              <a:gd name="connsiteY2" fmla="*/ 0 h 6859588"/>
              <a:gd name="connsiteX3" fmla="*/ 5772151 w 5773738"/>
              <a:gd name="connsiteY3" fmla="*/ 6859588 h 6859588"/>
              <a:gd name="connsiteX4" fmla="*/ 1588 w 5773738"/>
              <a:gd name="connsiteY4" fmla="*/ 6859588 h 6859588"/>
              <a:gd name="connsiteX5" fmla="*/ 0 w 5773738"/>
              <a:gd name="connsiteY5" fmla="*/ 376238 h 6859588"/>
              <a:gd name="connsiteX6" fmla="*/ 1566863 w 5773738"/>
              <a:gd name="connsiteY6" fmla="*/ 374650 h 685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3738" h="6859588">
                <a:moveTo>
                  <a:pt x="1566863" y="374650"/>
                </a:moveTo>
                <a:cubicBezTo>
                  <a:pt x="1567392" y="252413"/>
                  <a:pt x="1566334" y="123825"/>
                  <a:pt x="1566863" y="1588"/>
                </a:cubicBezTo>
                <a:lnTo>
                  <a:pt x="5773738" y="0"/>
                </a:lnTo>
                <a:lnTo>
                  <a:pt x="5772151" y="6859588"/>
                </a:lnTo>
                <a:lnTo>
                  <a:pt x="1588" y="6859588"/>
                </a:lnTo>
                <a:cubicBezTo>
                  <a:pt x="1059" y="4698471"/>
                  <a:pt x="529" y="2537355"/>
                  <a:pt x="0" y="376238"/>
                </a:cubicBezTo>
                <a:lnTo>
                  <a:pt x="1566863" y="3746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anchor="ctr" anchorCtr="0"/>
          <a:lstStyle>
            <a:lvl1pPr marL="0" indent="0" algn="ctr"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7" y="627529"/>
            <a:ext cx="4788000" cy="13447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088776"/>
            <a:ext cx="4788000" cy="1093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1400" i="1">
                <a:solidFill>
                  <a:schemeClr val="bg1"/>
                </a:solidFill>
              </a:defRPr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ABB6484-B38D-427A-8DEB-D67D82C7D6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8800" y="2088775"/>
            <a:ext cx="4788000" cy="41400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7FA0ABEB-59D7-40C3-8959-C4D289EE97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53D9C8-E6CC-4098-AF64-FB142BD6B637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6C771D3B-1B78-4BF3-8366-A71AE54EC7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F7DC38B2-50BB-465F-8860-8F3A153064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n paikkamerkki 4">
            <a:extLst>
              <a:ext uri="{FF2B5EF4-FFF2-40B4-BE49-F238E27FC236}">
                <a16:creationId xmlns:a16="http://schemas.microsoft.com/office/drawing/2014/main" id="{9952C0C8-62DB-4454-A068-B32810B43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8800" y="1452281"/>
            <a:ext cx="4788000" cy="58214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8504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51361"/>
            <a:ext cx="10515600" cy="210035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0173B0-16C2-4182-AD95-1BD911589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722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9F7C572-07A4-41F1-8FD4-672EFA0E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0CBF-5E24-49D0-9441-CD3122BF65C2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745F1CE-1961-4281-9E89-1CB9A1EAA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00AC6CC-8BD5-4F55-8D1A-047814F8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1805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2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51361"/>
            <a:ext cx="10515600" cy="210035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0173B0-16C2-4182-AD95-1BD911589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722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9F7C572-07A4-41F1-8FD4-672EFA0E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3DA309-ADA2-4F68-8606-00535AE70D50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745F1CE-1961-4281-9E89-1CB9A1EAA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00AC6CC-8BD5-4F55-8D1A-047814F8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DD8444A-710F-4841-916B-A01144F25E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718" y="229796"/>
            <a:ext cx="68199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96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2">
            <a:extLst>
              <a:ext uri="{FF2B5EF4-FFF2-40B4-BE49-F238E27FC236}">
                <a16:creationId xmlns:a16="http://schemas.microsoft.com/office/drawing/2014/main" id="{49E40927-BBBE-4635-B5B1-51EB35CA63C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588" y="0"/>
            <a:ext cx="12193588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565275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1588 w 12193588"/>
              <a:gd name="connsiteY0" fmla="*/ 0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88 w 12193588"/>
              <a:gd name="connsiteY6" fmla="*/ 0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588 w 12193588"/>
              <a:gd name="connsiteY5" fmla="*/ 6858000 h 6858000"/>
              <a:gd name="connsiteX6" fmla="*/ 0 w 12193588"/>
              <a:gd name="connsiteY6" fmla="*/ 374650 h 6858000"/>
              <a:gd name="connsiteX7" fmla="*/ 1566863 w 12193588"/>
              <a:gd name="connsiteY7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8313 w 12193588"/>
              <a:gd name="connsiteY4" fmla="*/ 6486525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6726 w 12193588"/>
              <a:gd name="connsiteY4" fmla="*/ 6484938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588" h="6858000">
                <a:moveTo>
                  <a:pt x="1566863" y="373062"/>
                </a:moveTo>
                <a:cubicBezTo>
                  <a:pt x="1567392" y="250825"/>
                  <a:pt x="1566334" y="122237"/>
                  <a:pt x="1566863" y="0"/>
                </a:cubicBezTo>
                <a:lnTo>
                  <a:pt x="12193588" y="0"/>
                </a:lnTo>
                <a:lnTo>
                  <a:pt x="12193588" y="6483350"/>
                </a:lnTo>
                <a:lnTo>
                  <a:pt x="10626726" y="6484938"/>
                </a:lnTo>
                <a:lnTo>
                  <a:pt x="10626726" y="6856413"/>
                </a:lnTo>
                <a:lnTo>
                  <a:pt x="1588" y="6858000"/>
                </a:lnTo>
                <a:cubicBezTo>
                  <a:pt x="1059" y="4696883"/>
                  <a:pt x="529" y="2535767"/>
                  <a:pt x="0" y="374650"/>
                </a:cubicBezTo>
                <a:lnTo>
                  <a:pt x="1566863" y="3730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anchor="ctr" anchorCtr="0"/>
          <a:lstStyle>
            <a:lvl1pPr marL="0" indent="0" algn="ctr"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48" y="1122361"/>
            <a:ext cx="8382000" cy="1800000"/>
          </a:xfrm>
        </p:spPr>
        <p:txBody>
          <a:bodyPr anchor="t" anchorCtr="0"/>
          <a:lstStyle>
            <a:lvl1pPr algn="l">
              <a:defRPr sz="6500">
                <a:solidFill>
                  <a:srgbClr val="00FF0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048" y="4155142"/>
            <a:ext cx="8382000" cy="125057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D134F8E-4153-4C13-8B3F-12F9BDF07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9622C-37FA-42F5-B71A-F7F21D965DFE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742299B-DAD2-4F25-A9B7-A0CE2314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6B18C79-4C54-48B8-9FDB-ACA81B27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76CBE87-96CE-43D0-8BBC-FE2F1F9986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82400" y="230400"/>
            <a:ext cx="680400" cy="3024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2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5365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D4FB9D-D480-450E-ABEE-85694599A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6816BF2-7C11-4704-B69C-D48AD5D78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48EF-B62B-488C-9F98-626DBD1B49B0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23712F4-A2BA-4821-B84E-367DC3EB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9EF1A2D-DDDF-4B0C-A135-EC3669C4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1161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48" y="1122362"/>
            <a:ext cx="8382000" cy="1800000"/>
          </a:xfrm>
        </p:spPr>
        <p:txBody>
          <a:bodyPr anchor="t" anchorCtr="0"/>
          <a:lstStyle>
            <a:lvl1pPr algn="l">
              <a:defRPr sz="65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048" y="4155142"/>
            <a:ext cx="8382000" cy="125057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D134F8E-4153-4C13-8B3F-12F9BDF07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0BC55B-02FF-487B-9F18-AED2D3850A6F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742299B-DAD2-4F25-A9B7-A0CE2314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6B18C79-4C54-48B8-9FDB-ACA81B27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5170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48" y="1122362"/>
            <a:ext cx="8382000" cy="1800000"/>
          </a:xfrm>
        </p:spPr>
        <p:txBody>
          <a:bodyPr anchor="t" anchorCtr="0"/>
          <a:lstStyle>
            <a:lvl1pPr algn="l">
              <a:defRPr sz="6500">
                <a:solidFill>
                  <a:srgbClr val="00BCF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048" y="4155142"/>
            <a:ext cx="8382000" cy="125057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D134F8E-4153-4C13-8B3F-12F9BDF07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3972B8-6FB4-4B94-90DF-9C6B7B6F2729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742299B-DAD2-4F25-A9B7-A0CE2314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6B18C79-4C54-48B8-9FDB-ACA81B27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2A6594E4-22A4-4E90-BD04-2EA71EA20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718" y="229796"/>
            <a:ext cx="68199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92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2">
            <a:extLst>
              <a:ext uri="{FF2B5EF4-FFF2-40B4-BE49-F238E27FC236}">
                <a16:creationId xmlns:a16="http://schemas.microsoft.com/office/drawing/2014/main" id="{49E40927-BBBE-4635-B5B1-51EB35CA63C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588" y="0"/>
            <a:ext cx="12193588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565275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1588 w 12193588"/>
              <a:gd name="connsiteY0" fmla="*/ 0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88 w 12193588"/>
              <a:gd name="connsiteY6" fmla="*/ 0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588 w 12193588"/>
              <a:gd name="connsiteY5" fmla="*/ 6858000 h 6858000"/>
              <a:gd name="connsiteX6" fmla="*/ 0 w 12193588"/>
              <a:gd name="connsiteY6" fmla="*/ 374650 h 6858000"/>
              <a:gd name="connsiteX7" fmla="*/ 1566863 w 12193588"/>
              <a:gd name="connsiteY7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8313 w 12193588"/>
              <a:gd name="connsiteY4" fmla="*/ 6486525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6726 w 12193588"/>
              <a:gd name="connsiteY4" fmla="*/ 6484938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588" h="6858000">
                <a:moveTo>
                  <a:pt x="1566863" y="373062"/>
                </a:moveTo>
                <a:cubicBezTo>
                  <a:pt x="1567392" y="250825"/>
                  <a:pt x="1566334" y="122237"/>
                  <a:pt x="1566863" y="0"/>
                </a:cubicBezTo>
                <a:lnTo>
                  <a:pt x="12193588" y="0"/>
                </a:lnTo>
                <a:lnTo>
                  <a:pt x="12193588" y="6483350"/>
                </a:lnTo>
                <a:lnTo>
                  <a:pt x="10626726" y="6484938"/>
                </a:lnTo>
                <a:lnTo>
                  <a:pt x="10626726" y="6856413"/>
                </a:lnTo>
                <a:lnTo>
                  <a:pt x="1588" y="6858000"/>
                </a:lnTo>
                <a:cubicBezTo>
                  <a:pt x="1059" y="4696883"/>
                  <a:pt x="529" y="2535767"/>
                  <a:pt x="0" y="374650"/>
                </a:cubicBezTo>
                <a:lnTo>
                  <a:pt x="1566863" y="3730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anchor="ctr" anchorCtr="0"/>
          <a:lstStyle>
            <a:lvl1pPr marL="0" indent="0" algn="ctr"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48" y="1122361"/>
            <a:ext cx="8382000" cy="1800000"/>
          </a:xfrm>
        </p:spPr>
        <p:txBody>
          <a:bodyPr anchor="t" anchorCtr="0"/>
          <a:lstStyle>
            <a:lvl1pPr algn="l">
              <a:defRPr sz="6500">
                <a:solidFill>
                  <a:srgbClr val="00BCF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048" y="4155142"/>
            <a:ext cx="8382000" cy="125057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D134F8E-4153-4C13-8B3F-12F9BDF07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8A1AE88-E35A-4A19-BA94-6B2A73FAB1FD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742299B-DAD2-4F25-A9B7-A0CE2314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6B18C79-4C54-48B8-9FDB-ACA81B27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76CBE87-96CE-43D0-8BBC-FE2F1F9986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82400" y="230400"/>
            <a:ext cx="680400" cy="3024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2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2125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D9F9D-0183-4C24-8FFD-14760FE24703}" type="datetime1">
              <a:rPr lang="fi-FI" smtClean="0"/>
              <a:t>28.8.2022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74514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25D518-1B8C-4AFA-831E-209AC0249830}" type="datetime1">
              <a:rPr lang="fi-FI" smtClean="0"/>
              <a:t>28.8.2022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23F98A4-CC5E-47EB-9896-4CF379FE2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718" y="229796"/>
            <a:ext cx="68199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1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088775"/>
            <a:ext cx="4788000" cy="41400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ABB6484-B38D-427A-8DEB-D67D82C7D6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80121" y="2088775"/>
            <a:ext cx="4788000" cy="41400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2DC5404-9034-4C91-B457-4039C06959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BC29D6-5085-4AE9-A065-0667E9D682D2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19D6948-8DF2-4DF1-8401-5A30EEFD8F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D95326F-A8EB-4CEA-88E4-97AFAE86A3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76160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787462"/>
            <a:ext cx="4788000" cy="3441313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ABB6484-B38D-427A-8DEB-D67D82C7D6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8800" y="2787462"/>
            <a:ext cx="4788000" cy="3441313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7192C681-E03B-42EF-93CB-62882EDFB5D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7527" y="2088775"/>
            <a:ext cx="4788000" cy="58214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E17FF42-CA18-47DE-941E-A9A99DC8E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8800" y="2088775"/>
            <a:ext cx="4788000" cy="58214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EF38D506-1637-4E50-8177-47445F24CC2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B0DA106-B379-479A-A0BE-0390E8022853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5A95C55B-EA85-413D-9A4B-92385D9622E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35C8A7D7-FBE4-4B84-9B26-1D75839ACB1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68124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g object 17">
            <a:extLst>
              <a:ext uri="{FF2B5EF4-FFF2-40B4-BE49-F238E27FC236}">
                <a16:creationId xmlns:a16="http://schemas.microsoft.com/office/drawing/2014/main" id="{10E1F50E-0267-4791-8536-AF37549E4D86}"/>
              </a:ext>
            </a:extLst>
          </p:cNvPr>
          <p:cNvSpPr/>
          <p:nvPr userDrawn="1"/>
        </p:nvSpPr>
        <p:spPr>
          <a:xfrm>
            <a:off x="0" y="0"/>
            <a:ext cx="5760000" cy="6858000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300F5E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7" y="627529"/>
            <a:ext cx="4788000" cy="13447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088776"/>
            <a:ext cx="4788000" cy="41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1400" i="1">
                <a:solidFill>
                  <a:schemeClr val="bg1"/>
                </a:solidFill>
              </a:defRPr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10" name="bg object 17">
            <a:extLst>
              <a:ext uri="{FF2B5EF4-FFF2-40B4-BE49-F238E27FC236}">
                <a16:creationId xmlns:a16="http://schemas.microsoft.com/office/drawing/2014/main" id="{044F0693-F2B2-47CE-A1C8-8F69BF485420}"/>
              </a:ext>
            </a:extLst>
          </p:cNvPr>
          <p:cNvSpPr/>
          <p:nvPr userDrawn="1"/>
        </p:nvSpPr>
        <p:spPr>
          <a:xfrm>
            <a:off x="1816" y="0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00BCF2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12" name="Päivämäärän paikkamerkki 11">
            <a:extLst>
              <a:ext uri="{FF2B5EF4-FFF2-40B4-BE49-F238E27FC236}">
                <a16:creationId xmlns:a16="http://schemas.microsoft.com/office/drawing/2014/main" id="{5FA0B536-51B5-42B5-9A90-720C45616B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4D3821-990A-457C-A508-BC4FB44462D5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13" name="Alatunnisteen paikkamerkki 12">
            <a:extLst>
              <a:ext uri="{FF2B5EF4-FFF2-40B4-BE49-F238E27FC236}">
                <a16:creationId xmlns:a16="http://schemas.microsoft.com/office/drawing/2014/main" id="{4A453BAB-6625-4571-BA7C-CF2D406E0E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6DF42E4B-7E90-4EE9-9768-36D84536F3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2C192306-D59C-43DE-921E-D5C26A781D16}"/>
              </a:ext>
            </a:extLst>
          </p:cNvPr>
          <p:cNvSpPr/>
          <p:nvPr userDrawn="1"/>
        </p:nvSpPr>
        <p:spPr>
          <a:xfrm>
            <a:off x="6414269" y="2425530"/>
            <a:ext cx="584142" cy="505975"/>
          </a:xfrm>
          <a:custGeom>
            <a:avLst/>
            <a:gdLst/>
            <a:ahLst/>
            <a:cxnLst/>
            <a:rect l="l" t="t" r="r" b="b"/>
            <a:pathLst>
              <a:path w="963295" h="834389">
                <a:moveTo>
                  <a:pt x="963237" y="0"/>
                </a:moveTo>
                <a:lnTo>
                  <a:pt x="518434" y="0"/>
                </a:lnTo>
                <a:lnTo>
                  <a:pt x="518434" y="413107"/>
                </a:lnTo>
                <a:lnTo>
                  <a:pt x="731119" y="413107"/>
                </a:lnTo>
                <a:lnTo>
                  <a:pt x="726079" y="449181"/>
                </a:lnTo>
                <a:lnTo>
                  <a:pt x="701027" y="513860"/>
                </a:lnTo>
                <a:lnTo>
                  <a:pt x="653986" y="569844"/>
                </a:lnTo>
                <a:lnTo>
                  <a:pt x="617881" y="597293"/>
                </a:lnTo>
                <a:lnTo>
                  <a:pt x="572698" y="624808"/>
                </a:lnTo>
                <a:lnTo>
                  <a:pt x="518434" y="652388"/>
                </a:lnTo>
                <a:lnTo>
                  <a:pt x="614557" y="834393"/>
                </a:lnTo>
                <a:lnTo>
                  <a:pt x="666896" y="809913"/>
                </a:lnTo>
                <a:lnTo>
                  <a:pt x="714643" y="784390"/>
                </a:lnTo>
                <a:lnTo>
                  <a:pt x="757798" y="757825"/>
                </a:lnTo>
                <a:lnTo>
                  <a:pt x="796362" y="730216"/>
                </a:lnTo>
                <a:lnTo>
                  <a:pt x="830334" y="701565"/>
                </a:lnTo>
                <a:lnTo>
                  <a:pt x="859716" y="671870"/>
                </a:lnTo>
                <a:lnTo>
                  <a:pt x="884507" y="641132"/>
                </a:lnTo>
                <a:lnTo>
                  <a:pt x="908568" y="602442"/>
                </a:lnTo>
                <a:lnTo>
                  <a:pt x="928252" y="559323"/>
                </a:lnTo>
                <a:lnTo>
                  <a:pt x="943560" y="511774"/>
                </a:lnTo>
                <a:lnTo>
                  <a:pt x="954492" y="459797"/>
                </a:lnTo>
                <a:lnTo>
                  <a:pt x="961051" y="403390"/>
                </a:lnTo>
                <a:lnTo>
                  <a:pt x="963237" y="342555"/>
                </a:lnTo>
                <a:lnTo>
                  <a:pt x="963237" y="0"/>
                </a:lnTo>
                <a:close/>
              </a:path>
              <a:path w="963295" h="834389">
                <a:moveTo>
                  <a:pt x="444813" y="0"/>
                </a:moveTo>
                <a:lnTo>
                  <a:pt x="0" y="0"/>
                </a:lnTo>
                <a:lnTo>
                  <a:pt x="0" y="413107"/>
                </a:lnTo>
                <a:lnTo>
                  <a:pt x="212695" y="413107"/>
                </a:lnTo>
                <a:lnTo>
                  <a:pt x="207649" y="449181"/>
                </a:lnTo>
                <a:lnTo>
                  <a:pt x="182597" y="513860"/>
                </a:lnTo>
                <a:lnTo>
                  <a:pt x="135561" y="569844"/>
                </a:lnTo>
                <a:lnTo>
                  <a:pt x="99452" y="597293"/>
                </a:lnTo>
                <a:lnTo>
                  <a:pt x="54265" y="624808"/>
                </a:lnTo>
                <a:lnTo>
                  <a:pt x="0" y="652388"/>
                </a:lnTo>
                <a:lnTo>
                  <a:pt x="96122" y="834393"/>
                </a:lnTo>
                <a:lnTo>
                  <a:pt x="148462" y="809913"/>
                </a:lnTo>
                <a:lnTo>
                  <a:pt x="196210" y="784390"/>
                </a:lnTo>
                <a:lnTo>
                  <a:pt x="239367" y="757825"/>
                </a:lnTo>
                <a:lnTo>
                  <a:pt x="277932" y="730216"/>
                </a:lnTo>
                <a:lnTo>
                  <a:pt x="311904" y="701565"/>
                </a:lnTo>
                <a:lnTo>
                  <a:pt x="341284" y="671870"/>
                </a:lnTo>
                <a:lnTo>
                  <a:pt x="366072" y="641132"/>
                </a:lnTo>
                <a:lnTo>
                  <a:pt x="390134" y="602442"/>
                </a:lnTo>
                <a:lnTo>
                  <a:pt x="409820" y="559323"/>
                </a:lnTo>
                <a:lnTo>
                  <a:pt x="425131" y="511774"/>
                </a:lnTo>
                <a:lnTo>
                  <a:pt x="436066" y="459797"/>
                </a:lnTo>
                <a:lnTo>
                  <a:pt x="442626" y="403390"/>
                </a:lnTo>
                <a:lnTo>
                  <a:pt x="444813" y="342555"/>
                </a:lnTo>
                <a:lnTo>
                  <a:pt x="444813" y="0"/>
                </a:lnTo>
                <a:close/>
              </a:path>
            </a:pathLst>
          </a:custGeom>
          <a:solidFill>
            <a:srgbClr val="00BCF2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A0441B94-046F-42EE-B6D3-728E122FE5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98410" y="2944906"/>
            <a:ext cx="4566527" cy="1671918"/>
          </a:xfrm>
        </p:spPr>
        <p:txBody>
          <a:bodyPr/>
          <a:lstStyle>
            <a:lvl1pPr marL="0" indent="0">
              <a:buNone/>
              <a:defRPr sz="2500" i="1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7" name="Tekstin paikkamerkki 7">
            <a:extLst>
              <a:ext uri="{FF2B5EF4-FFF2-40B4-BE49-F238E27FC236}">
                <a16:creationId xmlns:a16="http://schemas.microsoft.com/office/drawing/2014/main" id="{D59F5E8B-07FA-4ABF-87A3-FCE2D77057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98410" y="4679577"/>
            <a:ext cx="4566527" cy="878728"/>
          </a:xfrm>
        </p:spPr>
        <p:txBody>
          <a:bodyPr/>
          <a:lstStyle>
            <a:lvl1pPr marL="285750" indent="-285750">
              <a:buClr>
                <a:schemeClr val="tx2"/>
              </a:buClr>
              <a:buFont typeface="Geomanist" panose="02000503000000020004" pitchFamily="50" charset="0"/>
              <a:buChar char="–"/>
              <a:defRPr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05229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g object 17">
            <a:extLst>
              <a:ext uri="{FF2B5EF4-FFF2-40B4-BE49-F238E27FC236}">
                <a16:creationId xmlns:a16="http://schemas.microsoft.com/office/drawing/2014/main" id="{10E1F50E-0267-4791-8536-AF37549E4D86}"/>
              </a:ext>
            </a:extLst>
          </p:cNvPr>
          <p:cNvSpPr/>
          <p:nvPr userDrawn="1"/>
        </p:nvSpPr>
        <p:spPr>
          <a:xfrm>
            <a:off x="0" y="0"/>
            <a:ext cx="5760000" cy="6858000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300F5E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7" y="627529"/>
            <a:ext cx="4788000" cy="13447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088776"/>
            <a:ext cx="4788000" cy="41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1400" i="1">
                <a:solidFill>
                  <a:schemeClr val="bg1"/>
                </a:solidFill>
              </a:defRPr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ABB6484-B38D-427A-8DEB-D67D82C7D6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8800" y="2088775"/>
            <a:ext cx="4788000" cy="41400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bg object 17">
            <a:extLst>
              <a:ext uri="{FF2B5EF4-FFF2-40B4-BE49-F238E27FC236}">
                <a16:creationId xmlns:a16="http://schemas.microsoft.com/office/drawing/2014/main" id="{044F0693-F2B2-47CE-A1C8-8F69BF485420}"/>
              </a:ext>
            </a:extLst>
          </p:cNvPr>
          <p:cNvSpPr/>
          <p:nvPr userDrawn="1"/>
        </p:nvSpPr>
        <p:spPr>
          <a:xfrm>
            <a:off x="1816" y="0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00BCF2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12" name="Päivämäärän paikkamerkki 11">
            <a:extLst>
              <a:ext uri="{FF2B5EF4-FFF2-40B4-BE49-F238E27FC236}">
                <a16:creationId xmlns:a16="http://schemas.microsoft.com/office/drawing/2014/main" id="{5FA0B536-51B5-42B5-9A90-720C45616B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8D5EF7-1C58-4796-B468-999C8D764FD8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13" name="Alatunnisteen paikkamerkki 12">
            <a:extLst>
              <a:ext uri="{FF2B5EF4-FFF2-40B4-BE49-F238E27FC236}">
                <a16:creationId xmlns:a16="http://schemas.microsoft.com/office/drawing/2014/main" id="{4A453BAB-6625-4571-BA7C-CF2D406E0E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6DF42E4B-7E90-4EE9-9768-36D84536F3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88C1CA0A-F93C-4AFD-B68A-0BDB5CF3A1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8800" y="1452281"/>
            <a:ext cx="4788000" cy="58214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17265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1A3DE-9B71-446A-909A-28FCE16D6B71}" type="datetime1">
              <a:rPr lang="fi-FI" smtClean="0"/>
              <a:t>28.8.2022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8952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uvan paikkamerkki 2">
            <a:extLst>
              <a:ext uri="{FF2B5EF4-FFF2-40B4-BE49-F238E27FC236}">
                <a16:creationId xmlns:a16="http://schemas.microsoft.com/office/drawing/2014/main" id="{FB3068CD-9B78-43D8-B59C-1A6F4851FE8E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-1588" y="-1588"/>
            <a:ext cx="5773738" cy="685958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565275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1588 w 12193588"/>
              <a:gd name="connsiteY0" fmla="*/ 0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88 w 12193588"/>
              <a:gd name="connsiteY6" fmla="*/ 0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588 w 12193588"/>
              <a:gd name="connsiteY5" fmla="*/ 6858000 h 6858000"/>
              <a:gd name="connsiteX6" fmla="*/ 0 w 12193588"/>
              <a:gd name="connsiteY6" fmla="*/ 374650 h 6858000"/>
              <a:gd name="connsiteX7" fmla="*/ 1566863 w 12193588"/>
              <a:gd name="connsiteY7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8313 w 12193588"/>
              <a:gd name="connsiteY4" fmla="*/ 6486525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6726 w 12193588"/>
              <a:gd name="connsiteY4" fmla="*/ 6484938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12193588 w 12193588"/>
              <a:gd name="connsiteY4" fmla="*/ 6483350 h 6858000"/>
              <a:gd name="connsiteX5" fmla="*/ 10626726 w 12193588"/>
              <a:gd name="connsiteY5" fmla="*/ 6484938 h 6858000"/>
              <a:gd name="connsiteX6" fmla="*/ 10626726 w 12193588"/>
              <a:gd name="connsiteY6" fmla="*/ 6856413 h 6858000"/>
              <a:gd name="connsiteX7" fmla="*/ 1588 w 12193588"/>
              <a:gd name="connsiteY7" fmla="*/ 6858000 h 6858000"/>
              <a:gd name="connsiteX8" fmla="*/ 0 w 12193588"/>
              <a:gd name="connsiteY8" fmla="*/ 374650 h 6858000"/>
              <a:gd name="connsiteX9" fmla="*/ 1566863 w 12193588"/>
              <a:gd name="connsiteY9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12193588 w 12193588"/>
              <a:gd name="connsiteY4" fmla="*/ 6483350 h 6858000"/>
              <a:gd name="connsiteX5" fmla="*/ 10626726 w 12193588"/>
              <a:gd name="connsiteY5" fmla="*/ 6484938 h 6858000"/>
              <a:gd name="connsiteX6" fmla="*/ 10626726 w 12193588"/>
              <a:gd name="connsiteY6" fmla="*/ 6856413 h 6858000"/>
              <a:gd name="connsiteX7" fmla="*/ 6097588 w 12193588"/>
              <a:gd name="connsiteY7" fmla="*/ 6858000 h 6858000"/>
              <a:gd name="connsiteX8" fmla="*/ 1588 w 12193588"/>
              <a:gd name="connsiteY8" fmla="*/ 6858000 h 6858000"/>
              <a:gd name="connsiteX9" fmla="*/ 0 w 12193588"/>
              <a:gd name="connsiteY9" fmla="*/ 374650 h 6858000"/>
              <a:gd name="connsiteX10" fmla="*/ 1566863 w 12193588"/>
              <a:gd name="connsiteY10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12193588 w 12193588"/>
              <a:gd name="connsiteY4" fmla="*/ 6483350 h 6858000"/>
              <a:gd name="connsiteX5" fmla="*/ 10626726 w 12193588"/>
              <a:gd name="connsiteY5" fmla="*/ 6484938 h 6858000"/>
              <a:gd name="connsiteX6" fmla="*/ 6097588 w 12193588"/>
              <a:gd name="connsiteY6" fmla="*/ 6858000 h 6858000"/>
              <a:gd name="connsiteX7" fmla="*/ 1588 w 12193588"/>
              <a:gd name="connsiteY7" fmla="*/ 6858000 h 6858000"/>
              <a:gd name="connsiteX8" fmla="*/ 0 w 12193588"/>
              <a:gd name="connsiteY8" fmla="*/ 374650 h 6858000"/>
              <a:gd name="connsiteX9" fmla="*/ 1566863 w 12193588"/>
              <a:gd name="connsiteY9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12193588 w 12193588"/>
              <a:gd name="connsiteY4" fmla="*/ 6483350 h 6858000"/>
              <a:gd name="connsiteX5" fmla="*/ 6097588 w 12193588"/>
              <a:gd name="connsiteY5" fmla="*/ 6858000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6097588 w 12193588"/>
              <a:gd name="connsiteY4" fmla="*/ 6858000 h 6858000"/>
              <a:gd name="connsiteX5" fmla="*/ 1588 w 12193588"/>
              <a:gd name="connsiteY5" fmla="*/ 6858000 h 6858000"/>
              <a:gd name="connsiteX6" fmla="*/ 0 w 12193588"/>
              <a:gd name="connsiteY6" fmla="*/ 374650 h 6858000"/>
              <a:gd name="connsiteX7" fmla="*/ 1566863 w 12193588"/>
              <a:gd name="connsiteY7" fmla="*/ 373062 h 6858000"/>
              <a:gd name="connsiteX0" fmla="*/ 1566863 w 6097588"/>
              <a:gd name="connsiteY0" fmla="*/ 373062 h 6858000"/>
              <a:gd name="connsiteX1" fmla="*/ 1566863 w 6097588"/>
              <a:gd name="connsiteY1" fmla="*/ 0 h 6858000"/>
              <a:gd name="connsiteX2" fmla="*/ 6097588 w 6097588"/>
              <a:gd name="connsiteY2" fmla="*/ 0 h 6858000"/>
              <a:gd name="connsiteX3" fmla="*/ 6097588 w 6097588"/>
              <a:gd name="connsiteY3" fmla="*/ 6858000 h 6858000"/>
              <a:gd name="connsiteX4" fmla="*/ 1588 w 6097588"/>
              <a:gd name="connsiteY4" fmla="*/ 6858000 h 6858000"/>
              <a:gd name="connsiteX5" fmla="*/ 0 w 6097588"/>
              <a:gd name="connsiteY5" fmla="*/ 374650 h 6858000"/>
              <a:gd name="connsiteX6" fmla="*/ 1566863 w 6097588"/>
              <a:gd name="connsiteY6" fmla="*/ 373062 h 6858000"/>
              <a:gd name="connsiteX0" fmla="*/ 1566863 w 6097588"/>
              <a:gd name="connsiteY0" fmla="*/ 374650 h 6859588"/>
              <a:gd name="connsiteX1" fmla="*/ 1566863 w 6097588"/>
              <a:gd name="connsiteY1" fmla="*/ 1588 h 6859588"/>
              <a:gd name="connsiteX2" fmla="*/ 5773738 w 6097588"/>
              <a:gd name="connsiteY2" fmla="*/ 0 h 6859588"/>
              <a:gd name="connsiteX3" fmla="*/ 6097588 w 6097588"/>
              <a:gd name="connsiteY3" fmla="*/ 1588 h 6859588"/>
              <a:gd name="connsiteX4" fmla="*/ 6097588 w 6097588"/>
              <a:gd name="connsiteY4" fmla="*/ 6859588 h 6859588"/>
              <a:gd name="connsiteX5" fmla="*/ 1588 w 6097588"/>
              <a:gd name="connsiteY5" fmla="*/ 6859588 h 6859588"/>
              <a:gd name="connsiteX6" fmla="*/ 0 w 6097588"/>
              <a:gd name="connsiteY6" fmla="*/ 376238 h 6859588"/>
              <a:gd name="connsiteX7" fmla="*/ 1566863 w 6097588"/>
              <a:gd name="connsiteY7" fmla="*/ 374650 h 6859588"/>
              <a:gd name="connsiteX0" fmla="*/ 1566863 w 6097588"/>
              <a:gd name="connsiteY0" fmla="*/ 374650 h 6859588"/>
              <a:gd name="connsiteX1" fmla="*/ 1566863 w 6097588"/>
              <a:gd name="connsiteY1" fmla="*/ 1588 h 6859588"/>
              <a:gd name="connsiteX2" fmla="*/ 5773738 w 6097588"/>
              <a:gd name="connsiteY2" fmla="*/ 0 h 6859588"/>
              <a:gd name="connsiteX3" fmla="*/ 6097588 w 6097588"/>
              <a:gd name="connsiteY3" fmla="*/ 1588 h 6859588"/>
              <a:gd name="connsiteX4" fmla="*/ 6097588 w 6097588"/>
              <a:gd name="connsiteY4" fmla="*/ 6859588 h 6859588"/>
              <a:gd name="connsiteX5" fmla="*/ 5772151 w 6097588"/>
              <a:gd name="connsiteY5" fmla="*/ 6859588 h 6859588"/>
              <a:gd name="connsiteX6" fmla="*/ 1588 w 6097588"/>
              <a:gd name="connsiteY6" fmla="*/ 6859588 h 6859588"/>
              <a:gd name="connsiteX7" fmla="*/ 0 w 6097588"/>
              <a:gd name="connsiteY7" fmla="*/ 376238 h 6859588"/>
              <a:gd name="connsiteX8" fmla="*/ 1566863 w 6097588"/>
              <a:gd name="connsiteY8" fmla="*/ 374650 h 6859588"/>
              <a:gd name="connsiteX0" fmla="*/ 1566863 w 6097588"/>
              <a:gd name="connsiteY0" fmla="*/ 374650 h 6859588"/>
              <a:gd name="connsiteX1" fmla="*/ 1566863 w 6097588"/>
              <a:gd name="connsiteY1" fmla="*/ 1588 h 6859588"/>
              <a:gd name="connsiteX2" fmla="*/ 5773738 w 6097588"/>
              <a:gd name="connsiteY2" fmla="*/ 0 h 6859588"/>
              <a:gd name="connsiteX3" fmla="*/ 6097588 w 6097588"/>
              <a:gd name="connsiteY3" fmla="*/ 1588 h 6859588"/>
              <a:gd name="connsiteX4" fmla="*/ 5772151 w 6097588"/>
              <a:gd name="connsiteY4" fmla="*/ 6859588 h 6859588"/>
              <a:gd name="connsiteX5" fmla="*/ 1588 w 6097588"/>
              <a:gd name="connsiteY5" fmla="*/ 6859588 h 6859588"/>
              <a:gd name="connsiteX6" fmla="*/ 0 w 6097588"/>
              <a:gd name="connsiteY6" fmla="*/ 376238 h 6859588"/>
              <a:gd name="connsiteX7" fmla="*/ 1566863 w 6097588"/>
              <a:gd name="connsiteY7" fmla="*/ 374650 h 6859588"/>
              <a:gd name="connsiteX0" fmla="*/ 1566863 w 5773738"/>
              <a:gd name="connsiteY0" fmla="*/ 374650 h 6859588"/>
              <a:gd name="connsiteX1" fmla="*/ 1566863 w 5773738"/>
              <a:gd name="connsiteY1" fmla="*/ 1588 h 6859588"/>
              <a:gd name="connsiteX2" fmla="*/ 5773738 w 5773738"/>
              <a:gd name="connsiteY2" fmla="*/ 0 h 6859588"/>
              <a:gd name="connsiteX3" fmla="*/ 5772151 w 5773738"/>
              <a:gd name="connsiteY3" fmla="*/ 6859588 h 6859588"/>
              <a:gd name="connsiteX4" fmla="*/ 1588 w 5773738"/>
              <a:gd name="connsiteY4" fmla="*/ 6859588 h 6859588"/>
              <a:gd name="connsiteX5" fmla="*/ 0 w 5773738"/>
              <a:gd name="connsiteY5" fmla="*/ 376238 h 6859588"/>
              <a:gd name="connsiteX6" fmla="*/ 1566863 w 5773738"/>
              <a:gd name="connsiteY6" fmla="*/ 374650 h 685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3738" h="6859588">
                <a:moveTo>
                  <a:pt x="1566863" y="374650"/>
                </a:moveTo>
                <a:cubicBezTo>
                  <a:pt x="1567392" y="252413"/>
                  <a:pt x="1566334" y="123825"/>
                  <a:pt x="1566863" y="1588"/>
                </a:cubicBezTo>
                <a:lnTo>
                  <a:pt x="5773738" y="0"/>
                </a:lnTo>
                <a:lnTo>
                  <a:pt x="5772151" y="6859588"/>
                </a:lnTo>
                <a:lnTo>
                  <a:pt x="1588" y="6859588"/>
                </a:lnTo>
                <a:cubicBezTo>
                  <a:pt x="1059" y="4698471"/>
                  <a:pt x="529" y="2537355"/>
                  <a:pt x="0" y="376238"/>
                </a:cubicBezTo>
                <a:lnTo>
                  <a:pt x="1566863" y="3746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anchor="ctr" anchorCtr="0"/>
          <a:lstStyle>
            <a:lvl1pPr marL="0" indent="0" algn="ctr"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7" y="627529"/>
            <a:ext cx="4788000" cy="13447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088776"/>
            <a:ext cx="4788000" cy="1093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1400" i="1">
                <a:solidFill>
                  <a:schemeClr val="bg1"/>
                </a:solidFill>
              </a:defRPr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ABB6484-B38D-427A-8DEB-D67D82C7D6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8800" y="2088775"/>
            <a:ext cx="4788000" cy="41400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7FA0ABEB-59D7-40C3-8959-C4D289EE97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1D40959-9D59-4811-ABA6-E92E51CC87A9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6C771D3B-1B78-4BF3-8366-A71AE54EC7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F7DC38B2-50BB-465F-8860-8F3A153064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n paikkamerkki 4">
            <a:extLst>
              <a:ext uri="{FF2B5EF4-FFF2-40B4-BE49-F238E27FC236}">
                <a16:creationId xmlns:a16="http://schemas.microsoft.com/office/drawing/2014/main" id="{9952C0C8-62DB-4454-A068-B32810B43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8800" y="1452281"/>
            <a:ext cx="4788000" cy="58214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36860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51361"/>
            <a:ext cx="10515600" cy="210035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0173B0-16C2-4182-AD95-1BD911589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722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9F7C572-07A4-41F1-8FD4-672EFA0E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B1DEE-79D3-4961-A52F-9A5C96DECDB1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745F1CE-1961-4281-9E89-1CB9A1EAA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00AC6CC-8BD5-4F55-8D1A-047814F8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47953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2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51361"/>
            <a:ext cx="10515600" cy="210035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0173B0-16C2-4182-AD95-1BD911589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722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9F7C572-07A4-41F1-8FD4-672EFA0E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EBD36-0648-4467-8CB2-0FF5B064B74A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745F1CE-1961-4281-9E89-1CB9A1EAA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00AC6CC-8BD5-4F55-8D1A-047814F8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DD8444A-710F-4841-916B-A01144F25E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718" y="229796"/>
            <a:ext cx="68199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671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D4FB9D-D480-450E-ABEE-85694599A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6816BF2-7C11-4704-B69C-D48AD5D78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2D5A-B0F6-4C75-B198-8F4BB64EA944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23712F4-A2BA-4821-B84E-367DC3EB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9EF1A2D-DDDF-4B0C-A135-EC3669C4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0399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48" y="1122362"/>
            <a:ext cx="8382000" cy="1800000"/>
          </a:xfrm>
        </p:spPr>
        <p:txBody>
          <a:bodyPr anchor="t" anchorCtr="0"/>
          <a:lstStyle>
            <a:lvl1pPr algn="l">
              <a:defRPr sz="65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048" y="4155142"/>
            <a:ext cx="8382000" cy="125057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D134F8E-4153-4C13-8B3F-12F9BDF07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0BC55B-02FF-487B-9F18-AED2D3850A6F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742299B-DAD2-4F25-A9B7-A0CE2314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6B18C79-4C54-48B8-9FDB-ACA81B27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33121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48" y="1122362"/>
            <a:ext cx="8382000" cy="1800000"/>
          </a:xfrm>
        </p:spPr>
        <p:txBody>
          <a:bodyPr anchor="t" anchorCtr="0"/>
          <a:lstStyle>
            <a:lvl1pPr algn="l">
              <a:defRPr sz="6500">
                <a:solidFill>
                  <a:srgbClr val="00D8CC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048" y="4155142"/>
            <a:ext cx="8382000" cy="125057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D134F8E-4153-4C13-8B3F-12F9BDF07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3972B8-6FB4-4B94-90DF-9C6B7B6F2729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742299B-DAD2-4F25-A9B7-A0CE2314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6B18C79-4C54-48B8-9FDB-ACA81B27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2A6594E4-22A4-4E90-BD04-2EA71EA20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718" y="229796"/>
            <a:ext cx="68199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35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2">
            <a:extLst>
              <a:ext uri="{FF2B5EF4-FFF2-40B4-BE49-F238E27FC236}">
                <a16:creationId xmlns:a16="http://schemas.microsoft.com/office/drawing/2014/main" id="{49E40927-BBBE-4635-B5B1-51EB35CA63C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588" y="0"/>
            <a:ext cx="12193588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565275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1588 w 12193588"/>
              <a:gd name="connsiteY0" fmla="*/ 0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88 w 12193588"/>
              <a:gd name="connsiteY6" fmla="*/ 0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588 w 12193588"/>
              <a:gd name="connsiteY5" fmla="*/ 6858000 h 6858000"/>
              <a:gd name="connsiteX6" fmla="*/ 0 w 12193588"/>
              <a:gd name="connsiteY6" fmla="*/ 374650 h 6858000"/>
              <a:gd name="connsiteX7" fmla="*/ 1566863 w 12193588"/>
              <a:gd name="connsiteY7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8313 w 12193588"/>
              <a:gd name="connsiteY4" fmla="*/ 6486525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6726 w 12193588"/>
              <a:gd name="connsiteY4" fmla="*/ 6484938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588" h="6858000">
                <a:moveTo>
                  <a:pt x="1566863" y="373062"/>
                </a:moveTo>
                <a:cubicBezTo>
                  <a:pt x="1567392" y="250825"/>
                  <a:pt x="1566334" y="122237"/>
                  <a:pt x="1566863" y="0"/>
                </a:cubicBezTo>
                <a:lnTo>
                  <a:pt x="12193588" y="0"/>
                </a:lnTo>
                <a:lnTo>
                  <a:pt x="12193588" y="6483350"/>
                </a:lnTo>
                <a:lnTo>
                  <a:pt x="10626726" y="6484938"/>
                </a:lnTo>
                <a:lnTo>
                  <a:pt x="10626726" y="6856413"/>
                </a:lnTo>
                <a:lnTo>
                  <a:pt x="1588" y="6858000"/>
                </a:lnTo>
                <a:cubicBezTo>
                  <a:pt x="1059" y="4696883"/>
                  <a:pt x="529" y="2535767"/>
                  <a:pt x="0" y="374650"/>
                </a:cubicBezTo>
                <a:lnTo>
                  <a:pt x="1566863" y="3730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anchor="ctr" anchorCtr="0"/>
          <a:lstStyle>
            <a:lvl1pPr marL="0" indent="0" algn="ctr"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48" y="1122361"/>
            <a:ext cx="8382000" cy="1800000"/>
          </a:xfrm>
        </p:spPr>
        <p:txBody>
          <a:bodyPr anchor="t" anchorCtr="0"/>
          <a:lstStyle>
            <a:lvl1pPr algn="l">
              <a:defRPr sz="6500">
                <a:solidFill>
                  <a:srgbClr val="00D8CC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048" y="4155142"/>
            <a:ext cx="8382000" cy="125057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D134F8E-4153-4C13-8B3F-12F9BDF07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8A1AE88-E35A-4A19-BA94-6B2A73FAB1FD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742299B-DAD2-4F25-A9B7-A0CE2314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6B18C79-4C54-48B8-9FDB-ACA81B27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76CBE87-96CE-43D0-8BBC-FE2F1F9986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82400" y="230400"/>
            <a:ext cx="680400" cy="3024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2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51440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D9F9D-0183-4C24-8FFD-14760FE24703}" type="datetime1">
              <a:rPr lang="fi-FI" smtClean="0"/>
              <a:t>28.8.2022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08451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25D518-1B8C-4AFA-831E-209AC0249830}" type="datetime1">
              <a:rPr lang="fi-FI" smtClean="0"/>
              <a:t>28.8.2022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23F98A4-CC5E-47EB-9896-4CF379FE2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718" y="229796"/>
            <a:ext cx="68199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868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088775"/>
            <a:ext cx="4788000" cy="41400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ABB6484-B38D-427A-8DEB-D67D82C7D6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80121" y="2088775"/>
            <a:ext cx="4788000" cy="41400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2DC5404-9034-4C91-B457-4039C06959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BC29D6-5085-4AE9-A065-0667E9D682D2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19D6948-8DF2-4DF1-8401-5A30EEFD8F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D95326F-A8EB-4CEA-88E4-97AFAE86A3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5537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811C27-1862-4951-8E57-33C5BB49B157}" type="datetime1">
              <a:rPr lang="fi-FI" smtClean="0"/>
              <a:t>28.8.2022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23F98A4-CC5E-47EB-9896-4CF379FE2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718" y="229796"/>
            <a:ext cx="68199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099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787462"/>
            <a:ext cx="4788000" cy="3441313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ABB6484-B38D-427A-8DEB-D67D82C7D6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8800" y="2787462"/>
            <a:ext cx="4788000" cy="3441313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7192C681-E03B-42EF-93CB-62882EDFB5D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7527" y="2088775"/>
            <a:ext cx="4788000" cy="58214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E17FF42-CA18-47DE-941E-A9A99DC8E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8800" y="2088775"/>
            <a:ext cx="4788000" cy="58214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EF38D506-1637-4E50-8177-47445F24CC2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B0DA106-B379-479A-A0BE-0390E8022853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5A95C55B-EA85-413D-9A4B-92385D9622E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35C8A7D7-FBE4-4B84-9B26-1D75839ACB1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68274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g object 17">
            <a:extLst>
              <a:ext uri="{FF2B5EF4-FFF2-40B4-BE49-F238E27FC236}">
                <a16:creationId xmlns:a16="http://schemas.microsoft.com/office/drawing/2014/main" id="{10E1F50E-0267-4791-8536-AF37549E4D86}"/>
              </a:ext>
            </a:extLst>
          </p:cNvPr>
          <p:cNvSpPr/>
          <p:nvPr userDrawn="1"/>
        </p:nvSpPr>
        <p:spPr>
          <a:xfrm>
            <a:off x="0" y="0"/>
            <a:ext cx="5760000" cy="6858000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300F5E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7" y="627529"/>
            <a:ext cx="4788000" cy="13447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088776"/>
            <a:ext cx="4788000" cy="41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1400" i="1">
                <a:solidFill>
                  <a:schemeClr val="bg1"/>
                </a:solidFill>
              </a:defRPr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10" name="bg object 17">
            <a:extLst>
              <a:ext uri="{FF2B5EF4-FFF2-40B4-BE49-F238E27FC236}">
                <a16:creationId xmlns:a16="http://schemas.microsoft.com/office/drawing/2014/main" id="{044F0693-F2B2-47CE-A1C8-8F69BF485420}"/>
              </a:ext>
            </a:extLst>
          </p:cNvPr>
          <p:cNvSpPr/>
          <p:nvPr userDrawn="1"/>
        </p:nvSpPr>
        <p:spPr>
          <a:xfrm>
            <a:off x="1816" y="0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00D8CC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12" name="Päivämäärän paikkamerkki 11">
            <a:extLst>
              <a:ext uri="{FF2B5EF4-FFF2-40B4-BE49-F238E27FC236}">
                <a16:creationId xmlns:a16="http://schemas.microsoft.com/office/drawing/2014/main" id="{5FA0B536-51B5-42B5-9A90-720C45616B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4D3821-990A-457C-A508-BC4FB44462D5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13" name="Alatunnisteen paikkamerkki 12">
            <a:extLst>
              <a:ext uri="{FF2B5EF4-FFF2-40B4-BE49-F238E27FC236}">
                <a16:creationId xmlns:a16="http://schemas.microsoft.com/office/drawing/2014/main" id="{4A453BAB-6625-4571-BA7C-CF2D406E0E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6DF42E4B-7E90-4EE9-9768-36D84536F3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2C192306-D59C-43DE-921E-D5C26A781D16}"/>
              </a:ext>
            </a:extLst>
          </p:cNvPr>
          <p:cNvSpPr/>
          <p:nvPr userDrawn="1"/>
        </p:nvSpPr>
        <p:spPr>
          <a:xfrm>
            <a:off x="6414269" y="2425530"/>
            <a:ext cx="584142" cy="505975"/>
          </a:xfrm>
          <a:custGeom>
            <a:avLst/>
            <a:gdLst/>
            <a:ahLst/>
            <a:cxnLst/>
            <a:rect l="l" t="t" r="r" b="b"/>
            <a:pathLst>
              <a:path w="963295" h="834389">
                <a:moveTo>
                  <a:pt x="963237" y="0"/>
                </a:moveTo>
                <a:lnTo>
                  <a:pt x="518434" y="0"/>
                </a:lnTo>
                <a:lnTo>
                  <a:pt x="518434" y="413107"/>
                </a:lnTo>
                <a:lnTo>
                  <a:pt x="731119" y="413107"/>
                </a:lnTo>
                <a:lnTo>
                  <a:pt x="726079" y="449181"/>
                </a:lnTo>
                <a:lnTo>
                  <a:pt x="701027" y="513860"/>
                </a:lnTo>
                <a:lnTo>
                  <a:pt x="653986" y="569844"/>
                </a:lnTo>
                <a:lnTo>
                  <a:pt x="617881" y="597293"/>
                </a:lnTo>
                <a:lnTo>
                  <a:pt x="572698" y="624808"/>
                </a:lnTo>
                <a:lnTo>
                  <a:pt x="518434" y="652388"/>
                </a:lnTo>
                <a:lnTo>
                  <a:pt x="614557" y="834393"/>
                </a:lnTo>
                <a:lnTo>
                  <a:pt x="666896" y="809913"/>
                </a:lnTo>
                <a:lnTo>
                  <a:pt x="714643" y="784390"/>
                </a:lnTo>
                <a:lnTo>
                  <a:pt x="757798" y="757825"/>
                </a:lnTo>
                <a:lnTo>
                  <a:pt x="796362" y="730216"/>
                </a:lnTo>
                <a:lnTo>
                  <a:pt x="830334" y="701565"/>
                </a:lnTo>
                <a:lnTo>
                  <a:pt x="859716" y="671870"/>
                </a:lnTo>
                <a:lnTo>
                  <a:pt x="884507" y="641132"/>
                </a:lnTo>
                <a:lnTo>
                  <a:pt x="908568" y="602442"/>
                </a:lnTo>
                <a:lnTo>
                  <a:pt x="928252" y="559323"/>
                </a:lnTo>
                <a:lnTo>
                  <a:pt x="943560" y="511774"/>
                </a:lnTo>
                <a:lnTo>
                  <a:pt x="954492" y="459797"/>
                </a:lnTo>
                <a:lnTo>
                  <a:pt x="961051" y="403390"/>
                </a:lnTo>
                <a:lnTo>
                  <a:pt x="963237" y="342555"/>
                </a:lnTo>
                <a:lnTo>
                  <a:pt x="963237" y="0"/>
                </a:lnTo>
                <a:close/>
              </a:path>
              <a:path w="963295" h="834389">
                <a:moveTo>
                  <a:pt x="444813" y="0"/>
                </a:moveTo>
                <a:lnTo>
                  <a:pt x="0" y="0"/>
                </a:lnTo>
                <a:lnTo>
                  <a:pt x="0" y="413107"/>
                </a:lnTo>
                <a:lnTo>
                  <a:pt x="212695" y="413107"/>
                </a:lnTo>
                <a:lnTo>
                  <a:pt x="207649" y="449181"/>
                </a:lnTo>
                <a:lnTo>
                  <a:pt x="182597" y="513860"/>
                </a:lnTo>
                <a:lnTo>
                  <a:pt x="135561" y="569844"/>
                </a:lnTo>
                <a:lnTo>
                  <a:pt x="99452" y="597293"/>
                </a:lnTo>
                <a:lnTo>
                  <a:pt x="54265" y="624808"/>
                </a:lnTo>
                <a:lnTo>
                  <a:pt x="0" y="652388"/>
                </a:lnTo>
                <a:lnTo>
                  <a:pt x="96122" y="834393"/>
                </a:lnTo>
                <a:lnTo>
                  <a:pt x="148462" y="809913"/>
                </a:lnTo>
                <a:lnTo>
                  <a:pt x="196210" y="784390"/>
                </a:lnTo>
                <a:lnTo>
                  <a:pt x="239367" y="757825"/>
                </a:lnTo>
                <a:lnTo>
                  <a:pt x="277932" y="730216"/>
                </a:lnTo>
                <a:lnTo>
                  <a:pt x="311904" y="701565"/>
                </a:lnTo>
                <a:lnTo>
                  <a:pt x="341284" y="671870"/>
                </a:lnTo>
                <a:lnTo>
                  <a:pt x="366072" y="641132"/>
                </a:lnTo>
                <a:lnTo>
                  <a:pt x="390134" y="602442"/>
                </a:lnTo>
                <a:lnTo>
                  <a:pt x="409820" y="559323"/>
                </a:lnTo>
                <a:lnTo>
                  <a:pt x="425131" y="511774"/>
                </a:lnTo>
                <a:lnTo>
                  <a:pt x="436066" y="459797"/>
                </a:lnTo>
                <a:lnTo>
                  <a:pt x="442626" y="403390"/>
                </a:lnTo>
                <a:lnTo>
                  <a:pt x="444813" y="342555"/>
                </a:lnTo>
                <a:lnTo>
                  <a:pt x="444813" y="0"/>
                </a:lnTo>
                <a:close/>
              </a:path>
            </a:pathLst>
          </a:custGeom>
          <a:solidFill>
            <a:srgbClr val="00D8CC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A0441B94-046F-42EE-B6D3-728E122FE5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98410" y="2944906"/>
            <a:ext cx="4566527" cy="1671918"/>
          </a:xfrm>
        </p:spPr>
        <p:txBody>
          <a:bodyPr/>
          <a:lstStyle>
            <a:lvl1pPr marL="0" indent="0">
              <a:buNone/>
              <a:defRPr sz="2500" i="1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7" name="Tekstin paikkamerkki 7">
            <a:extLst>
              <a:ext uri="{FF2B5EF4-FFF2-40B4-BE49-F238E27FC236}">
                <a16:creationId xmlns:a16="http://schemas.microsoft.com/office/drawing/2014/main" id="{D59F5E8B-07FA-4ABF-87A3-FCE2D77057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98410" y="4679577"/>
            <a:ext cx="4566527" cy="878728"/>
          </a:xfrm>
        </p:spPr>
        <p:txBody>
          <a:bodyPr/>
          <a:lstStyle>
            <a:lvl1pPr marL="285750" indent="-285750">
              <a:buClr>
                <a:schemeClr val="tx2"/>
              </a:buClr>
              <a:buFont typeface="Geomanist" panose="02000503000000020004" pitchFamily="50" charset="0"/>
              <a:buChar char="–"/>
              <a:defRPr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718533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g object 17">
            <a:extLst>
              <a:ext uri="{FF2B5EF4-FFF2-40B4-BE49-F238E27FC236}">
                <a16:creationId xmlns:a16="http://schemas.microsoft.com/office/drawing/2014/main" id="{10E1F50E-0267-4791-8536-AF37549E4D86}"/>
              </a:ext>
            </a:extLst>
          </p:cNvPr>
          <p:cNvSpPr/>
          <p:nvPr userDrawn="1"/>
        </p:nvSpPr>
        <p:spPr>
          <a:xfrm>
            <a:off x="0" y="0"/>
            <a:ext cx="5760000" cy="6858000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300F5E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7" y="627529"/>
            <a:ext cx="4788000" cy="13447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088776"/>
            <a:ext cx="4788000" cy="41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1400" i="1">
                <a:solidFill>
                  <a:schemeClr val="bg1"/>
                </a:solidFill>
              </a:defRPr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ABB6484-B38D-427A-8DEB-D67D82C7D6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8800" y="2088775"/>
            <a:ext cx="4788000" cy="41400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bg object 17">
            <a:extLst>
              <a:ext uri="{FF2B5EF4-FFF2-40B4-BE49-F238E27FC236}">
                <a16:creationId xmlns:a16="http://schemas.microsoft.com/office/drawing/2014/main" id="{044F0693-F2B2-47CE-A1C8-8F69BF485420}"/>
              </a:ext>
            </a:extLst>
          </p:cNvPr>
          <p:cNvSpPr/>
          <p:nvPr userDrawn="1"/>
        </p:nvSpPr>
        <p:spPr>
          <a:xfrm>
            <a:off x="1816" y="0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00D8CC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12" name="Päivämäärän paikkamerkki 11">
            <a:extLst>
              <a:ext uri="{FF2B5EF4-FFF2-40B4-BE49-F238E27FC236}">
                <a16:creationId xmlns:a16="http://schemas.microsoft.com/office/drawing/2014/main" id="{5FA0B536-51B5-42B5-9A90-720C45616B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8D5EF7-1C58-4796-B468-999C8D764FD8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13" name="Alatunnisteen paikkamerkki 12">
            <a:extLst>
              <a:ext uri="{FF2B5EF4-FFF2-40B4-BE49-F238E27FC236}">
                <a16:creationId xmlns:a16="http://schemas.microsoft.com/office/drawing/2014/main" id="{4A453BAB-6625-4571-BA7C-CF2D406E0E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6DF42E4B-7E90-4EE9-9768-36D84536F3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88C1CA0A-F93C-4AFD-B68A-0BDB5CF3A1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8800" y="1452281"/>
            <a:ext cx="4788000" cy="58214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8607181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uvan paikkamerkki 2">
            <a:extLst>
              <a:ext uri="{FF2B5EF4-FFF2-40B4-BE49-F238E27FC236}">
                <a16:creationId xmlns:a16="http://schemas.microsoft.com/office/drawing/2014/main" id="{D8DB35C5-7247-4ACB-9A83-A179111BD19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-1588" y="-1588"/>
            <a:ext cx="5773738" cy="685958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565275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1588 w 12193588"/>
              <a:gd name="connsiteY0" fmla="*/ 0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88 w 12193588"/>
              <a:gd name="connsiteY6" fmla="*/ 0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588 w 12193588"/>
              <a:gd name="connsiteY5" fmla="*/ 6858000 h 6858000"/>
              <a:gd name="connsiteX6" fmla="*/ 0 w 12193588"/>
              <a:gd name="connsiteY6" fmla="*/ 374650 h 6858000"/>
              <a:gd name="connsiteX7" fmla="*/ 1566863 w 12193588"/>
              <a:gd name="connsiteY7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8313 w 12193588"/>
              <a:gd name="connsiteY4" fmla="*/ 6486525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6726 w 12193588"/>
              <a:gd name="connsiteY4" fmla="*/ 6484938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12193588 w 12193588"/>
              <a:gd name="connsiteY4" fmla="*/ 6483350 h 6858000"/>
              <a:gd name="connsiteX5" fmla="*/ 10626726 w 12193588"/>
              <a:gd name="connsiteY5" fmla="*/ 6484938 h 6858000"/>
              <a:gd name="connsiteX6" fmla="*/ 10626726 w 12193588"/>
              <a:gd name="connsiteY6" fmla="*/ 6856413 h 6858000"/>
              <a:gd name="connsiteX7" fmla="*/ 1588 w 12193588"/>
              <a:gd name="connsiteY7" fmla="*/ 6858000 h 6858000"/>
              <a:gd name="connsiteX8" fmla="*/ 0 w 12193588"/>
              <a:gd name="connsiteY8" fmla="*/ 374650 h 6858000"/>
              <a:gd name="connsiteX9" fmla="*/ 1566863 w 12193588"/>
              <a:gd name="connsiteY9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12193588 w 12193588"/>
              <a:gd name="connsiteY4" fmla="*/ 6483350 h 6858000"/>
              <a:gd name="connsiteX5" fmla="*/ 10626726 w 12193588"/>
              <a:gd name="connsiteY5" fmla="*/ 6484938 h 6858000"/>
              <a:gd name="connsiteX6" fmla="*/ 10626726 w 12193588"/>
              <a:gd name="connsiteY6" fmla="*/ 6856413 h 6858000"/>
              <a:gd name="connsiteX7" fmla="*/ 6097588 w 12193588"/>
              <a:gd name="connsiteY7" fmla="*/ 6858000 h 6858000"/>
              <a:gd name="connsiteX8" fmla="*/ 1588 w 12193588"/>
              <a:gd name="connsiteY8" fmla="*/ 6858000 h 6858000"/>
              <a:gd name="connsiteX9" fmla="*/ 0 w 12193588"/>
              <a:gd name="connsiteY9" fmla="*/ 374650 h 6858000"/>
              <a:gd name="connsiteX10" fmla="*/ 1566863 w 12193588"/>
              <a:gd name="connsiteY10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12193588 w 12193588"/>
              <a:gd name="connsiteY4" fmla="*/ 6483350 h 6858000"/>
              <a:gd name="connsiteX5" fmla="*/ 10626726 w 12193588"/>
              <a:gd name="connsiteY5" fmla="*/ 6484938 h 6858000"/>
              <a:gd name="connsiteX6" fmla="*/ 6097588 w 12193588"/>
              <a:gd name="connsiteY6" fmla="*/ 6858000 h 6858000"/>
              <a:gd name="connsiteX7" fmla="*/ 1588 w 12193588"/>
              <a:gd name="connsiteY7" fmla="*/ 6858000 h 6858000"/>
              <a:gd name="connsiteX8" fmla="*/ 0 w 12193588"/>
              <a:gd name="connsiteY8" fmla="*/ 374650 h 6858000"/>
              <a:gd name="connsiteX9" fmla="*/ 1566863 w 12193588"/>
              <a:gd name="connsiteY9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12193588 w 12193588"/>
              <a:gd name="connsiteY4" fmla="*/ 6483350 h 6858000"/>
              <a:gd name="connsiteX5" fmla="*/ 6097588 w 12193588"/>
              <a:gd name="connsiteY5" fmla="*/ 6858000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6097588 w 12193588"/>
              <a:gd name="connsiteY4" fmla="*/ 6858000 h 6858000"/>
              <a:gd name="connsiteX5" fmla="*/ 1588 w 12193588"/>
              <a:gd name="connsiteY5" fmla="*/ 6858000 h 6858000"/>
              <a:gd name="connsiteX6" fmla="*/ 0 w 12193588"/>
              <a:gd name="connsiteY6" fmla="*/ 374650 h 6858000"/>
              <a:gd name="connsiteX7" fmla="*/ 1566863 w 12193588"/>
              <a:gd name="connsiteY7" fmla="*/ 373062 h 6858000"/>
              <a:gd name="connsiteX0" fmla="*/ 1566863 w 6097588"/>
              <a:gd name="connsiteY0" fmla="*/ 373062 h 6858000"/>
              <a:gd name="connsiteX1" fmla="*/ 1566863 w 6097588"/>
              <a:gd name="connsiteY1" fmla="*/ 0 h 6858000"/>
              <a:gd name="connsiteX2" fmla="*/ 6097588 w 6097588"/>
              <a:gd name="connsiteY2" fmla="*/ 0 h 6858000"/>
              <a:gd name="connsiteX3" fmla="*/ 6097588 w 6097588"/>
              <a:gd name="connsiteY3" fmla="*/ 6858000 h 6858000"/>
              <a:gd name="connsiteX4" fmla="*/ 1588 w 6097588"/>
              <a:gd name="connsiteY4" fmla="*/ 6858000 h 6858000"/>
              <a:gd name="connsiteX5" fmla="*/ 0 w 6097588"/>
              <a:gd name="connsiteY5" fmla="*/ 374650 h 6858000"/>
              <a:gd name="connsiteX6" fmla="*/ 1566863 w 6097588"/>
              <a:gd name="connsiteY6" fmla="*/ 373062 h 6858000"/>
              <a:gd name="connsiteX0" fmla="*/ 1566863 w 6097588"/>
              <a:gd name="connsiteY0" fmla="*/ 374650 h 6859588"/>
              <a:gd name="connsiteX1" fmla="*/ 1566863 w 6097588"/>
              <a:gd name="connsiteY1" fmla="*/ 1588 h 6859588"/>
              <a:gd name="connsiteX2" fmla="*/ 5773738 w 6097588"/>
              <a:gd name="connsiteY2" fmla="*/ 0 h 6859588"/>
              <a:gd name="connsiteX3" fmla="*/ 6097588 w 6097588"/>
              <a:gd name="connsiteY3" fmla="*/ 1588 h 6859588"/>
              <a:gd name="connsiteX4" fmla="*/ 6097588 w 6097588"/>
              <a:gd name="connsiteY4" fmla="*/ 6859588 h 6859588"/>
              <a:gd name="connsiteX5" fmla="*/ 1588 w 6097588"/>
              <a:gd name="connsiteY5" fmla="*/ 6859588 h 6859588"/>
              <a:gd name="connsiteX6" fmla="*/ 0 w 6097588"/>
              <a:gd name="connsiteY6" fmla="*/ 376238 h 6859588"/>
              <a:gd name="connsiteX7" fmla="*/ 1566863 w 6097588"/>
              <a:gd name="connsiteY7" fmla="*/ 374650 h 6859588"/>
              <a:gd name="connsiteX0" fmla="*/ 1566863 w 6097588"/>
              <a:gd name="connsiteY0" fmla="*/ 374650 h 6859588"/>
              <a:gd name="connsiteX1" fmla="*/ 1566863 w 6097588"/>
              <a:gd name="connsiteY1" fmla="*/ 1588 h 6859588"/>
              <a:gd name="connsiteX2" fmla="*/ 5773738 w 6097588"/>
              <a:gd name="connsiteY2" fmla="*/ 0 h 6859588"/>
              <a:gd name="connsiteX3" fmla="*/ 6097588 w 6097588"/>
              <a:gd name="connsiteY3" fmla="*/ 1588 h 6859588"/>
              <a:gd name="connsiteX4" fmla="*/ 6097588 w 6097588"/>
              <a:gd name="connsiteY4" fmla="*/ 6859588 h 6859588"/>
              <a:gd name="connsiteX5" fmla="*/ 5772151 w 6097588"/>
              <a:gd name="connsiteY5" fmla="*/ 6859588 h 6859588"/>
              <a:gd name="connsiteX6" fmla="*/ 1588 w 6097588"/>
              <a:gd name="connsiteY6" fmla="*/ 6859588 h 6859588"/>
              <a:gd name="connsiteX7" fmla="*/ 0 w 6097588"/>
              <a:gd name="connsiteY7" fmla="*/ 376238 h 6859588"/>
              <a:gd name="connsiteX8" fmla="*/ 1566863 w 6097588"/>
              <a:gd name="connsiteY8" fmla="*/ 374650 h 6859588"/>
              <a:gd name="connsiteX0" fmla="*/ 1566863 w 6097588"/>
              <a:gd name="connsiteY0" fmla="*/ 374650 h 6859588"/>
              <a:gd name="connsiteX1" fmla="*/ 1566863 w 6097588"/>
              <a:gd name="connsiteY1" fmla="*/ 1588 h 6859588"/>
              <a:gd name="connsiteX2" fmla="*/ 5773738 w 6097588"/>
              <a:gd name="connsiteY2" fmla="*/ 0 h 6859588"/>
              <a:gd name="connsiteX3" fmla="*/ 6097588 w 6097588"/>
              <a:gd name="connsiteY3" fmla="*/ 1588 h 6859588"/>
              <a:gd name="connsiteX4" fmla="*/ 5772151 w 6097588"/>
              <a:gd name="connsiteY4" fmla="*/ 6859588 h 6859588"/>
              <a:gd name="connsiteX5" fmla="*/ 1588 w 6097588"/>
              <a:gd name="connsiteY5" fmla="*/ 6859588 h 6859588"/>
              <a:gd name="connsiteX6" fmla="*/ 0 w 6097588"/>
              <a:gd name="connsiteY6" fmla="*/ 376238 h 6859588"/>
              <a:gd name="connsiteX7" fmla="*/ 1566863 w 6097588"/>
              <a:gd name="connsiteY7" fmla="*/ 374650 h 6859588"/>
              <a:gd name="connsiteX0" fmla="*/ 1566863 w 5773738"/>
              <a:gd name="connsiteY0" fmla="*/ 374650 h 6859588"/>
              <a:gd name="connsiteX1" fmla="*/ 1566863 w 5773738"/>
              <a:gd name="connsiteY1" fmla="*/ 1588 h 6859588"/>
              <a:gd name="connsiteX2" fmla="*/ 5773738 w 5773738"/>
              <a:gd name="connsiteY2" fmla="*/ 0 h 6859588"/>
              <a:gd name="connsiteX3" fmla="*/ 5772151 w 5773738"/>
              <a:gd name="connsiteY3" fmla="*/ 6859588 h 6859588"/>
              <a:gd name="connsiteX4" fmla="*/ 1588 w 5773738"/>
              <a:gd name="connsiteY4" fmla="*/ 6859588 h 6859588"/>
              <a:gd name="connsiteX5" fmla="*/ 0 w 5773738"/>
              <a:gd name="connsiteY5" fmla="*/ 376238 h 6859588"/>
              <a:gd name="connsiteX6" fmla="*/ 1566863 w 5773738"/>
              <a:gd name="connsiteY6" fmla="*/ 374650 h 685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3738" h="6859588">
                <a:moveTo>
                  <a:pt x="1566863" y="374650"/>
                </a:moveTo>
                <a:cubicBezTo>
                  <a:pt x="1567392" y="252413"/>
                  <a:pt x="1566334" y="123825"/>
                  <a:pt x="1566863" y="1588"/>
                </a:cubicBezTo>
                <a:lnTo>
                  <a:pt x="5773738" y="0"/>
                </a:lnTo>
                <a:lnTo>
                  <a:pt x="5772151" y="6859588"/>
                </a:lnTo>
                <a:lnTo>
                  <a:pt x="1588" y="6859588"/>
                </a:lnTo>
                <a:cubicBezTo>
                  <a:pt x="1059" y="4698471"/>
                  <a:pt x="529" y="2537355"/>
                  <a:pt x="0" y="376238"/>
                </a:cubicBezTo>
                <a:lnTo>
                  <a:pt x="1566863" y="3746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anchor="ctr" anchorCtr="0"/>
          <a:lstStyle>
            <a:lvl1pPr marL="0" indent="0" algn="ctr"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7" y="627529"/>
            <a:ext cx="4788000" cy="13447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088776"/>
            <a:ext cx="4788000" cy="1093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1400" i="1">
                <a:solidFill>
                  <a:schemeClr val="bg1"/>
                </a:solidFill>
              </a:defRPr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ABB6484-B38D-427A-8DEB-D67D82C7D6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8800" y="2088775"/>
            <a:ext cx="4788000" cy="41400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7FA0ABEB-59D7-40C3-8959-C4D289EE97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1D40959-9D59-4811-ABA6-E92E51CC87A9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6C771D3B-1B78-4BF3-8366-A71AE54EC7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F7DC38B2-50BB-465F-8860-8F3A153064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n paikkamerkki 4">
            <a:extLst>
              <a:ext uri="{FF2B5EF4-FFF2-40B4-BE49-F238E27FC236}">
                <a16:creationId xmlns:a16="http://schemas.microsoft.com/office/drawing/2014/main" id="{9952C0C8-62DB-4454-A068-B32810B43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8800" y="1452281"/>
            <a:ext cx="4788000" cy="58214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501724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51361"/>
            <a:ext cx="10515600" cy="210035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0173B0-16C2-4182-AD95-1BD911589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722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9F7C572-07A4-41F1-8FD4-672EFA0E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B1DEE-79D3-4961-A52F-9A5C96DECDB1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745F1CE-1961-4281-9E89-1CB9A1EAA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00AC6CC-8BD5-4F55-8D1A-047814F8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36365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2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51361"/>
            <a:ext cx="10515600" cy="210035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0173B0-16C2-4182-AD95-1BD911589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722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9F7C572-07A4-41F1-8FD4-672EFA0E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EBD36-0648-4467-8CB2-0FF5B064B74A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745F1CE-1961-4281-9E89-1CB9A1EAA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00AC6CC-8BD5-4F55-8D1A-047814F8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DD8444A-710F-4841-916B-A01144F25E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718" y="229796"/>
            <a:ext cx="68199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152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D4FB9D-D480-450E-ABEE-85694599A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6816BF2-7C11-4704-B69C-D48AD5D78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2D5A-B0F6-4C75-B198-8F4BB64EA944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23712F4-A2BA-4821-B84E-367DC3EB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9EF1A2D-DDDF-4B0C-A135-EC3669C4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65680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48" y="1122362"/>
            <a:ext cx="8382000" cy="1800000"/>
          </a:xfrm>
        </p:spPr>
        <p:txBody>
          <a:bodyPr anchor="t" anchorCtr="0"/>
          <a:lstStyle>
            <a:lvl1pPr algn="l">
              <a:defRPr sz="65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048" y="4155142"/>
            <a:ext cx="8382000" cy="125057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D134F8E-4153-4C13-8B3F-12F9BDF07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0BC55B-02FF-487B-9F18-AED2D3850A6F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742299B-DAD2-4F25-A9B7-A0CE2314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6B18C79-4C54-48B8-9FDB-ACA81B27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63211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48" y="1122362"/>
            <a:ext cx="8382000" cy="1800000"/>
          </a:xfrm>
        </p:spPr>
        <p:txBody>
          <a:bodyPr anchor="t" anchorCtr="0"/>
          <a:lstStyle>
            <a:lvl1pPr algn="l">
              <a:defRPr sz="6500">
                <a:solidFill>
                  <a:srgbClr val="FF8C00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048" y="4155142"/>
            <a:ext cx="8382000" cy="125057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D134F8E-4153-4C13-8B3F-12F9BDF07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3972B8-6FB4-4B94-90DF-9C6B7B6F2729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742299B-DAD2-4F25-A9B7-A0CE2314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6B18C79-4C54-48B8-9FDB-ACA81B27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2A6594E4-22A4-4E90-BD04-2EA71EA20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718" y="229796"/>
            <a:ext cx="68199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057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uvan paikkamerkki 2">
            <a:extLst>
              <a:ext uri="{FF2B5EF4-FFF2-40B4-BE49-F238E27FC236}">
                <a16:creationId xmlns:a16="http://schemas.microsoft.com/office/drawing/2014/main" id="{49E40927-BBBE-4635-B5B1-51EB35CA63C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588" y="0"/>
            <a:ext cx="12193588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565275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1588 w 12193588"/>
              <a:gd name="connsiteY0" fmla="*/ 0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88 w 12193588"/>
              <a:gd name="connsiteY6" fmla="*/ 0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588 w 12193588"/>
              <a:gd name="connsiteY5" fmla="*/ 6858000 h 6858000"/>
              <a:gd name="connsiteX6" fmla="*/ 0 w 12193588"/>
              <a:gd name="connsiteY6" fmla="*/ 374650 h 6858000"/>
              <a:gd name="connsiteX7" fmla="*/ 1566863 w 12193588"/>
              <a:gd name="connsiteY7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8313 w 12193588"/>
              <a:gd name="connsiteY4" fmla="*/ 6486525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6726 w 12193588"/>
              <a:gd name="connsiteY4" fmla="*/ 6484938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588" h="6858000">
                <a:moveTo>
                  <a:pt x="1566863" y="373062"/>
                </a:moveTo>
                <a:cubicBezTo>
                  <a:pt x="1567392" y="250825"/>
                  <a:pt x="1566334" y="122237"/>
                  <a:pt x="1566863" y="0"/>
                </a:cubicBezTo>
                <a:lnTo>
                  <a:pt x="12193588" y="0"/>
                </a:lnTo>
                <a:lnTo>
                  <a:pt x="12193588" y="6483350"/>
                </a:lnTo>
                <a:lnTo>
                  <a:pt x="10626726" y="6484938"/>
                </a:lnTo>
                <a:lnTo>
                  <a:pt x="10626726" y="6856413"/>
                </a:lnTo>
                <a:lnTo>
                  <a:pt x="1588" y="6858000"/>
                </a:lnTo>
                <a:cubicBezTo>
                  <a:pt x="1059" y="4696883"/>
                  <a:pt x="529" y="2535767"/>
                  <a:pt x="0" y="374650"/>
                </a:cubicBezTo>
                <a:lnTo>
                  <a:pt x="1566863" y="3730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anchor="ctr" anchorCtr="0"/>
          <a:lstStyle>
            <a:lvl1pPr marL="0" indent="0" algn="ctr"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48" y="1122361"/>
            <a:ext cx="8382000" cy="1800000"/>
          </a:xfrm>
        </p:spPr>
        <p:txBody>
          <a:bodyPr anchor="t" anchorCtr="0"/>
          <a:lstStyle>
            <a:lvl1pPr algn="l">
              <a:defRPr sz="6500">
                <a:solidFill>
                  <a:srgbClr val="FF8C00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048" y="4155142"/>
            <a:ext cx="8382000" cy="125057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D134F8E-4153-4C13-8B3F-12F9BDF07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8A1AE88-E35A-4A19-BA94-6B2A73FAB1FD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742299B-DAD2-4F25-A9B7-A0CE2314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6B18C79-4C54-48B8-9FDB-ACA81B27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76CBE87-96CE-43D0-8BBC-FE2F1F9986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82400" y="230400"/>
            <a:ext cx="680400" cy="3024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2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070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088775"/>
            <a:ext cx="4788000" cy="414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ABB6484-B38D-427A-8DEB-D67D82C7D6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80121" y="2088775"/>
            <a:ext cx="4788000" cy="414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2DC5404-9034-4C91-B457-4039C06959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34E3CEF-71A3-471B-BDD5-8169FA17CD44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19D6948-8DF2-4DF1-8401-5A30EEFD8F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D95326F-A8EB-4CEA-88E4-97AFAE86A3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0729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D9F9D-0183-4C24-8FFD-14760FE24703}" type="datetime1">
              <a:rPr lang="fi-FI" smtClean="0"/>
              <a:t>28.8.2022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90642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25D518-1B8C-4AFA-831E-209AC0249830}" type="datetime1">
              <a:rPr lang="fi-FI" smtClean="0"/>
              <a:t>28.8.2022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23F98A4-CC5E-47EB-9896-4CF379FE2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718" y="229796"/>
            <a:ext cx="68199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777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088775"/>
            <a:ext cx="4788000" cy="41400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ABB6484-B38D-427A-8DEB-D67D82C7D6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80121" y="2088775"/>
            <a:ext cx="4788000" cy="41400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2DC5404-9034-4C91-B457-4039C06959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BC29D6-5085-4AE9-A065-0667E9D682D2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19D6948-8DF2-4DF1-8401-5A30EEFD8F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D95326F-A8EB-4CEA-88E4-97AFAE86A3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34649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787462"/>
            <a:ext cx="4788000" cy="3441313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ABB6484-B38D-427A-8DEB-D67D82C7D6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8800" y="2787462"/>
            <a:ext cx="4788000" cy="3441313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7192C681-E03B-42EF-93CB-62882EDFB5D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7527" y="2088775"/>
            <a:ext cx="4788000" cy="58214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E17FF42-CA18-47DE-941E-A9A99DC8E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8800" y="2088775"/>
            <a:ext cx="4788000" cy="58214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EF38D506-1637-4E50-8177-47445F24CC2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B0DA106-B379-479A-A0BE-0390E8022853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5A95C55B-EA85-413D-9A4B-92385D9622E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35C8A7D7-FBE4-4B84-9B26-1D75839ACB1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95160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g object 17">
            <a:extLst>
              <a:ext uri="{FF2B5EF4-FFF2-40B4-BE49-F238E27FC236}">
                <a16:creationId xmlns:a16="http://schemas.microsoft.com/office/drawing/2014/main" id="{10E1F50E-0267-4791-8536-AF37549E4D86}"/>
              </a:ext>
            </a:extLst>
          </p:cNvPr>
          <p:cNvSpPr/>
          <p:nvPr userDrawn="1"/>
        </p:nvSpPr>
        <p:spPr>
          <a:xfrm>
            <a:off x="0" y="0"/>
            <a:ext cx="5760000" cy="6858000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300F5E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7" y="627529"/>
            <a:ext cx="4788000" cy="13447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088776"/>
            <a:ext cx="4788000" cy="41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1400" i="1">
                <a:solidFill>
                  <a:schemeClr val="bg1"/>
                </a:solidFill>
              </a:defRPr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10" name="bg object 17">
            <a:extLst>
              <a:ext uri="{FF2B5EF4-FFF2-40B4-BE49-F238E27FC236}">
                <a16:creationId xmlns:a16="http://schemas.microsoft.com/office/drawing/2014/main" id="{044F0693-F2B2-47CE-A1C8-8F69BF485420}"/>
              </a:ext>
            </a:extLst>
          </p:cNvPr>
          <p:cNvSpPr/>
          <p:nvPr userDrawn="1"/>
        </p:nvSpPr>
        <p:spPr>
          <a:xfrm>
            <a:off x="1816" y="0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FF8C00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12" name="Päivämäärän paikkamerkki 11">
            <a:extLst>
              <a:ext uri="{FF2B5EF4-FFF2-40B4-BE49-F238E27FC236}">
                <a16:creationId xmlns:a16="http://schemas.microsoft.com/office/drawing/2014/main" id="{5FA0B536-51B5-42B5-9A90-720C45616B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4D3821-990A-457C-A508-BC4FB44462D5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13" name="Alatunnisteen paikkamerkki 12">
            <a:extLst>
              <a:ext uri="{FF2B5EF4-FFF2-40B4-BE49-F238E27FC236}">
                <a16:creationId xmlns:a16="http://schemas.microsoft.com/office/drawing/2014/main" id="{4A453BAB-6625-4571-BA7C-CF2D406E0E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6DF42E4B-7E90-4EE9-9768-36D84536F3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2C192306-D59C-43DE-921E-D5C26A781D16}"/>
              </a:ext>
            </a:extLst>
          </p:cNvPr>
          <p:cNvSpPr/>
          <p:nvPr userDrawn="1"/>
        </p:nvSpPr>
        <p:spPr>
          <a:xfrm>
            <a:off x="6414269" y="2425530"/>
            <a:ext cx="584142" cy="505975"/>
          </a:xfrm>
          <a:custGeom>
            <a:avLst/>
            <a:gdLst/>
            <a:ahLst/>
            <a:cxnLst/>
            <a:rect l="l" t="t" r="r" b="b"/>
            <a:pathLst>
              <a:path w="963295" h="834389">
                <a:moveTo>
                  <a:pt x="963237" y="0"/>
                </a:moveTo>
                <a:lnTo>
                  <a:pt x="518434" y="0"/>
                </a:lnTo>
                <a:lnTo>
                  <a:pt x="518434" y="413107"/>
                </a:lnTo>
                <a:lnTo>
                  <a:pt x="731119" y="413107"/>
                </a:lnTo>
                <a:lnTo>
                  <a:pt x="726079" y="449181"/>
                </a:lnTo>
                <a:lnTo>
                  <a:pt x="701027" y="513860"/>
                </a:lnTo>
                <a:lnTo>
                  <a:pt x="653986" y="569844"/>
                </a:lnTo>
                <a:lnTo>
                  <a:pt x="617881" y="597293"/>
                </a:lnTo>
                <a:lnTo>
                  <a:pt x="572698" y="624808"/>
                </a:lnTo>
                <a:lnTo>
                  <a:pt x="518434" y="652388"/>
                </a:lnTo>
                <a:lnTo>
                  <a:pt x="614557" y="834393"/>
                </a:lnTo>
                <a:lnTo>
                  <a:pt x="666896" y="809913"/>
                </a:lnTo>
                <a:lnTo>
                  <a:pt x="714643" y="784390"/>
                </a:lnTo>
                <a:lnTo>
                  <a:pt x="757798" y="757825"/>
                </a:lnTo>
                <a:lnTo>
                  <a:pt x="796362" y="730216"/>
                </a:lnTo>
                <a:lnTo>
                  <a:pt x="830334" y="701565"/>
                </a:lnTo>
                <a:lnTo>
                  <a:pt x="859716" y="671870"/>
                </a:lnTo>
                <a:lnTo>
                  <a:pt x="884507" y="641132"/>
                </a:lnTo>
                <a:lnTo>
                  <a:pt x="908568" y="602442"/>
                </a:lnTo>
                <a:lnTo>
                  <a:pt x="928252" y="559323"/>
                </a:lnTo>
                <a:lnTo>
                  <a:pt x="943560" y="511774"/>
                </a:lnTo>
                <a:lnTo>
                  <a:pt x="954492" y="459797"/>
                </a:lnTo>
                <a:lnTo>
                  <a:pt x="961051" y="403390"/>
                </a:lnTo>
                <a:lnTo>
                  <a:pt x="963237" y="342555"/>
                </a:lnTo>
                <a:lnTo>
                  <a:pt x="963237" y="0"/>
                </a:lnTo>
                <a:close/>
              </a:path>
              <a:path w="963295" h="834389">
                <a:moveTo>
                  <a:pt x="444813" y="0"/>
                </a:moveTo>
                <a:lnTo>
                  <a:pt x="0" y="0"/>
                </a:lnTo>
                <a:lnTo>
                  <a:pt x="0" y="413107"/>
                </a:lnTo>
                <a:lnTo>
                  <a:pt x="212695" y="413107"/>
                </a:lnTo>
                <a:lnTo>
                  <a:pt x="207649" y="449181"/>
                </a:lnTo>
                <a:lnTo>
                  <a:pt x="182597" y="513860"/>
                </a:lnTo>
                <a:lnTo>
                  <a:pt x="135561" y="569844"/>
                </a:lnTo>
                <a:lnTo>
                  <a:pt x="99452" y="597293"/>
                </a:lnTo>
                <a:lnTo>
                  <a:pt x="54265" y="624808"/>
                </a:lnTo>
                <a:lnTo>
                  <a:pt x="0" y="652388"/>
                </a:lnTo>
                <a:lnTo>
                  <a:pt x="96122" y="834393"/>
                </a:lnTo>
                <a:lnTo>
                  <a:pt x="148462" y="809913"/>
                </a:lnTo>
                <a:lnTo>
                  <a:pt x="196210" y="784390"/>
                </a:lnTo>
                <a:lnTo>
                  <a:pt x="239367" y="757825"/>
                </a:lnTo>
                <a:lnTo>
                  <a:pt x="277932" y="730216"/>
                </a:lnTo>
                <a:lnTo>
                  <a:pt x="311904" y="701565"/>
                </a:lnTo>
                <a:lnTo>
                  <a:pt x="341284" y="671870"/>
                </a:lnTo>
                <a:lnTo>
                  <a:pt x="366072" y="641132"/>
                </a:lnTo>
                <a:lnTo>
                  <a:pt x="390134" y="602442"/>
                </a:lnTo>
                <a:lnTo>
                  <a:pt x="409820" y="559323"/>
                </a:lnTo>
                <a:lnTo>
                  <a:pt x="425131" y="511774"/>
                </a:lnTo>
                <a:lnTo>
                  <a:pt x="436066" y="459797"/>
                </a:lnTo>
                <a:lnTo>
                  <a:pt x="442626" y="403390"/>
                </a:lnTo>
                <a:lnTo>
                  <a:pt x="444813" y="342555"/>
                </a:lnTo>
                <a:lnTo>
                  <a:pt x="444813" y="0"/>
                </a:lnTo>
                <a:close/>
              </a:path>
            </a:pathLst>
          </a:custGeom>
          <a:solidFill>
            <a:srgbClr val="FF8C00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A0441B94-046F-42EE-B6D3-728E122FE5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98410" y="2944906"/>
            <a:ext cx="4566527" cy="1671918"/>
          </a:xfrm>
        </p:spPr>
        <p:txBody>
          <a:bodyPr/>
          <a:lstStyle>
            <a:lvl1pPr marL="0" indent="0">
              <a:buNone/>
              <a:defRPr sz="2500" i="1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7" name="Tekstin paikkamerkki 7">
            <a:extLst>
              <a:ext uri="{FF2B5EF4-FFF2-40B4-BE49-F238E27FC236}">
                <a16:creationId xmlns:a16="http://schemas.microsoft.com/office/drawing/2014/main" id="{D59F5E8B-07FA-4ABF-87A3-FCE2D77057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98410" y="4679577"/>
            <a:ext cx="4566527" cy="878728"/>
          </a:xfrm>
        </p:spPr>
        <p:txBody>
          <a:bodyPr/>
          <a:lstStyle>
            <a:lvl1pPr marL="285750" indent="-285750">
              <a:buClr>
                <a:schemeClr val="tx2"/>
              </a:buClr>
              <a:buFont typeface="Geomanist" panose="02000503000000020004" pitchFamily="50" charset="0"/>
              <a:buChar char="–"/>
              <a:defRPr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72492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g object 17">
            <a:extLst>
              <a:ext uri="{FF2B5EF4-FFF2-40B4-BE49-F238E27FC236}">
                <a16:creationId xmlns:a16="http://schemas.microsoft.com/office/drawing/2014/main" id="{10E1F50E-0267-4791-8536-AF37549E4D86}"/>
              </a:ext>
            </a:extLst>
          </p:cNvPr>
          <p:cNvSpPr/>
          <p:nvPr userDrawn="1"/>
        </p:nvSpPr>
        <p:spPr>
          <a:xfrm>
            <a:off x="0" y="0"/>
            <a:ext cx="5760000" cy="6858000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300F5E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7" y="627529"/>
            <a:ext cx="4788000" cy="13447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088776"/>
            <a:ext cx="4788000" cy="41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1400" i="1">
                <a:solidFill>
                  <a:schemeClr val="bg1"/>
                </a:solidFill>
              </a:defRPr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ABB6484-B38D-427A-8DEB-D67D82C7D6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8800" y="2088775"/>
            <a:ext cx="4788000" cy="41400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bg object 17">
            <a:extLst>
              <a:ext uri="{FF2B5EF4-FFF2-40B4-BE49-F238E27FC236}">
                <a16:creationId xmlns:a16="http://schemas.microsoft.com/office/drawing/2014/main" id="{044F0693-F2B2-47CE-A1C8-8F69BF485420}"/>
              </a:ext>
            </a:extLst>
          </p:cNvPr>
          <p:cNvSpPr/>
          <p:nvPr userDrawn="1"/>
        </p:nvSpPr>
        <p:spPr>
          <a:xfrm>
            <a:off x="1816" y="0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FF8C00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12" name="Päivämäärän paikkamerkki 11">
            <a:extLst>
              <a:ext uri="{FF2B5EF4-FFF2-40B4-BE49-F238E27FC236}">
                <a16:creationId xmlns:a16="http://schemas.microsoft.com/office/drawing/2014/main" id="{5FA0B536-51B5-42B5-9A90-720C45616B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8D5EF7-1C58-4796-B468-999C8D764FD8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13" name="Alatunnisteen paikkamerkki 12">
            <a:extLst>
              <a:ext uri="{FF2B5EF4-FFF2-40B4-BE49-F238E27FC236}">
                <a16:creationId xmlns:a16="http://schemas.microsoft.com/office/drawing/2014/main" id="{4A453BAB-6625-4571-BA7C-CF2D406E0E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6DF42E4B-7E90-4EE9-9768-36D84536F3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88C1CA0A-F93C-4AFD-B68A-0BDB5CF3A1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8800" y="1452281"/>
            <a:ext cx="4788000" cy="58214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36519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uvan paikkamerkki 2">
            <a:extLst>
              <a:ext uri="{FF2B5EF4-FFF2-40B4-BE49-F238E27FC236}">
                <a16:creationId xmlns:a16="http://schemas.microsoft.com/office/drawing/2014/main" id="{658E366B-1468-444B-BF41-7A2A91F090E5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-1588" y="-1588"/>
            <a:ext cx="5773738" cy="685958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565275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1588 w 12193588"/>
              <a:gd name="connsiteY0" fmla="*/ 0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88 w 12193588"/>
              <a:gd name="connsiteY6" fmla="*/ 0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588 w 12193588"/>
              <a:gd name="connsiteY5" fmla="*/ 6858000 h 6858000"/>
              <a:gd name="connsiteX6" fmla="*/ 0 w 12193588"/>
              <a:gd name="connsiteY6" fmla="*/ 374650 h 6858000"/>
              <a:gd name="connsiteX7" fmla="*/ 1566863 w 12193588"/>
              <a:gd name="connsiteY7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8313 w 12193588"/>
              <a:gd name="connsiteY4" fmla="*/ 6486525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6726 w 12193588"/>
              <a:gd name="connsiteY4" fmla="*/ 6484938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12193588 w 12193588"/>
              <a:gd name="connsiteY4" fmla="*/ 6483350 h 6858000"/>
              <a:gd name="connsiteX5" fmla="*/ 10626726 w 12193588"/>
              <a:gd name="connsiteY5" fmla="*/ 6484938 h 6858000"/>
              <a:gd name="connsiteX6" fmla="*/ 10626726 w 12193588"/>
              <a:gd name="connsiteY6" fmla="*/ 6856413 h 6858000"/>
              <a:gd name="connsiteX7" fmla="*/ 1588 w 12193588"/>
              <a:gd name="connsiteY7" fmla="*/ 6858000 h 6858000"/>
              <a:gd name="connsiteX8" fmla="*/ 0 w 12193588"/>
              <a:gd name="connsiteY8" fmla="*/ 374650 h 6858000"/>
              <a:gd name="connsiteX9" fmla="*/ 1566863 w 12193588"/>
              <a:gd name="connsiteY9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12193588 w 12193588"/>
              <a:gd name="connsiteY4" fmla="*/ 6483350 h 6858000"/>
              <a:gd name="connsiteX5" fmla="*/ 10626726 w 12193588"/>
              <a:gd name="connsiteY5" fmla="*/ 6484938 h 6858000"/>
              <a:gd name="connsiteX6" fmla="*/ 10626726 w 12193588"/>
              <a:gd name="connsiteY6" fmla="*/ 6856413 h 6858000"/>
              <a:gd name="connsiteX7" fmla="*/ 6097588 w 12193588"/>
              <a:gd name="connsiteY7" fmla="*/ 6858000 h 6858000"/>
              <a:gd name="connsiteX8" fmla="*/ 1588 w 12193588"/>
              <a:gd name="connsiteY8" fmla="*/ 6858000 h 6858000"/>
              <a:gd name="connsiteX9" fmla="*/ 0 w 12193588"/>
              <a:gd name="connsiteY9" fmla="*/ 374650 h 6858000"/>
              <a:gd name="connsiteX10" fmla="*/ 1566863 w 12193588"/>
              <a:gd name="connsiteY10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12193588 w 12193588"/>
              <a:gd name="connsiteY4" fmla="*/ 6483350 h 6858000"/>
              <a:gd name="connsiteX5" fmla="*/ 10626726 w 12193588"/>
              <a:gd name="connsiteY5" fmla="*/ 6484938 h 6858000"/>
              <a:gd name="connsiteX6" fmla="*/ 6097588 w 12193588"/>
              <a:gd name="connsiteY6" fmla="*/ 6858000 h 6858000"/>
              <a:gd name="connsiteX7" fmla="*/ 1588 w 12193588"/>
              <a:gd name="connsiteY7" fmla="*/ 6858000 h 6858000"/>
              <a:gd name="connsiteX8" fmla="*/ 0 w 12193588"/>
              <a:gd name="connsiteY8" fmla="*/ 374650 h 6858000"/>
              <a:gd name="connsiteX9" fmla="*/ 1566863 w 12193588"/>
              <a:gd name="connsiteY9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12193588 w 12193588"/>
              <a:gd name="connsiteY4" fmla="*/ 6483350 h 6858000"/>
              <a:gd name="connsiteX5" fmla="*/ 6097588 w 12193588"/>
              <a:gd name="connsiteY5" fmla="*/ 6858000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6097588 w 12193588"/>
              <a:gd name="connsiteY2" fmla="*/ 0 h 6858000"/>
              <a:gd name="connsiteX3" fmla="*/ 12193588 w 12193588"/>
              <a:gd name="connsiteY3" fmla="*/ 0 h 6858000"/>
              <a:gd name="connsiteX4" fmla="*/ 6097588 w 12193588"/>
              <a:gd name="connsiteY4" fmla="*/ 6858000 h 6858000"/>
              <a:gd name="connsiteX5" fmla="*/ 1588 w 12193588"/>
              <a:gd name="connsiteY5" fmla="*/ 6858000 h 6858000"/>
              <a:gd name="connsiteX6" fmla="*/ 0 w 12193588"/>
              <a:gd name="connsiteY6" fmla="*/ 374650 h 6858000"/>
              <a:gd name="connsiteX7" fmla="*/ 1566863 w 12193588"/>
              <a:gd name="connsiteY7" fmla="*/ 373062 h 6858000"/>
              <a:gd name="connsiteX0" fmla="*/ 1566863 w 6097588"/>
              <a:gd name="connsiteY0" fmla="*/ 373062 h 6858000"/>
              <a:gd name="connsiteX1" fmla="*/ 1566863 w 6097588"/>
              <a:gd name="connsiteY1" fmla="*/ 0 h 6858000"/>
              <a:gd name="connsiteX2" fmla="*/ 6097588 w 6097588"/>
              <a:gd name="connsiteY2" fmla="*/ 0 h 6858000"/>
              <a:gd name="connsiteX3" fmla="*/ 6097588 w 6097588"/>
              <a:gd name="connsiteY3" fmla="*/ 6858000 h 6858000"/>
              <a:gd name="connsiteX4" fmla="*/ 1588 w 6097588"/>
              <a:gd name="connsiteY4" fmla="*/ 6858000 h 6858000"/>
              <a:gd name="connsiteX5" fmla="*/ 0 w 6097588"/>
              <a:gd name="connsiteY5" fmla="*/ 374650 h 6858000"/>
              <a:gd name="connsiteX6" fmla="*/ 1566863 w 6097588"/>
              <a:gd name="connsiteY6" fmla="*/ 373062 h 6858000"/>
              <a:gd name="connsiteX0" fmla="*/ 1566863 w 6097588"/>
              <a:gd name="connsiteY0" fmla="*/ 374650 h 6859588"/>
              <a:gd name="connsiteX1" fmla="*/ 1566863 w 6097588"/>
              <a:gd name="connsiteY1" fmla="*/ 1588 h 6859588"/>
              <a:gd name="connsiteX2" fmla="*/ 5773738 w 6097588"/>
              <a:gd name="connsiteY2" fmla="*/ 0 h 6859588"/>
              <a:gd name="connsiteX3" fmla="*/ 6097588 w 6097588"/>
              <a:gd name="connsiteY3" fmla="*/ 1588 h 6859588"/>
              <a:gd name="connsiteX4" fmla="*/ 6097588 w 6097588"/>
              <a:gd name="connsiteY4" fmla="*/ 6859588 h 6859588"/>
              <a:gd name="connsiteX5" fmla="*/ 1588 w 6097588"/>
              <a:gd name="connsiteY5" fmla="*/ 6859588 h 6859588"/>
              <a:gd name="connsiteX6" fmla="*/ 0 w 6097588"/>
              <a:gd name="connsiteY6" fmla="*/ 376238 h 6859588"/>
              <a:gd name="connsiteX7" fmla="*/ 1566863 w 6097588"/>
              <a:gd name="connsiteY7" fmla="*/ 374650 h 6859588"/>
              <a:gd name="connsiteX0" fmla="*/ 1566863 w 6097588"/>
              <a:gd name="connsiteY0" fmla="*/ 374650 h 6859588"/>
              <a:gd name="connsiteX1" fmla="*/ 1566863 w 6097588"/>
              <a:gd name="connsiteY1" fmla="*/ 1588 h 6859588"/>
              <a:gd name="connsiteX2" fmla="*/ 5773738 w 6097588"/>
              <a:gd name="connsiteY2" fmla="*/ 0 h 6859588"/>
              <a:gd name="connsiteX3" fmla="*/ 6097588 w 6097588"/>
              <a:gd name="connsiteY3" fmla="*/ 1588 h 6859588"/>
              <a:gd name="connsiteX4" fmla="*/ 6097588 w 6097588"/>
              <a:gd name="connsiteY4" fmla="*/ 6859588 h 6859588"/>
              <a:gd name="connsiteX5" fmla="*/ 5772151 w 6097588"/>
              <a:gd name="connsiteY5" fmla="*/ 6859588 h 6859588"/>
              <a:gd name="connsiteX6" fmla="*/ 1588 w 6097588"/>
              <a:gd name="connsiteY6" fmla="*/ 6859588 h 6859588"/>
              <a:gd name="connsiteX7" fmla="*/ 0 w 6097588"/>
              <a:gd name="connsiteY7" fmla="*/ 376238 h 6859588"/>
              <a:gd name="connsiteX8" fmla="*/ 1566863 w 6097588"/>
              <a:gd name="connsiteY8" fmla="*/ 374650 h 6859588"/>
              <a:gd name="connsiteX0" fmla="*/ 1566863 w 6097588"/>
              <a:gd name="connsiteY0" fmla="*/ 374650 h 6859588"/>
              <a:gd name="connsiteX1" fmla="*/ 1566863 w 6097588"/>
              <a:gd name="connsiteY1" fmla="*/ 1588 h 6859588"/>
              <a:gd name="connsiteX2" fmla="*/ 5773738 w 6097588"/>
              <a:gd name="connsiteY2" fmla="*/ 0 h 6859588"/>
              <a:gd name="connsiteX3" fmla="*/ 6097588 w 6097588"/>
              <a:gd name="connsiteY3" fmla="*/ 1588 h 6859588"/>
              <a:gd name="connsiteX4" fmla="*/ 5772151 w 6097588"/>
              <a:gd name="connsiteY4" fmla="*/ 6859588 h 6859588"/>
              <a:gd name="connsiteX5" fmla="*/ 1588 w 6097588"/>
              <a:gd name="connsiteY5" fmla="*/ 6859588 h 6859588"/>
              <a:gd name="connsiteX6" fmla="*/ 0 w 6097588"/>
              <a:gd name="connsiteY6" fmla="*/ 376238 h 6859588"/>
              <a:gd name="connsiteX7" fmla="*/ 1566863 w 6097588"/>
              <a:gd name="connsiteY7" fmla="*/ 374650 h 6859588"/>
              <a:gd name="connsiteX0" fmla="*/ 1566863 w 5773738"/>
              <a:gd name="connsiteY0" fmla="*/ 374650 h 6859588"/>
              <a:gd name="connsiteX1" fmla="*/ 1566863 w 5773738"/>
              <a:gd name="connsiteY1" fmla="*/ 1588 h 6859588"/>
              <a:gd name="connsiteX2" fmla="*/ 5773738 w 5773738"/>
              <a:gd name="connsiteY2" fmla="*/ 0 h 6859588"/>
              <a:gd name="connsiteX3" fmla="*/ 5772151 w 5773738"/>
              <a:gd name="connsiteY3" fmla="*/ 6859588 h 6859588"/>
              <a:gd name="connsiteX4" fmla="*/ 1588 w 5773738"/>
              <a:gd name="connsiteY4" fmla="*/ 6859588 h 6859588"/>
              <a:gd name="connsiteX5" fmla="*/ 0 w 5773738"/>
              <a:gd name="connsiteY5" fmla="*/ 376238 h 6859588"/>
              <a:gd name="connsiteX6" fmla="*/ 1566863 w 5773738"/>
              <a:gd name="connsiteY6" fmla="*/ 374650 h 685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3738" h="6859588">
                <a:moveTo>
                  <a:pt x="1566863" y="374650"/>
                </a:moveTo>
                <a:cubicBezTo>
                  <a:pt x="1567392" y="252413"/>
                  <a:pt x="1566334" y="123825"/>
                  <a:pt x="1566863" y="1588"/>
                </a:cubicBezTo>
                <a:lnTo>
                  <a:pt x="5773738" y="0"/>
                </a:lnTo>
                <a:lnTo>
                  <a:pt x="5772151" y="6859588"/>
                </a:lnTo>
                <a:lnTo>
                  <a:pt x="1588" y="6859588"/>
                </a:lnTo>
                <a:cubicBezTo>
                  <a:pt x="1059" y="4698471"/>
                  <a:pt x="529" y="2537355"/>
                  <a:pt x="0" y="376238"/>
                </a:cubicBezTo>
                <a:lnTo>
                  <a:pt x="1566863" y="3746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anchor="ctr" anchorCtr="0"/>
          <a:lstStyle>
            <a:lvl1pPr marL="0" indent="0" algn="ctr"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7" y="627529"/>
            <a:ext cx="4788000" cy="13447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088776"/>
            <a:ext cx="4788000" cy="1093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1400" i="1">
                <a:solidFill>
                  <a:schemeClr val="bg1"/>
                </a:solidFill>
              </a:defRPr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ABB6484-B38D-427A-8DEB-D67D82C7D6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8800" y="2088775"/>
            <a:ext cx="4788000" cy="41400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7FA0ABEB-59D7-40C3-8959-C4D289EE97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1D40959-9D59-4811-ABA6-E92E51CC87A9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6C771D3B-1B78-4BF3-8366-A71AE54EC7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F7DC38B2-50BB-465F-8860-8F3A153064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n paikkamerkki 4">
            <a:extLst>
              <a:ext uri="{FF2B5EF4-FFF2-40B4-BE49-F238E27FC236}">
                <a16:creationId xmlns:a16="http://schemas.microsoft.com/office/drawing/2014/main" id="{9952C0C8-62DB-4454-A068-B32810B43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8800" y="1452281"/>
            <a:ext cx="4788000" cy="58214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4797250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51361"/>
            <a:ext cx="10515600" cy="210035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0173B0-16C2-4182-AD95-1BD911589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722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9F7C572-07A4-41F1-8FD4-672EFA0E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B1DEE-79D3-4961-A52F-9A5C96DECDB1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745F1CE-1961-4281-9E89-1CB9A1EAA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00AC6CC-8BD5-4F55-8D1A-047814F8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66351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2">
    <p:bg>
      <p:bgPr>
        <a:solidFill>
          <a:srgbClr val="300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51361"/>
            <a:ext cx="10515600" cy="210035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0173B0-16C2-4182-AD95-1BD911589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722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9F7C572-07A4-41F1-8FD4-672EFA0E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EBD36-0648-4467-8CB2-0FF5B064B74A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745F1CE-1961-4281-9E89-1CB9A1EAA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00AC6CC-8BD5-4F55-8D1A-047814F8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DD8444A-710F-4841-916B-A01144F25E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718" y="229796"/>
            <a:ext cx="68199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062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D4FB9D-D480-450E-ABEE-85694599A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6816BF2-7C11-4704-B69C-D48AD5D78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2D5A-B0F6-4C75-B198-8F4BB64EA944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23712F4-A2BA-4821-B84E-367DC3EB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9EF1A2D-DDDF-4B0C-A135-EC3669C4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9210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787462"/>
            <a:ext cx="4788000" cy="344131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ABB6484-B38D-427A-8DEB-D67D82C7D6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8800" y="2787462"/>
            <a:ext cx="4788000" cy="344131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7192C681-E03B-42EF-93CB-62882EDFB5D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7527" y="2088775"/>
            <a:ext cx="4788000" cy="58214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E17FF42-CA18-47DE-941E-A9A99DC8E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8800" y="2088775"/>
            <a:ext cx="4788000" cy="58214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EF38D506-1637-4E50-8177-47445F24CC2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C36189-F795-4E17-90F6-4B736F064E3A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5A95C55B-EA85-413D-9A4B-92385D9622E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3" name="Dian numeron paikkamerkki 12">
            <a:extLst>
              <a:ext uri="{FF2B5EF4-FFF2-40B4-BE49-F238E27FC236}">
                <a16:creationId xmlns:a16="http://schemas.microsoft.com/office/drawing/2014/main" id="{35C8A7D7-FBE4-4B84-9B26-1D75839ACB1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580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g object 17">
            <a:extLst>
              <a:ext uri="{FF2B5EF4-FFF2-40B4-BE49-F238E27FC236}">
                <a16:creationId xmlns:a16="http://schemas.microsoft.com/office/drawing/2014/main" id="{10E1F50E-0267-4791-8536-AF37549E4D86}"/>
              </a:ext>
            </a:extLst>
          </p:cNvPr>
          <p:cNvSpPr/>
          <p:nvPr userDrawn="1"/>
        </p:nvSpPr>
        <p:spPr>
          <a:xfrm>
            <a:off x="0" y="0"/>
            <a:ext cx="5760000" cy="6858000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300F5E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7" y="627529"/>
            <a:ext cx="4788000" cy="13447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088776"/>
            <a:ext cx="4788000" cy="41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1400" i="1">
                <a:solidFill>
                  <a:schemeClr val="bg1"/>
                </a:solidFill>
              </a:defRPr>
            </a:lvl3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0" name="bg object 17">
            <a:extLst>
              <a:ext uri="{FF2B5EF4-FFF2-40B4-BE49-F238E27FC236}">
                <a16:creationId xmlns:a16="http://schemas.microsoft.com/office/drawing/2014/main" id="{044F0693-F2B2-47CE-A1C8-8F69BF485420}"/>
              </a:ext>
            </a:extLst>
          </p:cNvPr>
          <p:cNvSpPr/>
          <p:nvPr userDrawn="1"/>
        </p:nvSpPr>
        <p:spPr>
          <a:xfrm>
            <a:off x="1816" y="0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12" name="Päivämäärän paikkamerkki 11">
            <a:extLst>
              <a:ext uri="{FF2B5EF4-FFF2-40B4-BE49-F238E27FC236}">
                <a16:creationId xmlns:a16="http://schemas.microsoft.com/office/drawing/2014/main" id="{5FA0B536-51B5-42B5-9A90-720C45616B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CE482C-9293-4877-A193-3AF2E0ED0C62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13" name="Alatunnisteen paikkamerkki 12">
            <a:extLst>
              <a:ext uri="{FF2B5EF4-FFF2-40B4-BE49-F238E27FC236}">
                <a16:creationId xmlns:a16="http://schemas.microsoft.com/office/drawing/2014/main" id="{4A453BAB-6625-4571-BA7C-CF2D406E0E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6DF42E4B-7E90-4EE9-9768-36D84536F3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2C192306-D59C-43DE-921E-D5C26A781D16}"/>
              </a:ext>
            </a:extLst>
          </p:cNvPr>
          <p:cNvSpPr/>
          <p:nvPr userDrawn="1"/>
        </p:nvSpPr>
        <p:spPr>
          <a:xfrm>
            <a:off x="6414269" y="2425530"/>
            <a:ext cx="584142" cy="505975"/>
          </a:xfrm>
          <a:custGeom>
            <a:avLst/>
            <a:gdLst/>
            <a:ahLst/>
            <a:cxnLst/>
            <a:rect l="l" t="t" r="r" b="b"/>
            <a:pathLst>
              <a:path w="963295" h="834389">
                <a:moveTo>
                  <a:pt x="963237" y="0"/>
                </a:moveTo>
                <a:lnTo>
                  <a:pt x="518434" y="0"/>
                </a:lnTo>
                <a:lnTo>
                  <a:pt x="518434" y="413107"/>
                </a:lnTo>
                <a:lnTo>
                  <a:pt x="731119" y="413107"/>
                </a:lnTo>
                <a:lnTo>
                  <a:pt x="726079" y="449181"/>
                </a:lnTo>
                <a:lnTo>
                  <a:pt x="701027" y="513860"/>
                </a:lnTo>
                <a:lnTo>
                  <a:pt x="653986" y="569844"/>
                </a:lnTo>
                <a:lnTo>
                  <a:pt x="617881" y="597293"/>
                </a:lnTo>
                <a:lnTo>
                  <a:pt x="572698" y="624808"/>
                </a:lnTo>
                <a:lnTo>
                  <a:pt x="518434" y="652388"/>
                </a:lnTo>
                <a:lnTo>
                  <a:pt x="614557" y="834393"/>
                </a:lnTo>
                <a:lnTo>
                  <a:pt x="666896" y="809913"/>
                </a:lnTo>
                <a:lnTo>
                  <a:pt x="714643" y="784390"/>
                </a:lnTo>
                <a:lnTo>
                  <a:pt x="757798" y="757825"/>
                </a:lnTo>
                <a:lnTo>
                  <a:pt x="796362" y="730216"/>
                </a:lnTo>
                <a:lnTo>
                  <a:pt x="830334" y="701565"/>
                </a:lnTo>
                <a:lnTo>
                  <a:pt x="859716" y="671870"/>
                </a:lnTo>
                <a:lnTo>
                  <a:pt x="884507" y="641132"/>
                </a:lnTo>
                <a:lnTo>
                  <a:pt x="908568" y="602442"/>
                </a:lnTo>
                <a:lnTo>
                  <a:pt x="928252" y="559323"/>
                </a:lnTo>
                <a:lnTo>
                  <a:pt x="943560" y="511774"/>
                </a:lnTo>
                <a:lnTo>
                  <a:pt x="954492" y="459797"/>
                </a:lnTo>
                <a:lnTo>
                  <a:pt x="961051" y="403390"/>
                </a:lnTo>
                <a:lnTo>
                  <a:pt x="963237" y="342555"/>
                </a:lnTo>
                <a:lnTo>
                  <a:pt x="963237" y="0"/>
                </a:lnTo>
                <a:close/>
              </a:path>
              <a:path w="963295" h="834389">
                <a:moveTo>
                  <a:pt x="444813" y="0"/>
                </a:moveTo>
                <a:lnTo>
                  <a:pt x="0" y="0"/>
                </a:lnTo>
                <a:lnTo>
                  <a:pt x="0" y="413107"/>
                </a:lnTo>
                <a:lnTo>
                  <a:pt x="212695" y="413107"/>
                </a:lnTo>
                <a:lnTo>
                  <a:pt x="207649" y="449181"/>
                </a:lnTo>
                <a:lnTo>
                  <a:pt x="182597" y="513860"/>
                </a:lnTo>
                <a:lnTo>
                  <a:pt x="135561" y="569844"/>
                </a:lnTo>
                <a:lnTo>
                  <a:pt x="99452" y="597293"/>
                </a:lnTo>
                <a:lnTo>
                  <a:pt x="54265" y="624808"/>
                </a:lnTo>
                <a:lnTo>
                  <a:pt x="0" y="652388"/>
                </a:lnTo>
                <a:lnTo>
                  <a:pt x="96122" y="834393"/>
                </a:lnTo>
                <a:lnTo>
                  <a:pt x="148462" y="809913"/>
                </a:lnTo>
                <a:lnTo>
                  <a:pt x="196210" y="784390"/>
                </a:lnTo>
                <a:lnTo>
                  <a:pt x="239367" y="757825"/>
                </a:lnTo>
                <a:lnTo>
                  <a:pt x="277932" y="730216"/>
                </a:lnTo>
                <a:lnTo>
                  <a:pt x="311904" y="701565"/>
                </a:lnTo>
                <a:lnTo>
                  <a:pt x="341284" y="671870"/>
                </a:lnTo>
                <a:lnTo>
                  <a:pt x="366072" y="641132"/>
                </a:lnTo>
                <a:lnTo>
                  <a:pt x="390134" y="602442"/>
                </a:lnTo>
                <a:lnTo>
                  <a:pt x="409820" y="559323"/>
                </a:lnTo>
                <a:lnTo>
                  <a:pt x="425131" y="511774"/>
                </a:lnTo>
                <a:lnTo>
                  <a:pt x="436066" y="459797"/>
                </a:lnTo>
                <a:lnTo>
                  <a:pt x="442626" y="403390"/>
                </a:lnTo>
                <a:lnTo>
                  <a:pt x="444813" y="342555"/>
                </a:lnTo>
                <a:lnTo>
                  <a:pt x="444813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A0441B94-046F-42EE-B6D3-728E122FE5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98410" y="2944906"/>
            <a:ext cx="4566527" cy="1671918"/>
          </a:xfrm>
        </p:spPr>
        <p:txBody>
          <a:bodyPr/>
          <a:lstStyle>
            <a:lvl1pPr marL="0" indent="0">
              <a:buNone/>
              <a:defRPr sz="2500" i="1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kstin paikkamerkki 7">
            <a:extLst>
              <a:ext uri="{FF2B5EF4-FFF2-40B4-BE49-F238E27FC236}">
                <a16:creationId xmlns:a16="http://schemas.microsoft.com/office/drawing/2014/main" id="{D59F5E8B-07FA-4ABF-87A3-FCE2D77057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98410" y="4679577"/>
            <a:ext cx="4566527" cy="878728"/>
          </a:xfrm>
        </p:spPr>
        <p:txBody>
          <a:bodyPr/>
          <a:lstStyle>
            <a:lvl1pPr marL="285750" indent="-285750">
              <a:buClr>
                <a:schemeClr val="tx2"/>
              </a:buClr>
              <a:buFont typeface="Geomanist" panose="02000503000000020004" pitchFamily="50" charset="0"/>
              <a:buChar char="–"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55971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g object 17">
            <a:extLst>
              <a:ext uri="{FF2B5EF4-FFF2-40B4-BE49-F238E27FC236}">
                <a16:creationId xmlns:a16="http://schemas.microsoft.com/office/drawing/2014/main" id="{10E1F50E-0267-4791-8536-AF37549E4D86}"/>
              </a:ext>
            </a:extLst>
          </p:cNvPr>
          <p:cNvSpPr/>
          <p:nvPr userDrawn="1"/>
        </p:nvSpPr>
        <p:spPr>
          <a:xfrm>
            <a:off x="0" y="0"/>
            <a:ext cx="5760000" cy="6858000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300F5E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7" y="627529"/>
            <a:ext cx="4788000" cy="13447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7" y="2088776"/>
            <a:ext cx="4788000" cy="41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1400" i="1">
                <a:solidFill>
                  <a:schemeClr val="bg1"/>
                </a:solidFill>
              </a:defRPr>
            </a:lvl3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ABB6484-B38D-427A-8DEB-D67D82C7D6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78800" y="2088775"/>
            <a:ext cx="4788000" cy="414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bg object 17">
            <a:extLst>
              <a:ext uri="{FF2B5EF4-FFF2-40B4-BE49-F238E27FC236}">
                <a16:creationId xmlns:a16="http://schemas.microsoft.com/office/drawing/2014/main" id="{044F0693-F2B2-47CE-A1C8-8F69BF485420}"/>
              </a:ext>
            </a:extLst>
          </p:cNvPr>
          <p:cNvSpPr/>
          <p:nvPr userDrawn="1"/>
        </p:nvSpPr>
        <p:spPr>
          <a:xfrm>
            <a:off x="1816" y="0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12" name="Päivämäärän paikkamerkki 11">
            <a:extLst>
              <a:ext uri="{FF2B5EF4-FFF2-40B4-BE49-F238E27FC236}">
                <a16:creationId xmlns:a16="http://schemas.microsoft.com/office/drawing/2014/main" id="{5FA0B536-51B5-42B5-9A90-720C45616B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062B20-6535-4033-BC3B-0B96A6511E91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13" name="Alatunnisteen paikkamerkki 12">
            <a:extLst>
              <a:ext uri="{FF2B5EF4-FFF2-40B4-BE49-F238E27FC236}">
                <a16:creationId xmlns:a16="http://schemas.microsoft.com/office/drawing/2014/main" id="{4A453BAB-6625-4571-BA7C-CF2D406E0E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6DF42E4B-7E90-4EE9-9768-36D84536F3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88C1CA0A-F93C-4AFD-B68A-0BDB5CF3A1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8800" y="1452281"/>
            <a:ext cx="4788000" cy="58214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5363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g object 17">
            <a:extLst>
              <a:ext uri="{FF2B5EF4-FFF2-40B4-BE49-F238E27FC236}">
                <a16:creationId xmlns:a16="http://schemas.microsoft.com/office/drawing/2014/main" id="{AA2E00B9-4467-4E6D-9D00-09FC5BCA9E3F}"/>
              </a:ext>
            </a:extLst>
          </p:cNvPr>
          <p:cNvSpPr/>
          <p:nvPr userDrawn="1"/>
        </p:nvSpPr>
        <p:spPr>
          <a:xfrm>
            <a:off x="1816" y="0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18" name="bg object 18">
            <a:extLst>
              <a:ext uri="{FF2B5EF4-FFF2-40B4-BE49-F238E27FC236}">
                <a16:creationId xmlns:a16="http://schemas.microsoft.com/office/drawing/2014/main" id="{4CED7432-3D6A-4CEE-861B-B720173FF931}"/>
              </a:ext>
            </a:extLst>
          </p:cNvPr>
          <p:cNvSpPr/>
          <p:nvPr userDrawn="1"/>
        </p:nvSpPr>
        <p:spPr>
          <a:xfrm>
            <a:off x="10627200" y="6481536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8" y="627529"/>
            <a:ext cx="10941425" cy="13447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528" y="2088776"/>
            <a:ext cx="10941425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8C5D75-E007-4B16-BDEC-50D708BCD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1968" y="6530787"/>
            <a:ext cx="936812" cy="2848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4A46B2F-67A3-41A9-8602-5383CFCB577A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91CA4E-B711-401A-9708-31ACDAD2A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3603" y="6530787"/>
            <a:ext cx="3603809" cy="2848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2C66C-0429-4408-858E-55D6FCC68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047" y="6530787"/>
            <a:ext cx="497541" cy="2848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695C01BA-A755-4B74-ABC5-5F263D12E1D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717" y="229796"/>
            <a:ext cx="681992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4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49" r:id="rId2"/>
    <p:sldLayoutId id="2147483668" r:id="rId3"/>
    <p:sldLayoutId id="2147483650" r:id="rId4"/>
    <p:sldLayoutId id="2147483669" r:id="rId5"/>
    <p:sldLayoutId id="2147483660" r:id="rId6"/>
    <p:sldLayoutId id="2147483661" r:id="rId7"/>
    <p:sldLayoutId id="2147483670" r:id="rId8"/>
    <p:sldLayoutId id="2147483666" r:id="rId9"/>
    <p:sldLayoutId id="2147483664" r:id="rId10"/>
    <p:sldLayoutId id="2147483651" r:id="rId11"/>
    <p:sldLayoutId id="2147483673" r:id="rId12"/>
    <p:sldLayoutId id="2147483654" r:id="rId13"/>
    <p:sldLayoutId id="2147483655" r:id="rId14"/>
    <p:sldLayoutId id="2147483671" r:id="rId15"/>
    <p:sldLayoutId id="2147483674" r:id="rId16"/>
    <p:sldLayoutId id="2147483672" r:id="rId17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3586163" algn="l"/>
        </a:tabLst>
        <a:defRPr sz="5000" b="1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g object 17">
            <a:extLst>
              <a:ext uri="{FF2B5EF4-FFF2-40B4-BE49-F238E27FC236}">
                <a16:creationId xmlns:a16="http://schemas.microsoft.com/office/drawing/2014/main" id="{AA2E00B9-4467-4E6D-9D00-09FC5BCA9E3F}"/>
              </a:ext>
            </a:extLst>
          </p:cNvPr>
          <p:cNvSpPr/>
          <p:nvPr userDrawn="1"/>
        </p:nvSpPr>
        <p:spPr>
          <a:xfrm>
            <a:off x="1816" y="0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EC008C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18" name="bg object 18">
            <a:extLst>
              <a:ext uri="{FF2B5EF4-FFF2-40B4-BE49-F238E27FC236}">
                <a16:creationId xmlns:a16="http://schemas.microsoft.com/office/drawing/2014/main" id="{4CED7432-3D6A-4CEE-861B-B720173FF931}"/>
              </a:ext>
            </a:extLst>
          </p:cNvPr>
          <p:cNvSpPr/>
          <p:nvPr userDrawn="1"/>
        </p:nvSpPr>
        <p:spPr>
          <a:xfrm>
            <a:off x="10627200" y="6481536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EC008C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8" y="627529"/>
            <a:ext cx="10941425" cy="13447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528" y="2088776"/>
            <a:ext cx="10941425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8C5D75-E007-4B16-BDEC-50D708BCD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1968" y="6530787"/>
            <a:ext cx="936812" cy="2848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A14405C-FCC7-4CD6-852B-9B9A5EB0774A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91CA4E-B711-401A-9708-31ACDAD2A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3603" y="6530787"/>
            <a:ext cx="3603809" cy="2848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2C66C-0429-4408-858E-55D6FCC68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047" y="6530787"/>
            <a:ext cx="497541" cy="2848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695C01BA-A755-4B74-ABC5-5F263D12E1D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717" y="229796"/>
            <a:ext cx="681992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7" r:id="rId11"/>
    <p:sldLayoutId id="2147483688" r:id="rId12"/>
    <p:sldLayoutId id="2147483689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3586163" algn="l"/>
        </a:tabLst>
        <a:defRPr sz="5000" b="1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0"/>
        </a:spcBef>
        <a:buClr>
          <a:srgbClr val="EC008C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0000"/>
        </a:lnSpc>
        <a:spcBef>
          <a:spcPts val="0"/>
        </a:spcBef>
        <a:buClr>
          <a:srgbClr val="EC008C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0000"/>
        </a:lnSpc>
        <a:spcBef>
          <a:spcPts val="0"/>
        </a:spcBef>
        <a:buClr>
          <a:srgbClr val="EC008C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0000"/>
        </a:lnSpc>
        <a:spcBef>
          <a:spcPts val="0"/>
        </a:spcBef>
        <a:buClr>
          <a:srgbClr val="EC008C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0000"/>
        </a:lnSpc>
        <a:spcBef>
          <a:spcPts val="0"/>
        </a:spcBef>
        <a:buClr>
          <a:srgbClr val="EC008C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g object 17">
            <a:extLst>
              <a:ext uri="{FF2B5EF4-FFF2-40B4-BE49-F238E27FC236}">
                <a16:creationId xmlns:a16="http://schemas.microsoft.com/office/drawing/2014/main" id="{AA2E00B9-4467-4E6D-9D00-09FC5BCA9E3F}"/>
              </a:ext>
            </a:extLst>
          </p:cNvPr>
          <p:cNvSpPr/>
          <p:nvPr userDrawn="1"/>
        </p:nvSpPr>
        <p:spPr>
          <a:xfrm>
            <a:off x="1816" y="0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00BCF2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18" name="bg object 18">
            <a:extLst>
              <a:ext uri="{FF2B5EF4-FFF2-40B4-BE49-F238E27FC236}">
                <a16:creationId xmlns:a16="http://schemas.microsoft.com/office/drawing/2014/main" id="{4CED7432-3D6A-4CEE-861B-B720173FF931}"/>
              </a:ext>
            </a:extLst>
          </p:cNvPr>
          <p:cNvSpPr/>
          <p:nvPr userDrawn="1"/>
        </p:nvSpPr>
        <p:spPr>
          <a:xfrm>
            <a:off x="10627200" y="6481536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00BCF2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8" y="627529"/>
            <a:ext cx="10941425" cy="13447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528" y="2088776"/>
            <a:ext cx="10941425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8C5D75-E007-4B16-BDEC-50D708BCD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1968" y="6530787"/>
            <a:ext cx="936812" cy="2848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21D9E1F-35CD-4C36-A066-CF2B70FFFF8F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91CA4E-B711-401A-9708-31ACDAD2A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3603" y="6530787"/>
            <a:ext cx="3603809" cy="2848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2C66C-0429-4408-858E-55D6FCC68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047" y="6530787"/>
            <a:ext cx="497541" cy="2848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695C01BA-A755-4B74-ABC5-5F263D12E1D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717" y="229796"/>
            <a:ext cx="681992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3586163" algn="l"/>
        </a:tabLst>
        <a:defRPr sz="5000" b="1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0"/>
        </a:spcBef>
        <a:buClr>
          <a:srgbClr val="00BCF2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0000"/>
        </a:lnSpc>
        <a:spcBef>
          <a:spcPts val="0"/>
        </a:spcBef>
        <a:buClr>
          <a:srgbClr val="00BCF2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0000"/>
        </a:lnSpc>
        <a:spcBef>
          <a:spcPts val="0"/>
        </a:spcBef>
        <a:buClr>
          <a:srgbClr val="00BCF2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0000"/>
        </a:lnSpc>
        <a:spcBef>
          <a:spcPts val="0"/>
        </a:spcBef>
        <a:buClr>
          <a:srgbClr val="00BCF2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0000"/>
        </a:lnSpc>
        <a:spcBef>
          <a:spcPts val="0"/>
        </a:spcBef>
        <a:buClr>
          <a:srgbClr val="00BCF2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g object 17">
            <a:extLst>
              <a:ext uri="{FF2B5EF4-FFF2-40B4-BE49-F238E27FC236}">
                <a16:creationId xmlns:a16="http://schemas.microsoft.com/office/drawing/2014/main" id="{AA2E00B9-4467-4E6D-9D00-09FC5BCA9E3F}"/>
              </a:ext>
            </a:extLst>
          </p:cNvPr>
          <p:cNvSpPr/>
          <p:nvPr userDrawn="1"/>
        </p:nvSpPr>
        <p:spPr>
          <a:xfrm>
            <a:off x="1816" y="0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00D8CC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18" name="bg object 18">
            <a:extLst>
              <a:ext uri="{FF2B5EF4-FFF2-40B4-BE49-F238E27FC236}">
                <a16:creationId xmlns:a16="http://schemas.microsoft.com/office/drawing/2014/main" id="{4CED7432-3D6A-4CEE-861B-B720173FF931}"/>
              </a:ext>
            </a:extLst>
          </p:cNvPr>
          <p:cNvSpPr/>
          <p:nvPr userDrawn="1"/>
        </p:nvSpPr>
        <p:spPr>
          <a:xfrm>
            <a:off x="10627200" y="6481536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00D8CC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8" y="627529"/>
            <a:ext cx="10941425" cy="13447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528" y="2088776"/>
            <a:ext cx="10941425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8C5D75-E007-4B16-BDEC-50D708BCD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1968" y="6530787"/>
            <a:ext cx="936812" cy="2848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21D9E1F-35CD-4C36-A066-CF2B70FFFF8F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91CA4E-B711-401A-9708-31ACDAD2A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3603" y="6530787"/>
            <a:ext cx="3603809" cy="2848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2C66C-0429-4408-858E-55D6FCC68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047" y="6530787"/>
            <a:ext cx="497541" cy="2848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695C01BA-A755-4B74-ABC5-5F263D12E1D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717" y="229796"/>
            <a:ext cx="681992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2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3586163" algn="l"/>
        </a:tabLst>
        <a:defRPr sz="5000" b="1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0"/>
        </a:spcBef>
        <a:buClr>
          <a:srgbClr val="00D8CC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0000"/>
        </a:lnSpc>
        <a:spcBef>
          <a:spcPts val="0"/>
        </a:spcBef>
        <a:buClr>
          <a:srgbClr val="00D8CC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0000"/>
        </a:lnSpc>
        <a:spcBef>
          <a:spcPts val="0"/>
        </a:spcBef>
        <a:buClr>
          <a:srgbClr val="00D8CC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0000"/>
        </a:lnSpc>
        <a:spcBef>
          <a:spcPts val="0"/>
        </a:spcBef>
        <a:buClr>
          <a:srgbClr val="00D8CC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0000"/>
        </a:lnSpc>
        <a:spcBef>
          <a:spcPts val="0"/>
        </a:spcBef>
        <a:buClr>
          <a:srgbClr val="00D8CC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g object 17">
            <a:extLst>
              <a:ext uri="{FF2B5EF4-FFF2-40B4-BE49-F238E27FC236}">
                <a16:creationId xmlns:a16="http://schemas.microsoft.com/office/drawing/2014/main" id="{AA2E00B9-4467-4E6D-9D00-09FC5BCA9E3F}"/>
              </a:ext>
            </a:extLst>
          </p:cNvPr>
          <p:cNvSpPr/>
          <p:nvPr userDrawn="1"/>
        </p:nvSpPr>
        <p:spPr>
          <a:xfrm>
            <a:off x="1816" y="0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FF8C00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18" name="bg object 18">
            <a:extLst>
              <a:ext uri="{FF2B5EF4-FFF2-40B4-BE49-F238E27FC236}">
                <a16:creationId xmlns:a16="http://schemas.microsoft.com/office/drawing/2014/main" id="{4CED7432-3D6A-4CEE-861B-B720173FF931}"/>
              </a:ext>
            </a:extLst>
          </p:cNvPr>
          <p:cNvSpPr/>
          <p:nvPr userDrawn="1"/>
        </p:nvSpPr>
        <p:spPr>
          <a:xfrm>
            <a:off x="10627200" y="6481536"/>
            <a:ext cx="1566757" cy="376208"/>
          </a:xfrm>
          <a:custGeom>
            <a:avLst/>
            <a:gdLst/>
            <a:ahLst/>
            <a:cxnLst/>
            <a:rect l="l" t="t" r="r" b="b"/>
            <a:pathLst>
              <a:path w="2583180" h="620395">
                <a:moveTo>
                  <a:pt x="2582570" y="0"/>
                </a:moveTo>
                <a:lnTo>
                  <a:pt x="0" y="0"/>
                </a:lnTo>
                <a:lnTo>
                  <a:pt x="0" y="620023"/>
                </a:lnTo>
                <a:lnTo>
                  <a:pt x="2582570" y="620023"/>
                </a:lnTo>
                <a:lnTo>
                  <a:pt x="2582570" y="0"/>
                </a:lnTo>
                <a:close/>
              </a:path>
            </a:pathLst>
          </a:custGeom>
          <a:solidFill>
            <a:srgbClr val="FF8C00"/>
          </a:solidFill>
        </p:spPr>
        <p:txBody>
          <a:bodyPr wrap="square" lIns="0" tIns="0" rIns="0" bIns="0" rtlCol="0"/>
          <a:lstStyle/>
          <a:p>
            <a:endParaRPr sz="662">
              <a:solidFill>
                <a:schemeClr val="tx2"/>
              </a:solidFill>
            </a:endParaRPr>
          </a:p>
        </p:txBody>
      </p:sp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8" y="627529"/>
            <a:ext cx="10941425" cy="13447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528" y="2088776"/>
            <a:ext cx="10941425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8C5D75-E007-4B16-BDEC-50D708BCD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1968" y="6530787"/>
            <a:ext cx="936812" cy="2848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21D9E1F-35CD-4C36-A066-CF2B70FFFF8F}" type="datetime1">
              <a:rPr lang="fi-FI" smtClean="0"/>
              <a:t>28.8.2022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91CA4E-B711-401A-9708-31ACDAD2A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3603" y="6530787"/>
            <a:ext cx="3603809" cy="2848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2C66C-0429-4408-858E-55D6FCC68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047" y="6530787"/>
            <a:ext cx="497541" cy="2848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695C01BA-A755-4B74-ABC5-5F263D12E1D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2717" y="229796"/>
            <a:ext cx="681992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3586163" algn="l"/>
        </a:tabLst>
        <a:defRPr sz="5000" b="1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0"/>
        </a:spcBef>
        <a:buClr>
          <a:srgbClr val="FF8C00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0000"/>
        </a:lnSpc>
        <a:spcBef>
          <a:spcPts val="0"/>
        </a:spcBef>
        <a:buClr>
          <a:srgbClr val="FF8C00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0000"/>
        </a:lnSpc>
        <a:spcBef>
          <a:spcPts val="0"/>
        </a:spcBef>
        <a:buClr>
          <a:srgbClr val="FF8C00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0000"/>
        </a:lnSpc>
        <a:spcBef>
          <a:spcPts val="0"/>
        </a:spcBef>
        <a:buClr>
          <a:srgbClr val="FF8C00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0000"/>
        </a:lnSpc>
        <a:spcBef>
          <a:spcPts val="0"/>
        </a:spcBef>
        <a:buClr>
          <a:srgbClr val="FF8C00"/>
        </a:buClr>
        <a:buSzPct val="120000"/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ijoittaja.fi/sijoittaminen/paranna-tuottoa/korkoa-korolle-laskuri/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descr="Kuva, joka sisältää kohteen teksti, henkilö, tietokone&#10;&#10;Kuvaus luotu automaattisesti">
            <a:extLst>
              <a:ext uri="{FF2B5EF4-FFF2-40B4-BE49-F238E27FC236}">
                <a16:creationId xmlns:a16="http://schemas.microsoft.com/office/drawing/2014/main" id="{67635D05-E5FB-2E94-E0D6-382F84EDE9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97" r="-1" b="-1"/>
          <a:stretch/>
        </p:blipFill>
        <p:spPr>
          <a:xfrm>
            <a:off x="-1588" y="10"/>
            <a:ext cx="12193588" cy="685799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565275 w 12192000"/>
              <a:gd name="connsiteY1" fmla="*/ 0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1588 w 12193588"/>
              <a:gd name="connsiteY0" fmla="*/ 0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88 w 12193588"/>
              <a:gd name="connsiteY6" fmla="*/ 0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6671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66712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5275 w 12193588"/>
              <a:gd name="connsiteY0" fmla="*/ 371475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5275 w 12193588"/>
              <a:gd name="connsiteY6" fmla="*/ 371475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858000 h 6858000"/>
              <a:gd name="connsiteX4" fmla="*/ 1588 w 12193588"/>
              <a:gd name="connsiteY4" fmla="*/ 6858000 h 6858000"/>
              <a:gd name="connsiteX5" fmla="*/ 0 w 12193588"/>
              <a:gd name="connsiteY5" fmla="*/ 374650 h 6858000"/>
              <a:gd name="connsiteX6" fmla="*/ 1566863 w 12193588"/>
              <a:gd name="connsiteY6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588 w 12193588"/>
              <a:gd name="connsiteY5" fmla="*/ 6858000 h 6858000"/>
              <a:gd name="connsiteX6" fmla="*/ 0 w 12193588"/>
              <a:gd name="connsiteY6" fmla="*/ 374650 h 6858000"/>
              <a:gd name="connsiteX7" fmla="*/ 1566863 w 12193588"/>
              <a:gd name="connsiteY7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2193588 w 12193588"/>
              <a:gd name="connsiteY4" fmla="*/ 6858000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8313 w 12193588"/>
              <a:gd name="connsiteY4" fmla="*/ 6486525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  <a:gd name="connsiteX0" fmla="*/ 1566863 w 12193588"/>
              <a:gd name="connsiteY0" fmla="*/ 373062 h 6858000"/>
              <a:gd name="connsiteX1" fmla="*/ 1566863 w 12193588"/>
              <a:gd name="connsiteY1" fmla="*/ 0 h 6858000"/>
              <a:gd name="connsiteX2" fmla="*/ 12193588 w 12193588"/>
              <a:gd name="connsiteY2" fmla="*/ 0 h 6858000"/>
              <a:gd name="connsiteX3" fmla="*/ 12193588 w 12193588"/>
              <a:gd name="connsiteY3" fmla="*/ 6483350 h 6858000"/>
              <a:gd name="connsiteX4" fmla="*/ 10626726 w 12193588"/>
              <a:gd name="connsiteY4" fmla="*/ 6484938 h 6858000"/>
              <a:gd name="connsiteX5" fmla="*/ 10626726 w 12193588"/>
              <a:gd name="connsiteY5" fmla="*/ 6856413 h 6858000"/>
              <a:gd name="connsiteX6" fmla="*/ 1588 w 12193588"/>
              <a:gd name="connsiteY6" fmla="*/ 6858000 h 6858000"/>
              <a:gd name="connsiteX7" fmla="*/ 0 w 12193588"/>
              <a:gd name="connsiteY7" fmla="*/ 374650 h 6858000"/>
              <a:gd name="connsiteX8" fmla="*/ 1566863 w 12193588"/>
              <a:gd name="connsiteY8" fmla="*/ 373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588" h="6858000">
                <a:moveTo>
                  <a:pt x="1566863" y="373062"/>
                </a:moveTo>
                <a:cubicBezTo>
                  <a:pt x="1567392" y="250825"/>
                  <a:pt x="1566334" y="122237"/>
                  <a:pt x="1566863" y="0"/>
                </a:cubicBezTo>
                <a:lnTo>
                  <a:pt x="12193588" y="0"/>
                </a:lnTo>
                <a:lnTo>
                  <a:pt x="12193588" y="6483350"/>
                </a:lnTo>
                <a:lnTo>
                  <a:pt x="10626726" y="6484938"/>
                </a:lnTo>
                <a:lnTo>
                  <a:pt x="10626726" y="6856413"/>
                </a:lnTo>
                <a:lnTo>
                  <a:pt x="1588" y="6858000"/>
                </a:lnTo>
                <a:cubicBezTo>
                  <a:pt x="1059" y="4696883"/>
                  <a:pt x="529" y="2535767"/>
                  <a:pt x="0" y="374650"/>
                </a:cubicBezTo>
                <a:lnTo>
                  <a:pt x="1566863" y="373062"/>
                </a:lnTo>
                <a:close/>
              </a:path>
            </a:pathLst>
          </a:custGeom>
          <a:noFill/>
          <a:ln w="1270"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3C7FD81-4A87-9949-B3D4-341252B3A1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/>
          </a:bodyPr>
          <a:lstStyle/>
          <a:p>
            <a:r>
              <a:rPr lang="fi-FI" dirty="0"/>
              <a:t>Johdanto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75BF63D-1031-8C4B-B1E2-6AB5ECB1ED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fi-FI" sz="2800" dirty="0"/>
              <a:t>Sijoittamisen periaatteet</a:t>
            </a:r>
          </a:p>
        </p:txBody>
      </p:sp>
    </p:spTree>
    <p:extLst>
      <p:ext uri="{BB962C8B-B14F-4D97-AF65-F5344CB8AC3E}">
        <p14:creationId xmlns:p14="http://schemas.microsoft.com/office/powerpoint/2010/main" val="381452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4A38CF-C9A1-420B-BE13-E8BC1A768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047"/>
            <a:ext cx="1219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429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2C059E-EA49-D44F-8209-C28451830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Miksi ihmiset sijoittavat?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4FD791-8F5A-DA40-AFE6-0A50CBC4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8" y="2090471"/>
            <a:ext cx="10941425" cy="41400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fi-FI" sz="2800" dirty="0"/>
              <a:t>Sijoittaminen on elämäntapa, jota noudattamalla pitää taloutensa tasapainossa ja samalla kerää itselleen varallisuutta. </a:t>
            </a:r>
          </a:p>
          <a:p>
            <a:r>
              <a:rPr lang="fi-FI" sz="2800" b="1" dirty="0"/>
              <a:t>VAURASTUMISEN YHTÄLÖ</a:t>
            </a:r>
            <a:r>
              <a:rPr lang="fi-FI" sz="2800" dirty="0"/>
              <a:t>: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3CFA82AD-DBB6-F940-AE11-D708D0B65C9F}"/>
              </a:ext>
            </a:extLst>
          </p:cNvPr>
          <p:cNvSpPr txBox="1"/>
          <p:nvPr/>
        </p:nvSpPr>
        <p:spPr>
          <a:xfrm>
            <a:off x="917027" y="3874288"/>
            <a:ext cx="9485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200" dirty="0"/>
              <a:t>varallisuus = ( tulot – kulutus ) · korko</a:t>
            </a:r>
            <a:r>
              <a:rPr lang="fi-FI" sz="4200" baseline="30000" dirty="0"/>
              <a:t>aika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AB93F11-355E-2348-A368-5E8BDD339BE1}"/>
              </a:ext>
            </a:extLst>
          </p:cNvPr>
          <p:cNvSpPr txBox="1"/>
          <p:nvPr/>
        </p:nvSpPr>
        <p:spPr>
          <a:xfrm>
            <a:off x="3801242" y="5082821"/>
            <a:ext cx="1569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/>
              <a:t>KOULUTUS </a:t>
            </a:r>
          </a:p>
          <a:p>
            <a:pPr algn="ctr"/>
            <a:r>
              <a:rPr lang="fi-FI" b="1" dirty="0"/>
              <a:t>&amp; URAVALINNAT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AB46112-1703-A64A-9DE3-B9378AC0EEC9}"/>
              </a:ext>
            </a:extLst>
          </p:cNvPr>
          <p:cNvSpPr txBox="1"/>
          <p:nvPr/>
        </p:nvSpPr>
        <p:spPr>
          <a:xfrm>
            <a:off x="5462783" y="5087642"/>
            <a:ext cx="1923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/>
              <a:t>ITSEHILLINTÄ </a:t>
            </a:r>
          </a:p>
          <a:p>
            <a:pPr algn="ctr"/>
            <a:r>
              <a:rPr lang="fi-FI" b="1" dirty="0"/>
              <a:t>&amp;</a:t>
            </a:r>
          </a:p>
          <a:p>
            <a:pPr algn="ctr"/>
            <a:r>
              <a:rPr lang="fi-FI" b="1" dirty="0"/>
              <a:t> BUDJETOINT</a:t>
            </a:r>
            <a:r>
              <a:rPr lang="fi-FI" dirty="0"/>
              <a:t>I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B98E6CFC-2749-BE47-9A1D-2DD43AAF4EB1}"/>
              </a:ext>
            </a:extLst>
          </p:cNvPr>
          <p:cNvSpPr txBox="1"/>
          <p:nvPr/>
        </p:nvSpPr>
        <p:spPr>
          <a:xfrm>
            <a:off x="7554171" y="5089880"/>
            <a:ext cx="1923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/>
              <a:t>SIJOITUS-PÄÄTÖKSET</a:t>
            </a:r>
          </a:p>
          <a:p>
            <a:pPr algn="ctr"/>
            <a:r>
              <a:rPr lang="fi-FI" b="1" dirty="0"/>
              <a:t>&amp; RISKI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71853CB8-139E-E54D-B5EB-AF4F83FB6E61}"/>
              </a:ext>
            </a:extLst>
          </p:cNvPr>
          <p:cNvSpPr txBox="1"/>
          <p:nvPr/>
        </p:nvSpPr>
        <p:spPr>
          <a:xfrm>
            <a:off x="9744231" y="4887419"/>
            <a:ext cx="1317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/>
              <a:t>ALOITUS-HETKI</a:t>
            </a:r>
          </a:p>
        </p:txBody>
      </p:sp>
      <p:sp>
        <p:nvSpPr>
          <p:cNvPr id="11" name="Ylänuoli 10">
            <a:extLst>
              <a:ext uri="{FF2B5EF4-FFF2-40B4-BE49-F238E27FC236}">
                <a16:creationId xmlns:a16="http://schemas.microsoft.com/office/drawing/2014/main" id="{BDD30E2F-C3DC-DB4D-86BD-0C88FF09DE54}"/>
              </a:ext>
            </a:extLst>
          </p:cNvPr>
          <p:cNvSpPr/>
          <p:nvPr/>
        </p:nvSpPr>
        <p:spPr>
          <a:xfrm>
            <a:off x="4463764" y="4641140"/>
            <a:ext cx="244368" cy="398575"/>
          </a:xfrm>
          <a:prstGeom prst="up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Ylänuoli 11">
            <a:extLst>
              <a:ext uri="{FF2B5EF4-FFF2-40B4-BE49-F238E27FC236}">
                <a16:creationId xmlns:a16="http://schemas.microsoft.com/office/drawing/2014/main" id="{9AAD0573-0630-7848-A6C5-6DAF97A50E20}"/>
              </a:ext>
            </a:extLst>
          </p:cNvPr>
          <p:cNvSpPr/>
          <p:nvPr/>
        </p:nvSpPr>
        <p:spPr>
          <a:xfrm>
            <a:off x="6302295" y="4636492"/>
            <a:ext cx="244368" cy="398575"/>
          </a:xfrm>
          <a:prstGeom prst="up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Ylänuoli 12">
            <a:extLst>
              <a:ext uri="{FF2B5EF4-FFF2-40B4-BE49-F238E27FC236}">
                <a16:creationId xmlns:a16="http://schemas.microsoft.com/office/drawing/2014/main" id="{FFF3F660-F436-D84E-A099-4594CA8D1E6B}"/>
              </a:ext>
            </a:extLst>
          </p:cNvPr>
          <p:cNvSpPr/>
          <p:nvPr/>
        </p:nvSpPr>
        <p:spPr>
          <a:xfrm>
            <a:off x="8357250" y="4636492"/>
            <a:ext cx="244368" cy="398575"/>
          </a:xfrm>
          <a:prstGeom prst="up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Ylänuoli 13">
            <a:extLst>
              <a:ext uri="{FF2B5EF4-FFF2-40B4-BE49-F238E27FC236}">
                <a16:creationId xmlns:a16="http://schemas.microsoft.com/office/drawing/2014/main" id="{EEA1FE5F-5796-D141-871E-60587429F358}"/>
              </a:ext>
            </a:extLst>
          </p:cNvPr>
          <p:cNvSpPr/>
          <p:nvPr/>
        </p:nvSpPr>
        <p:spPr>
          <a:xfrm rot="18628868">
            <a:off x="9876915" y="4352674"/>
            <a:ext cx="279850" cy="519508"/>
          </a:xfrm>
          <a:prstGeom prst="up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180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0DFD6E-C4B1-7241-91FE-20646C488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Korkoa korolle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ABBA0C-FD0E-7E46-8AE1-B1FE79841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8" y="2088776"/>
            <a:ext cx="11093417" cy="4140000"/>
          </a:xfrm>
        </p:spPr>
        <p:txBody>
          <a:bodyPr>
            <a:normAutofit/>
          </a:bodyPr>
          <a:lstStyle/>
          <a:p>
            <a:r>
              <a:rPr lang="fi-FI" sz="2800" dirty="0"/>
              <a:t>Säästämisessä ja sijoittamisessa </a:t>
            </a:r>
            <a:r>
              <a:rPr lang="fi-FI" sz="2800" b="1" dirty="0"/>
              <a:t>aika</a:t>
            </a:r>
            <a:r>
              <a:rPr lang="fi-FI" sz="2800" dirty="0"/>
              <a:t> on tärkein elementti, koska säästöt kasvavat korkoa korolle.</a:t>
            </a:r>
          </a:p>
          <a:p>
            <a:pPr lvl="1">
              <a:buClr>
                <a:schemeClr val="accent4">
                  <a:lumMod val="50000"/>
                </a:schemeClr>
              </a:buClr>
            </a:pPr>
            <a:r>
              <a:rPr lang="fi-FI" sz="2400" dirty="0"/>
              <a:t>Väitetään, että Einstein kutsui tätä maailman kahdeksanneksi ihmeeksi</a:t>
            </a:r>
            <a:r>
              <a:rPr lang="fi-FI" sz="2800" dirty="0"/>
              <a:t>. </a:t>
            </a:r>
          </a:p>
          <a:p>
            <a:r>
              <a:rPr lang="fi-FI" sz="2800" dirty="0"/>
              <a:t>Mitä aikaisemmin sijoittamisen aloittaa, sitä suurempi vaikutus korkoa korolle -efektillä on. </a:t>
            </a:r>
          </a:p>
          <a:p>
            <a:r>
              <a:rPr lang="fi-FI" sz="2800" dirty="0">
                <a:solidFill>
                  <a:schemeClr val="accent2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https://www.sijoittaja.fi/sijoittaminen/paranna-tuottoa/korkoa-korolle-laskuri/</a:t>
            </a:r>
            <a:endParaRPr lang="fi-FI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0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iruutu 4">
                <a:extLst>
                  <a:ext uri="{FF2B5EF4-FFF2-40B4-BE49-F238E27FC236}">
                    <a16:creationId xmlns:a16="http://schemas.microsoft.com/office/drawing/2014/main" id="{7FFDFA94-2B67-42BF-863B-B758F029BE72}"/>
                  </a:ext>
                </a:extLst>
              </p:cNvPr>
              <p:cNvSpPr txBox="1"/>
              <p:nvPr/>
            </p:nvSpPr>
            <p:spPr>
              <a:xfrm>
                <a:off x="1348563" y="1709536"/>
                <a:ext cx="9494874" cy="19874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ctrlPr>
                            <a:rPr lang="fi-FI" sz="4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i-FI" sz="4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i-FI" sz="44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i-FI" sz="4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d>
                            <m:dPr>
                              <m:ctrlPr>
                                <a:rPr lang="fi-FI" sz="4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i-FI" sz="4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sz="44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i-FI" sz="4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fi-FI" sz="44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i-FI" sz="4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sz="4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fi-FI" sz="4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fi-FI" sz="4400" i="0"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fi-FI" sz="4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i-FI" sz="4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i-FI" sz="4400" i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fi-FI" sz="4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  <m:sup>
                              <m:r>
                                <a:rPr lang="fi-FI" sz="4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i-FI" sz="44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i-FI" sz="4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fi-FI" sz="4400" dirty="0"/>
              </a:p>
            </p:txBody>
          </p:sp>
        </mc:Choice>
        <mc:Fallback xmlns="">
          <p:sp>
            <p:nvSpPr>
              <p:cNvPr id="5" name="Tekstiruutu 4">
                <a:extLst>
                  <a:ext uri="{FF2B5EF4-FFF2-40B4-BE49-F238E27FC236}">
                    <a16:creationId xmlns:a16="http://schemas.microsoft.com/office/drawing/2014/main" id="{7FFDFA94-2B67-42BF-863B-B758F029B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563" y="1709536"/>
                <a:ext cx="9494874" cy="19874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kstiruutu 7">
            <a:extLst>
              <a:ext uri="{FF2B5EF4-FFF2-40B4-BE49-F238E27FC236}">
                <a16:creationId xmlns:a16="http://schemas.microsoft.com/office/drawing/2014/main" id="{F2D25364-D244-4871-9224-6C193DF366A8}"/>
              </a:ext>
            </a:extLst>
          </p:cNvPr>
          <p:cNvSpPr txBox="1"/>
          <p:nvPr/>
        </p:nvSpPr>
        <p:spPr>
          <a:xfrm>
            <a:off x="4153328" y="4154730"/>
            <a:ext cx="456316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fi-F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aika vuosina (</a:t>
            </a:r>
            <a:r>
              <a:rPr lang="fi-FI" sz="2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</a:t>
            </a:r>
            <a:r>
              <a:rPr lang="fi-F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fi-FI" sz="2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fi-FI" sz="2200" i="1" baseline="-25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i-F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tulot vuonna </a:t>
            </a:r>
            <a:r>
              <a:rPr lang="fi-FI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i-F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fi-FI" sz="2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income</a:t>
            </a:r>
            <a:r>
              <a:rPr lang="fi-F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fi-FI" sz="2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i-FI" sz="2200" i="1" baseline="-25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i-F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kulutus vuonna </a:t>
            </a:r>
            <a:r>
              <a:rPr lang="fi-FI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i-F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fi-FI" sz="2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consumption</a:t>
            </a:r>
            <a:r>
              <a:rPr lang="fi-F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fi-FI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fi-F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korko (</a:t>
            </a:r>
            <a:r>
              <a:rPr lang="fi-FI" sz="2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interest</a:t>
            </a:r>
            <a:r>
              <a:rPr lang="fi-F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rate</a:t>
            </a:r>
            <a:r>
              <a:rPr lang="fi-F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7054053"/>
      </p:ext>
    </p:extLst>
  </p:cSld>
  <p:clrMapOvr>
    <a:masterClrMapping/>
  </p:clrMapOvr>
</p:sld>
</file>

<file path=ppt/theme/theme1.xml><?xml version="1.0" encoding="utf-8"?>
<a:theme xmlns:a="http://schemas.openxmlformats.org/drawingml/2006/main" name="TAT perus">
  <a:themeElements>
    <a:clrScheme name="TAT">
      <a:dk1>
        <a:srgbClr val="000000"/>
      </a:dk1>
      <a:lt1>
        <a:srgbClr val="FFFFFF"/>
      </a:lt1>
      <a:dk2>
        <a:srgbClr val="300F5E"/>
      </a:dk2>
      <a:lt2>
        <a:srgbClr val="CCCCCC"/>
      </a:lt2>
      <a:accent1>
        <a:srgbClr val="00FFFF"/>
      </a:accent1>
      <a:accent2>
        <a:srgbClr val="00BCF2"/>
      </a:accent2>
      <a:accent3>
        <a:srgbClr val="00D8CC"/>
      </a:accent3>
      <a:accent4>
        <a:srgbClr val="00FF00"/>
      </a:accent4>
      <a:accent5>
        <a:srgbClr val="EC008C"/>
      </a:accent5>
      <a:accent6>
        <a:srgbClr val="FF8C00"/>
      </a:accent6>
      <a:hlink>
        <a:srgbClr val="30205D"/>
      </a:hlink>
      <a:folHlink>
        <a:srgbClr val="300F5E"/>
      </a:folHlink>
    </a:clrScheme>
    <a:fontScheme name="TAT">
      <a:majorFont>
        <a:latin typeface="Geomanist Bold"/>
        <a:ea typeface=""/>
        <a:cs typeface=""/>
      </a:majorFont>
      <a:minorFont>
        <a:latin typeface="Geomanist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_mallipohja_tyhjä_2022" id="{65EBAC47-328A-49A9-9BDD-3B0A26ACCCC0}" vid="{36E6A66A-7364-41E4-B35C-33076DF9C1D5}"/>
    </a:ext>
  </a:extLst>
</a:theme>
</file>

<file path=ppt/theme/theme2.xml><?xml version="1.0" encoding="utf-8"?>
<a:theme xmlns:a="http://schemas.openxmlformats.org/drawingml/2006/main" name="TAT 2">
  <a:themeElements>
    <a:clrScheme name="TAT">
      <a:dk1>
        <a:srgbClr val="000000"/>
      </a:dk1>
      <a:lt1>
        <a:srgbClr val="FFFFFF"/>
      </a:lt1>
      <a:dk2>
        <a:srgbClr val="300F5E"/>
      </a:dk2>
      <a:lt2>
        <a:srgbClr val="EFEFEF"/>
      </a:lt2>
      <a:accent1>
        <a:srgbClr val="00FFFF"/>
      </a:accent1>
      <a:accent2>
        <a:srgbClr val="00BCF2"/>
      </a:accent2>
      <a:accent3>
        <a:srgbClr val="00D8CC"/>
      </a:accent3>
      <a:accent4>
        <a:srgbClr val="00FF00"/>
      </a:accent4>
      <a:accent5>
        <a:srgbClr val="EC008C"/>
      </a:accent5>
      <a:accent6>
        <a:srgbClr val="FF8C00"/>
      </a:accent6>
      <a:hlink>
        <a:srgbClr val="30205D"/>
      </a:hlink>
      <a:folHlink>
        <a:srgbClr val="300F5E"/>
      </a:folHlink>
    </a:clrScheme>
    <a:fontScheme name="TAT">
      <a:majorFont>
        <a:latin typeface="Geomanist Bold"/>
        <a:ea typeface=""/>
        <a:cs typeface=""/>
      </a:majorFont>
      <a:minorFont>
        <a:latin typeface="Geomanist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_mallipohja_tyhjä_2022" id="{65EBAC47-328A-49A9-9BDD-3B0A26ACCCC0}" vid="{013CAB4B-0BCA-4FDE-A1E2-E2B5BEF11F30}"/>
    </a:ext>
  </a:extLst>
</a:theme>
</file>

<file path=ppt/theme/theme3.xml><?xml version="1.0" encoding="utf-8"?>
<a:theme xmlns:a="http://schemas.openxmlformats.org/drawingml/2006/main" name="TAT 3">
  <a:themeElements>
    <a:clrScheme name="TAT">
      <a:dk1>
        <a:srgbClr val="000000"/>
      </a:dk1>
      <a:lt1>
        <a:srgbClr val="FFFFFF"/>
      </a:lt1>
      <a:dk2>
        <a:srgbClr val="300F5E"/>
      </a:dk2>
      <a:lt2>
        <a:srgbClr val="EFEFEF"/>
      </a:lt2>
      <a:accent1>
        <a:srgbClr val="00FFFF"/>
      </a:accent1>
      <a:accent2>
        <a:srgbClr val="00BCF2"/>
      </a:accent2>
      <a:accent3>
        <a:srgbClr val="00D8CC"/>
      </a:accent3>
      <a:accent4>
        <a:srgbClr val="00FF00"/>
      </a:accent4>
      <a:accent5>
        <a:srgbClr val="EC008C"/>
      </a:accent5>
      <a:accent6>
        <a:srgbClr val="FF8C00"/>
      </a:accent6>
      <a:hlink>
        <a:srgbClr val="30205D"/>
      </a:hlink>
      <a:folHlink>
        <a:srgbClr val="300F5E"/>
      </a:folHlink>
    </a:clrScheme>
    <a:fontScheme name="TAT">
      <a:majorFont>
        <a:latin typeface="Geomanist Bold"/>
        <a:ea typeface=""/>
        <a:cs typeface=""/>
      </a:majorFont>
      <a:minorFont>
        <a:latin typeface="Geomanist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_mallipohja_tyhjä_2022" id="{65EBAC47-328A-49A9-9BDD-3B0A26ACCCC0}" vid="{E854CA33-296E-4A96-8E2F-DEAF4F61FACB}"/>
    </a:ext>
  </a:extLst>
</a:theme>
</file>

<file path=ppt/theme/theme4.xml><?xml version="1.0" encoding="utf-8"?>
<a:theme xmlns:a="http://schemas.openxmlformats.org/drawingml/2006/main" name="TAT 4">
  <a:themeElements>
    <a:clrScheme name="TAT">
      <a:dk1>
        <a:srgbClr val="000000"/>
      </a:dk1>
      <a:lt1>
        <a:srgbClr val="FFFFFF"/>
      </a:lt1>
      <a:dk2>
        <a:srgbClr val="300F5E"/>
      </a:dk2>
      <a:lt2>
        <a:srgbClr val="EFEFEF"/>
      </a:lt2>
      <a:accent1>
        <a:srgbClr val="00FFFF"/>
      </a:accent1>
      <a:accent2>
        <a:srgbClr val="00BCF2"/>
      </a:accent2>
      <a:accent3>
        <a:srgbClr val="00D8CC"/>
      </a:accent3>
      <a:accent4>
        <a:srgbClr val="00FF00"/>
      </a:accent4>
      <a:accent5>
        <a:srgbClr val="EC008C"/>
      </a:accent5>
      <a:accent6>
        <a:srgbClr val="FF8C00"/>
      </a:accent6>
      <a:hlink>
        <a:srgbClr val="30205D"/>
      </a:hlink>
      <a:folHlink>
        <a:srgbClr val="300F5E"/>
      </a:folHlink>
    </a:clrScheme>
    <a:fontScheme name="TAT">
      <a:majorFont>
        <a:latin typeface="Geomanist Bold"/>
        <a:ea typeface=""/>
        <a:cs typeface=""/>
      </a:majorFont>
      <a:minorFont>
        <a:latin typeface="Geomanist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_mallipohja_tyhjä_2022" id="{65EBAC47-328A-49A9-9BDD-3B0A26ACCCC0}" vid="{8DD81D77-1F2C-4B54-8413-EDA3A2A81D97}"/>
    </a:ext>
  </a:extLst>
</a:theme>
</file>

<file path=ppt/theme/theme5.xml><?xml version="1.0" encoding="utf-8"?>
<a:theme xmlns:a="http://schemas.openxmlformats.org/drawingml/2006/main" name="TAT 5">
  <a:themeElements>
    <a:clrScheme name="TAT">
      <a:dk1>
        <a:srgbClr val="000000"/>
      </a:dk1>
      <a:lt1>
        <a:srgbClr val="FFFFFF"/>
      </a:lt1>
      <a:dk2>
        <a:srgbClr val="300F5E"/>
      </a:dk2>
      <a:lt2>
        <a:srgbClr val="EFEFEF"/>
      </a:lt2>
      <a:accent1>
        <a:srgbClr val="00FFFF"/>
      </a:accent1>
      <a:accent2>
        <a:srgbClr val="00BCF2"/>
      </a:accent2>
      <a:accent3>
        <a:srgbClr val="00D8CC"/>
      </a:accent3>
      <a:accent4>
        <a:srgbClr val="00FF00"/>
      </a:accent4>
      <a:accent5>
        <a:srgbClr val="EC008C"/>
      </a:accent5>
      <a:accent6>
        <a:srgbClr val="FF8C00"/>
      </a:accent6>
      <a:hlink>
        <a:srgbClr val="30205D"/>
      </a:hlink>
      <a:folHlink>
        <a:srgbClr val="300F5E"/>
      </a:folHlink>
    </a:clrScheme>
    <a:fontScheme name="TAT">
      <a:majorFont>
        <a:latin typeface="Geomanist Bold"/>
        <a:ea typeface=""/>
        <a:cs typeface=""/>
      </a:majorFont>
      <a:minorFont>
        <a:latin typeface="Geomanist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_mallipohja_tyhjä_2022" id="{65EBAC47-328A-49A9-9BDD-3B0A26ACCCC0}" vid="{A7A17059-3F49-4670-A3A2-ABD60F4D5FB7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C90B6B78A6941408A90372B3F68DBDA" ma:contentTypeVersion="13" ma:contentTypeDescription="Luo uusi asiakirja." ma:contentTypeScope="" ma:versionID="4dd431feb2a1daf84b8f7ee09943b216">
  <xsd:schema xmlns:xsd="http://www.w3.org/2001/XMLSchema" xmlns:xs="http://www.w3.org/2001/XMLSchema" xmlns:p="http://schemas.microsoft.com/office/2006/metadata/properties" xmlns:ns2="0e3cafc4-93ba-489e-88e0-5310d8e166b9" xmlns:ns3="2b104ebc-4fe4-4568-ac24-b34eb1a23887" targetNamespace="http://schemas.microsoft.com/office/2006/metadata/properties" ma:root="true" ma:fieldsID="ed15f3ca93137f8c00ae0a824900b15a" ns2:_="" ns3:_="">
    <xsd:import namespace="0e3cafc4-93ba-489e-88e0-5310d8e166b9"/>
    <xsd:import namespace="2b104ebc-4fe4-4568-ac24-b34eb1a238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3cafc4-93ba-489e-88e0-5310d8e166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104ebc-4fe4-4568-ac24-b34eb1a2388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DC56EC-D0FF-4B80-B1C2-8B2EE3AF514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2722CA5-43C4-4993-97E3-6ACBE5BB58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3cafc4-93ba-489e-88e0-5310d8e166b9"/>
    <ds:schemaRef ds:uri="2b104ebc-4fe4-4568-ac24-b34eb1a238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16149E-E88A-493D-9A9D-6D8C8BB7BB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TAT_Powerpoint_mallipohja_tyhjä_2022[1406]</Template>
  <TotalTime>3394</TotalTime>
  <Words>172</Words>
  <Application>Microsoft Office PowerPoint</Application>
  <PresentationFormat>Laajakuva</PresentationFormat>
  <Paragraphs>29</Paragraphs>
  <Slides>5</Slides>
  <Notes>1</Notes>
  <HiddenSlides>0</HiddenSlides>
  <MMClips>1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5</vt:i4>
      </vt:variant>
    </vt:vector>
  </HeadingPairs>
  <TitlesOfParts>
    <vt:vector size="16" baseType="lpstr">
      <vt:lpstr>Arial</vt:lpstr>
      <vt:lpstr>Calibri</vt:lpstr>
      <vt:lpstr>Cambria Math</vt:lpstr>
      <vt:lpstr>Geomanist</vt:lpstr>
      <vt:lpstr>Geomanist Bold</vt:lpstr>
      <vt:lpstr>Geomanist Regular</vt:lpstr>
      <vt:lpstr>TAT perus</vt:lpstr>
      <vt:lpstr>TAT 2</vt:lpstr>
      <vt:lpstr>TAT 3</vt:lpstr>
      <vt:lpstr>TAT 4</vt:lpstr>
      <vt:lpstr>TAT 5</vt:lpstr>
      <vt:lpstr>Johdanto</vt:lpstr>
      <vt:lpstr>PowerPoint-esitys</vt:lpstr>
      <vt:lpstr>Miksi ihmiset sijoittavat?</vt:lpstr>
      <vt:lpstr>Korkoa korolle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Holmström Timo</dc:creator>
  <cp:lastModifiedBy>Holmström Timo</cp:lastModifiedBy>
  <cp:revision>72</cp:revision>
  <dcterms:created xsi:type="dcterms:W3CDTF">2022-04-07T10:52:35Z</dcterms:created>
  <dcterms:modified xsi:type="dcterms:W3CDTF">2022-08-28T18:01:03Z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0x0101001C90B6B78A6941408A90372B3F68DBDA</vt:lpwstr>
  </property>
</Properties>
</file>