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5143500" type="screen16x9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rriweather Sans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33"/>
    <p:restoredTop sz="94340"/>
  </p:normalViewPr>
  <p:slideViewPr>
    <p:cSldViewPr snapToGrid="0" snapToObjects="1">
      <p:cViewPr varScale="1">
        <p:scale>
          <a:sx n="60" d="100"/>
          <a:sy n="60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fcfd7265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26fcfd72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466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115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37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963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611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6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595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098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6282927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6283098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284" y="460997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573" cy="31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3994" cy="79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398943"/>
            <a:ext cx="7886700" cy="30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8446" y="273844"/>
            <a:ext cx="8048952" cy="6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3151764" y="1530032"/>
            <a:ext cx="1478058" cy="26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113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8650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890431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17" cy="81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18" cy="32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723347" y="1673733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228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619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288221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4721703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12284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rPr lang="en-GB"/>
              <a:t>Forum Historia 5, Luku 10</a:t>
            </a: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marR="0" lvl="0" indent="-20240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sz="18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42900" marR="0" lvl="1" indent="-2262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•"/>
              <a:defRPr sz="22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0" marR="0" lvl="2" indent="-202406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sz="18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85800" marR="0" lvl="3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857250" marR="0" lvl="4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028700" marR="0" lvl="5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00150" marR="0" lvl="6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543050" marR="0" lvl="8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rPr lang="en-GB"/>
              <a:t>Forum Historia 5, Luku 10</a:t>
            </a: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1</a:t>
            </a:fld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5" name="Google Shape;164;p2">
            <a:extLst>
              <a:ext uri="{FF2B5EF4-FFF2-40B4-BE49-F238E27FC236}">
                <a16:creationId xmlns:a16="http://schemas.microsoft.com/office/drawing/2014/main" id="{3AB2AAA4-894F-AB51-4E8F-7C9CF2180C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0992" y="0"/>
            <a:ext cx="3902016" cy="520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6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/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Tallinnan sopimus 1561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1268007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Puola ja Venäjä taistelivat keskenään Liivinmaan alueesta.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Neuvotteluiden avulla Ruotsi sai Viron alueita ja Tallinnan.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Tallinna oli Itämeren suurimpia kaupunkeja.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2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B3C0D956-9AC4-CE53-B9BC-5AD9ED848EF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273"/>
          <a:stretch/>
        </p:blipFill>
        <p:spPr>
          <a:xfrm>
            <a:off x="5148470" y="1"/>
            <a:ext cx="3838579" cy="5168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5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/>
            <a:r>
              <a:rPr lang="fi-FI" sz="3600" dirty="0" err="1"/>
              <a:t>Täyssinän</a:t>
            </a:r>
            <a:r>
              <a:rPr lang="fi-FI" sz="3600" dirty="0"/>
              <a:t> rauha 1595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1268007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28625" lvl="0" indent="-342900">
              <a:buSzPct val="100000"/>
              <a:buFont typeface="Arial" panose="020B0604020202020204" pitchFamily="34" charset="0"/>
              <a:buChar char="•"/>
            </a:pPr>
            <a:r>
              <a:rPr lang="fi-FI" sz="2000" dirty="0"/>
              <a:t>Venäjään vastaan käydyn sodan jälkeen Ruotsi itäraja vedettiin Jäämereen ja Ruotsi sai pitää Suomenlahden eteläpuolen valloituksensa.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3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B0E88FCC-F29D-6A3C-02BC-CDCCB0C7E64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70" y="0"/>
            <a:ext cx="3774284" cy="515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 err="1"/>
              <a:t>Stolbovan</a:t>
            </a:r>
            <a:r>
              <a:rPr lang="fi-FI" sz="3600" dirty="0"/>
              <a:t> rauha 1617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1268007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Rauha päätti Venäjää vastaan käydyn Inkerin sodan.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luopui vaatimuksista Venäjän valtaistuimeen.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sai Käkisalmen läänin ja Inkerinmaan.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Suomenlahti tuli nyt kokonaan Ruotsin valvontaan.</a:t>
            </a:r>
          </a:p>
          <a:p>
            <a:pPr marL="8001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4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8" name="Google Shape;114;p16">
            <a:extLst>
              <a:ext uri="{FF2B5EF4-FFF2-40B4-BE49-F238E27FC236}">
                <a16:creationId xmlns:a16="http://schemas.microsoft.com/office/drawing/2014/main" id="{D2C8C453-E69B-03FC-580C-850B3B860FB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446" r="436" b="1400"/>
          <a:stretch/>
        </p:blipFill>
        <p:spPr>
          <a:xfrm>
            <a:off x="5107584" y="0"/>
            <a:ext cx="3815170" cy="515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6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 err="1"/>
              <a:t>Atmarkin</a:t>
            </a:r>
            <a:r>
              <a:rPr lang="fi-FI" sz="3600" dirty="0"/>
              <a:t> välirauha </a:t>
            </a:r>
            <a:br>
              <a:rPr lang="fi-FI" sz="3600" dirty="0"/>
            </a:br>
            <a:r>
              <a:rPr lang="fi-FI" sz="3600" dirty="0"/>
              <a:t>1629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669306" y="1541850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Rauha solmittiin Ruotsin ja Puola-Liettuan välille.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sai suuren osan Liivinmaata ja sekä Riian että useiden Preussin satamakaupunkien tullitulot.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Tullitulot olivat tärkeä tulonlähde Ruotsille kolmikymmenvuotisen sodan aikana.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5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8" name="Google Shape;121;p17">
            <a:extLst>
              <a:ext uri="{FF2B5EF4-FFF2-40B4-BE49-F238E27FC236}">
                <a16:creationId xmlns:a16="http://schemas.microsoft.com/office/drawing/2014/main" id="{C2A26447-1A1E-B982-C57B-31F247DDE6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999"/>
          <a:stretch/>
        </p:blipFill>
        <p:spPr>
          <a:xfrm>
            <a:off x="5105729" y="1"/>
            <a:ext cx="380943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7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 err="1"/>
              <a:t>Brömsebron</a:t>
            </a:r>
            <a:r>
              <a:rPr lang="fi-FI" sz="3600" dirty="0"/>
              <a:t> rauha 1645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8" y="1268007"/>
            <a:ext cx="4291762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Tanska-Norjaa vastaan käydyn sodan jälkeen Ruotsi sai tärkeitä alueita rannikolta ja isoja Itämeren saaria.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Sopimukseen kuului lisäksi tullivapaus Juutinraumassa 30 vuodeksi.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6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8" name="Google Shape;129;p18">
            <a:extLst>
              <a:ext uri="{FF2B5EF4-FFF2-40B4-BE49-F238E27FC236}">
                <a16:creationId xmlns:a16="http://schemas.microsoft.com/office/drawing/2014/main" id="{B791F3B0-410B-09E2-2B3F-63F51C00968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195"/>
          <a:stretch/>
        </p:blipFill>
        <p:spPr>
          <a:xfrm>
            <a:off x="5148470" y="0"/>
            <a:ext cx="3847930" cy="5168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1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/>
              <a:t>Westfalenin rauha 1648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8" y="1268007"/>
            <a:ext cx="4291762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30-vuotisen sodan rauhassa Ruotsi sai taloudellisesti merkittäviä alueita Pohjois-Saksasta.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7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7" name="Google Shape;135;p19">
            <a:extLst>
              <a:ext uri="{FF2B5EF4-FFF2-40B4-BE49-F238E27FC236}">
                <a16:creationId xmlns:a16="http://schemas.microsoft.com/office/drawing/2014/main" id="{F0AD57C9-4B60-662E-3E6A-9BAC57AE0A7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470" y="1"/>
            <a:ext cx="3847930" cy="522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9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/>
              <a:t>Roskilden rauha 1658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8" y="1268007"/>
            <a:ext cx="4291762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sai Tanskalta Etelä-Ruotsin alueita kuten </a:t>
            </a:r>
            <a:r>
              <a:rPr lang="fi-FI" sz="2000" dirty="0" err="1"/>
              <a:t>Skånen</a:t>
            </a:r>
            <a:r>
              <a:rPr lang="fi-FI" sz="2000" dirty="0"/>
              <a:t>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pääsi valvomaan Juutinraumaa.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8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7" name="Google Shape;142;p20">
            <a:extLst>
              <a:ext uri="{FF2B5EF4-FFF2-40B4-BE49-F238E27FC236}">
                <a16:creationId xmlns:a16="http://schemas.microsoft.com/office/drawing/2014/main" id="{0116A93C-BD7E-4702-B052-0340E67AA9E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468" y="0"/>
            <a:ext cx="3847931" cy="522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222</Words>
  <Application>Microsoft Office PowerPoint</Application>
  <PresentationFormat>Näytössä katseltava esitys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Merriweather Sans</vt:lpstr>
      <vt:lpstr>Arial</vt:lpstr>
      <vt:lpstr>Calibri</vt:lpstr>
      <vt:lpstr>Verdana</vt:lpstr>
      <vt:lpstr>Office-teema</vt:lpstr>
      <vt:lpstr>PowerPoint-esitys</vt:lpstr>
      <vt:lpstr>Tallinnan sopimus 1561</vt:lpstr>
      <vt:lpstr>Täyssinän rauha 1595</vt:lpstr>
      <vt:lpstr>Stolbovan rauha 1617</vt:lpstr>
      <vt:lpstr>Atmarkin välirauha  1629</vt:lpstr>
      <vt:lpstr>Brömsebron rauha 1645</vt:lpstr>
      <vt:lpstr>Westfalenin rauha 1648</vt:lpstr>
      <vt:lpstr>Roskilden rauha 1658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Rautakautinen Suomi  Taitotehtävä: Tiivistämisharjoitus rautakaudesta</dc:title>
  <dc:creator>OMISTAJA</dc:creator>
  <cp:lastModifiedBy>Mikko Niemi</cp:lastModifiedBy>
  <cp:revision>8</cp:revision>
  <dcterms:modified xsi:type="dcterms:W3CDTF">2023-03-05T11:00:28Z</dcterms:modified>
</cp:coreProperties>
</file>