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2" r:id="rId4"/>
    <p:sldId id="263" r:id="rId5"/>
    <p:sldId id="259" r:id="rId6"/>
    <p:sldId id="258" r:id="rId7"/>
    <p:sldId id="260" r:id="rId8"/>
    <p:sldId id="264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2/6/2022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EVOLUUTIOTA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4454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KÄYMISREAKTIOT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Energian vapautuminen ilman happea – anaerobiset olot</a:t>
            </a:r>
          </a:p>
          <a:p>
            <a:r>
              <a:rPr lang="fi-FI" dirty="0" smtClean="0"/>
              <a:t>Maitohappokäyminen – eläinsoluissa</a:t>
            </a:r>
          </a:p>
          <a:p>
            <a:r>
              <a:rPr lang="fi-FI" dirty="0" smtClean="0"/>
              <a:t>Alkoholikäyminen – hiivasoluissa, joissakin bakteereissa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60837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Yksisoluiset - monisoluiset</a:t>
            </a:r>
            <a:endParaRPr lang="fi-FI" dirty="0"/>
          </a:p>
        </p:txBody>
      </p:sp>
      <p:pic>
        <p:nvPicPr>
          <p:cNvPr id="2050" name="Picture 2" descr="Tohvelieläin on nykyisin elävä yksisoluinen eliö. Maapallon ensimmäiset  eliötkin olivat yksisoluisia, mutta esitumaisia toisin kuin tohvelieläin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828" y="2103438"/>
            <a:ext cx="5836344" cy="393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780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3074" name="Picture 2" descr="Monisoluiset organismit: kasvit ja eläime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393" y="1836751"/>
            <a:ext cx="6601039" cy="430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503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Suvullinen- suvuton lisääntyminen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Sammalten sukupolven vuorottelu s. 126- suvullinen ja suvuton vaihe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12486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Sekovartinen kasvi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Kasvista ei voida erottaa kasvin tyypillisiä osia: varsi, lehdet, juuret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6594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Siemenkasvien lisääntyminen</a:t>
            </a:r>
            <a:endParaRPr lang="fi-FI" dirty="0"/>
          </a:p>
        </p:txBody>
      </p:sp>
      <p:pic>
        <p:nvPicPr>
          <p:cNvPr id="4098" name="Picture 2" descr="Kukkien merkitys – tämä kukka on aina varma valinta! - Kotiliesi.f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297" y="2079584"/>
            <a:ext cx="3294800" cy="393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102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kukka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Siemenkasvin lisääntymiselin</a:t>
            </a:r>
          </a:p>
          <a:p>
            <a:r>
              <a:rPr lang="fi-FI" dirty="0" smtClean="0"/>
              <a:t>Kukan </a:t>
            </a:r>
            <a:r>
              <a:rPr lang="fi-FI" dirty="0" err="1" smtClean="0"/>
              <a:t>hetee</a:t>
            </a:r>
            <a:r>
              <a:rPr lang="fi-FI" dirty="0" smtClean="0"/>
              <a:t>: koiraspuolisia siitepölyhiukkasia muodostuu</a:t>
            </a:r>
          </a:p>
          <a:p>
            <a:r>
              <a:rPr lang="fi-FI" dirty="0" smtClean="0"/>
              <a:t>Kukan emi: naaraspuoliset munasolut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44336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kukka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Emin rakenteen perusteella: paljassiemeniset</a:t>
            </a:r>
          </a:p>
          <a:p>
            <a:r>
              <a:rPr lang="fi-FI" dirty="0"/>
              <a:t> </a:t>
            </a:r>
            <a:r>
              <a:rPr lang="fi-FI" dirty="0" smtClean="0"/>
              <a:t>                                                 koppisiemeniset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88224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siemen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42014" y="1864581"/>
            <a:ext cx="10058400" cy="3931920"/>
          </a:xfrm>
        </p:spPr>
        <p:txBody>
          <a:bodyPr/>
          <a:lstStyle/>
          <a:p>
            <a:r>
              <a:rPr lang="fi-FI" dirty="0" smtClean="0"/>
              <a:t>Siemenen syntyä edeltää kukinta ja pölytys</a:t>
            </a:r>
          </a:p>
          <a:p>
            <a:r>
              <a:rPr lang="fi-FI" dirty="0" smtClean="0"/>
              <a:t>Sisältää kasvin alkion ja sitä ympäröivän vararavinnon</a:t>
            </a:r>
          </a:p>
          <a:p>
            <a:r>
              <a:rPr lang="fi-FI" dirty="0" smtClean="0"/>
              <a:t>Kestää kuumia, kuivia, kylmiä oloja</a:t>
            </a:r>
          </a:p>
          <a:p>
            <a:r>
              <a:rPr lang="fi-FI" dirty="0" smtClean="0"/>
              <a:t>Leviäminen kasvin kannalta </a:t>
            </a:r>
            <a:r>
              <a:rPr lang="fi-FI" dirty="0" err="1" smtClean="0"/>
              <a:t>olleellista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67456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122" name="Picture 2" descr="Chia siemenet 1,5 KG, Luomu, Raak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380" y="1750426"/>
            <a:ext cx="4678597" cy="467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133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FOTOSYNTEESI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Perustuotantoa, johon tuottajat kykenee</a:t>
            </a:r>
          </a:p>
          <a:p>
            <a:r>
              <a:rPr lang="fi-FI" dirty="0" smtClean="0"/>
              <a:t>Kasvien lehtivihreähiukkasissa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64218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PÖLYTYS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Tuulipölytys</a:t>
            </a:r>
          </a:p>
          <a:p>
            <a:r>
              <a:rPr lang="fi-FI" dirty="0" smtClean="0"/>
              <a:t>hyönteispölytys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18935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PUTKILOKASVIT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Sanikkaiset, siemenkasvit</a:t>
            </a:r>
          </a:p>
          <a:p>
            <a:r>
              <a:rPr lang="fi-FI" dirty="0" smtClean="0"/>
              <a:t>Vesi maasta juurilla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89229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KASVIN JOHTOSOLUKKO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fi-FI" dirty="0" smtClean="0"/>
              <a:t>VEDEN SIIRTYMINEN MAASTA JUUREN SISÄLLR</a:t>
            </a:r>
          </a:p>
          <a:p>
            <a:pPr marL="342900" indent="-342900">
              <a:buAutoNum type="arabicPeriod"/>
            </a:pPr>
            <a:r>
              <a:rPr lang="fi-FI" dirty="0" smtClean="0"/>
              <a:t>VEDEN NOUSU</a:t>
            </a:r>
          </a:p>
          <a:p>
            <a:pPr marL="342900" indent="-342900">
              <a:buAutoNum type="arabicPeriod"/>
            </a:pPr>
            <a:r>
              <a:rPr lang="fi-FI" dirty="0" smtClean="0"/>
              <a:t>VEDEN HAIHTUMINEN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7511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JÄKÄLÄT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Sienirihmastoa</a:t>
            </a:r>
          </a:p>
          <a:p>
            <a:r>
              <a:rPr lang="fi-FI" dirty="0" smtClean="0"/>
              <a:t>Viherleviä tai </a:t>
            </a:r>
            <a:r>
              <a:rPr lang="fi-FI" dirty="0" err="1" smtClean="0"/>
              <a:t>syanobakteererita</a:t>
            </a:r>
            <a:r>
              <a:rPr lang="fi-FI" dirty="0" smtClean="0"/>
              <a:t> seassa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799776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Vaihtolämpöiset- tasalämpöiset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Lämpötila muutu/ ei muutu ympäristön mukaan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1894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MUODONVAIHDOS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Täydellinen muodonvaihdos:  muna- toukka- kotelo – aikuinen</a:t>
            </a:r>
          </a:p>
          <a:p>
            <a:r>
              <a:rPr lang="fi-FI" dirty="0" smtClean="0"/>
              <a:t>Vaillinainen muodonvaihdos: muna – toukka- aikuinen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55517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146" name="Picture 2" descr="Eläinkunta – Wikiped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80" y="3968972"/>
            <a:ext cx="167640" cy="20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758" y="0"/>
            <a:ext cx="5709037" cy="685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3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Lähtöaineet: vesi ja hiilidioksidi, auringon valoenergiaa</a:t>
            </a:r>
          </a:p>
          <a:p>
            <a:r>
              <a:rPr lang="fi-FI" dirty="0"/>
              <a:t>Reaktiotuotteet: sokeri (glukoosi) ja happi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214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Kasvien viherhiukkasissa</a:t>
            </a:r>
          </a:p>
          <a:p>
            <a:r>
              <a:rPr lang="fi-FI" dirty="0" smtClean="0"/>
              <a:t>Tumattomilla yhteyttämiskalvoilla - syanobakteerit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59676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https://www.youtube.com/watch?v=gabybR0llNw</a:t>
            </a:r>
          </a:p>
        </p:txBody>
      </p:sp>
    </p:spTree>
    <p:extLst>
      <p:ext uri="{BB962C8B-B14F-4D97-AF65-F5344CB8AC3E}">
        <p14:creationId xmlns:p14="http://schemas.microsoft.com/office/powerpoint/2010/main" val="4102746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OTSONIKERROS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Suurimmat pitoisuudet 15- 30 km korkeudessa, O</a:t>
            </a:r>
            <a:r>
              <a:rPr lang="fi-FI" sz="800" dirty="0" smtClean="0"/>
              <a:t>3</a:t>
            </a:r>
          </a:p>
          <a:p>
            <a:r>
              <a:rPr lang="fi-FI" dirty="0" smtClean="0"/>
              <a:t>Suojaa maapalloa UV- säteilyltä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312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SOLUHENGITYS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Energian vapautuminen soluissa</a:t>
            </a:r>
          </a:p>
          <a:p>
            <a:r>
              <a:rPr lang="fi-FI" dirty="0" smtClean="0"/>
              <a:t>Glukoosista energiaa</a:t>
            </a:r>
          </a:p>
          <a:p>
            <a:r>
              <a:rPr lang="fi-FI" dirty="0" smtClean="0"/>
              <a:t>Kaikissa eliöryhmissä</a:t>
            </a:r>
          </a:p>
        </p:txBody>
      </p:sp>
    </p:spTree>
    <p:extLst>
      <p:ext uri="{BB962C8B-B14F-4D97-AF65-F5344CB8AC3E}">
        <p14:creationId xmlns:p14="http://schemas.microsoft.com/office/powerpoint/2010/main" val="112475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Energian vapautuminen hapen </a:t>
            </a:r>
            <a:r>
              <a:rPr lang="fi-FI" dirty="0" err="1"/>
              <a:t>läsnäollessa</a:t>
            </a:r>
            <a:r>
              <a:rPr lang="fi-FI" dirty="0"/>
              <a:t> – </a:t>
            </a:r>
            <a:r>
              <a:rPr lang="fi-FI" dirty="0" err="1"/>
              <a:t>aerobit</a:t>
            </a:r>
            <a:r>
              <a:rPr lang="fi-FI" dirty="0"/>
              <a:t> olot</a:t>
            </a:r>
          </a:p>
          <a:p>
            <a:r>
              <a:rPr lang="fi-FI" dirty="0"/>
              <a:t>Lähtöaineet: Glukoosi ja happi</a:t>
            </a:r>
          </a:p>
          <a:p>
            <a:r>
              <a:rPr lang="fi-FI" dirty="0"/>
              <a:t>Reaktiotuotteet: hiilidioksidi, vesi ja vapautuvaa </a:t>
            </a:r>
            <a:r>
              <a:rPr lang="fi-FI" dirty="0" smtClean="0"/>
              <a:t>energiaa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2274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mitokondrioissa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672688" y="7751905"/>
            <a:ext cx="5850076" cy="1320533"/>
          </a:xfrm>
        </p:spPr>
        <p:txBody>
          <a:bodyPr/>
          <a:lstStyle/>
          <a:p>
            <a:r>
              <a:rPr lang="fi-FI" dirty="0" err="1" smtClean="0"/>
              <a:t>Mitokondrioissa</a:t>
            </a:r>
            <a:endParaRPr lang="fi-FI" dirty="0" smtClean="0"/>
          </a:p>
          <a:p>
            <a:endParaRPr lang="fi-FI" dirty="0"/>
          </a:p>
        </p:txBody>
      </p:sp>
      <p:pic>
        <p:nvPicPr>
          <p:cNvPr id="1026" name="Picture 2" descr="Mitokondrio –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585" y="2181171"/>
            <a:ext cx="5764748" cy="428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0351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103</TotalTime>
  <Words>226</Words>
  <Application>Microsoft Office PowerPoint</Application>
  <PresentationFormat>Laajakuva</PresentationFormat>
  <Paragraphs>61</Paragraphs>
  <Slides>26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Garamond</vt:lpstr>
      <vt:lpstr>Savon</vt:lpstr>
      <vt:lpstr>EVOLUUTIOTA</vt:lpstr>
      <vt:lpstr>FOTOSYNTEESI</vt:lpstr>
      <vt:lpstr>PowerPoint-esitys</vt:lpstr>
      <vt:lpstr>PowerPoint-esitys</vt:lpstr>
      <vt:lpstr>PowerPoint-esitys</vt:lpstr>
      <vt:lpstr>OTSONIKERROS</vt:lpstr>
      <vt:lpstr>SOLUHENGITYS</vt:lpstr>
      <vt:lpstr>PowerPoint-esitys</vt:lpstr>
      <vt:lpstr>mitokondrioissa</vt:lpstr>
      <vt:lpstr>KÄYMISREAKTIOT</vt:lpstr>
      <vt:lpstr>Yksisoluiset - monisoluiset</vt:lpstr>
      <vt:lpstr>PowerPoint-esitys</vt:lpstr>
      <vt:lpstr>Suvullinen- suvuton lisääntyminen</vt:lpstr>
      <vt:lpstr>Sekovartinen kasvi</vt:lpstr>
      <vt:lpstr>Siemenkasvien lisääntyminen</vt:lpstr>
      <vt:lpstr>kukka</vt:lpstr>
      <vt:lpstr>kukka</vt:lpstr>
      <vt:lpstr>siemen</vt:lpstr>
      <vt:lpstr>PowerPoint-esitys</vt:lpstr>
      <vt:lpstr>PÖLYTYS</vt:lpstr>
      <vt:lpstr>PUTKILOKASVIT</vt:lpstr>
      <vt:lpstr>KASVIN JOHTOSOLUKKO</vt:lpstr>
      <vt:lpstr>JÄKÄLÄT</vt:lpstr>
      <vt:lpstr>Vaihtolämpöiset- tasalämpöiset</vt:lpstr>
      <vt:lpstr>MUODONVAIHDOS</vt:lpstr>
      <vt:lpstr>PowerPoint-esitys</vt:lpstr>
    </vt:vector>
  </TitlesOfParts>
  <Company>Viitasaaren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EVOLUUTIOTA</dc:title>
  <dc:creator>Väyrynen Tuula</dc:creator>
  <cp:lastModifiedBy>Väyrynen Tuula</cp:lastModifiedBy>
  <cp:revision>9</cp:revision>
  <dcterms:created xsi:type="dcterms:W3CDTF">2022-02-06T15:56:49Z</dcterms:created>
  <dcterms:modified xsi:type="dcterms:W3CDTF">2022-02-06T17:40:01Z</dcterms:modified>
</cp:coreProperties>
</file>