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61" r:id="rId4"/>
    <p:sldId id="260" r:id="rId5"/>
    <p:sldId id="267" r:id="rId6"/>
    <p:sldId id="264" r:id="rId7"/>
    <p:sldId id="265" r:id="rId8"/>
    <p:sldId id="263" r:id="rId9"/>
    <p:sldId id="266" r:id="rId10"/>
    <p:sldId id="258" r:id="rId11"/>
    <p:sldId id="268"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shchenko Rostislav" initials="TR" lastIdx="1" clrIdx="0">
    <p:extLst>
      <p:ext uri="{19B8F6BF-5375-455C-9EA6-DF929625EA0E}">
        <p15:presenceInfo xmlns:p15="http://schemas.microsoft.com/office/powerpoint/2012/main" userId="S0037FFE8ED54698@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16T18:06:40.763" idx="1">
    <p:pos x="10" y="10"/>
    <p:text>koko</p:text>
    <p:extLst>
      <p:ext uri="{C676402C-5697-4E1C-873F-D02D1690AC5C}">
        <p15:threadingInfo xmlns:p15="http://schemas.microsoft.com/office/powerpoint/2012/main" timeZoneBias="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9133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01.11.2017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36012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408414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3244818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446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581752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27617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04034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9229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78171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88148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F2FFB779-270B-4192-84BA-A697F48306DC}" type="datetimeFigureOut">
              <a:rPr lang="ru-RU" smtClean="0"/>
              <a:t>01.11.2017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2966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F2FFB779-270B-4192-84BA-A697F48306DC}" type="datetimeFigureOut">
              <a:rPr lang="ru-RU" smtClean="0"/>
              <a:t>01.11.2017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38412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7" name="Date Placeholder 2"/>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34540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35521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F2FFB779-270B-4192-84BA-A697F48306DC}" type="datetimeFigureOut">
              <a:rPr lang="ru-RU" smtClean="0"/>
              <a:t>01.11.2017</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59429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01.11.2017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43079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2FFB779-270B-4192-84BA-A697F48306DC}" type="datetimeFigureOut">
              <a:rPr lang="ru-RU" smtClean="0"/>
              <a:t>01.11.2017</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7706842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nLMHfrQQHi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err="1"/>
              <a:t>Venäjä</a:t>
            </a:r>
            <a:r>
              <a:rPr lang="en-US">
                <a:solidFill>
                  <a:schemeClr val="tx1"/>
                </a:solidFill>
                <a:latin typeface="+mj-ea"/>
                <a:cs typeface="+mj-ea"/>
              </a:rPr>
              <a:t/>
            </a:r>
            <a:br>
              <a:rPr lang="en-US">
                <a:solidFill>
                  <a:schemeClr val="tx1"/>
                </a:solidFill>
                <a:latin typeface="+mj-ea"/>
                <a:cs typeface="+mj-ea"/>
              </a:rPr>
            </a:br>
            <a:r>
              <a:rPr lang="ru-RU" err="1"/>
              <a:t>Russia</a:t>
            </a:r>
            <a:r>
              <a:rPr lang="ru-RU">
                <a:solidFill>
                  <a:srgbClr val="EBEBEB"/>
                </a:solidFill>
                <a:latin typeface="Century Gothic"/>
                <a:cs typeface="+mj-ea"/>
              </a:rPr>
              <a:t>                   </a:t>
            </a:r>
            <a:r>
              <a:rPr lang="en-US">
                <a:solidFill>
                  <a:schemeClr val="tx1"/>
                </a:solidFill>
                <a:latin typeface="+mj-ea"/>
                <a:cs typeface="+mj-ea"/>
              </a:rPr>
              <a:t/>
            </a:r>
            <a:br>
              <a:rPr lang="en-US">
                <a:solidFill>
                  <a:schemeClr val="tx1"/>
                </a:solidFill>
                <a:latin typeface="+mj-ea"/>
                <a:cs typeface="+mj-ea"/>
              </a:rPr>
            </a:br>
            <a:r>
              <a:rPr lang="ru-RU"/>
              <a:t>Россия             </a:t>
            </a:r>
          </a:p>
        </p:txBody>
      </p:sp>
      <p:pic>
        <p:nvPicPr>
          <p:cNvPr id="4" name="Рисунок 4">
            <a:hlinkClick r:id="" action="ppaction://media"/>
          </p:cNvPr>
          <p:cNvPicPr>
            <a:picLocks noRot="1" noChangeAspect="1"/>
          </p:cNvPicPr>
          <p:nvPr>
            <a:videoFile r:link="rId1"/>
          </p:nvPr>
        </p:nvPicPr>
        <p:blipFill>
          <a:blip r:embed="rId3"/>
          <a:stretch>
            <a:fillRect/>
          </a:stretch>
        </p:blipFill>
        <p:spPr>
          <a:xfrm>
            <a:off x="5439841" y="2200275"/>
            <a:ext cx="4572000" cy="2571750"/>
          </a:xfrm>
          <a:prstGeom prst="rect">
            <a:avLst/>
          </a:prstGeom>
        </p:spPr>
      </p:pic>
      <p:sp>
        <p:nvSpPr>
          <p:cNvPr id="7" name="Подзаголовок 6"/>
          <p:cNvSpPr>
            <a:spLocks noGrp="1"/>
          </p:cNvSpPr>
          <p:nvPr>
            <p:ph type="subTitle" idx="1"/>
          </p:nvPr>
        </p:nvSpPr>
        <p:spPr/>
        <p:txBody>
          <a:bodyPr/>
          <a:lstStyle/>
          <a:p>
            <a:endParaRPr lang="ru-RU"/>
          </a:p>
        </p:txBody>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1FEC74-62B5-4C2C-BDF4-2362F8FB2A70}"/>
              </a:ext>
            </a:extLst>
          </p:cNvPr>
          <p:cNvSpPr>
            <a:spLocks noGrp="1"/>
          </p:cNvSpPr>
          <p:nvPr>
            <p:ph type="title"/>
          </p:nvPr>
        </p:nvSpPr>
        <p:spPr/>
        <p:txBody>
          <a:bodyPr/>
          <a:lstStyle/>
          <a:p>
            <a:r>
              <a:rPr lang="ru-RU"/>
              <a:t>                 </a:t>
            </a:r>
            <a:r>
              <a:rPr lang="ru-RU" err="1"/>
              <a:t>Venäjänkielisiä</a:t>
            </a:r>
            <a:r>
              <a:rPr lang="ru-RU"/>
              <a:t> </a:t>
            </a:r>
            <a:r>
              <a:rPr lang="ru-RU" err="1"/>
              <a:t>Sanoja</a:t>
            </a:r>
            <a:r>
              <a:rPr lang="ru-RU"/>
              <a:t>                  </a:t>
            </a:r>
          </a:p>
        </p:txBody>
      </p:sp>
      <p:sp>
        <p:nvSpPr>
          <p:cNvPr id="3" name="Объект 2">
            <a:extLst>
              <a:ext uri="{FF2B5EF4-FFF2-40B4-BE49-F238E27FC236}">
                <a16:creationId xmlns:a16="http://schemas.microsoft.com/office/drawing/2014/main" id="{EC0AD910-2916-4250-8E91-5DBBFC7B6708}"/>
              </a:ext>
            </a:extLst>
          </p:cNvPr>
          <p:cNvSpPr>
            <a:spLocks noGrp="1"/>
          </p:cNvSpPr>
          <p:nvPr>
            <p:ph sz="half" idx="1"/>
          </p:nvPr>
        </p:nvSpPr>
        <p:spPr/>
        <p:txBody>
          <a:bodyPr vert="horz" lIns="91440" tIns="45720" rIns="91440" bIns="45720" rtlCol="0" anchor="t">
            <a:normAutofit/>
          </a:bodyPr>
          <a:lstStyle/>
          <a:p>
            <a:r>
              <a:rPr lang="ru-RU"/>
              <a:t>KOULU</a:t>
            </a:r>
          </a:p>
          <a:p>
            <a:r>
              <a:rPr lang="ru-RU"/>
              <a:t>OPETTAJA</a:t>
            </a:r>
          </a:p>
          <a:p>
            <a:r>
              <a:rPr lang="ru-RU"/>
              <a:t>MUSIIKKI</a:t>
            </a:r>
          </a:p>
          <a:p>
            <a:r>
              <a:rPr lang="ru-RU"/>
              <a:t>RUOKA</a:t>
            </a:r>
          </a:p>
          <a:p>
            <a:r>
              <a:rPr lang="ru-RU"/>
              <a:t>PIETARI</a:t>
            </a:r>
          </a:p>
          <a:p>
            <a:r>
              <a:rPr lang="ru-RU"/>
              <a:t>MYLLY</a:t>
            </a:r>
          </a:p>
          <a:p>
            <a:r>
              <a:rPr lang="ru-RU"/>
              <a:t>AUTO</a:t>
            </a:r>
          </a:p>
          <a:p>
            <a:r>
              <a:rPr lang="ru-RU"/>
              <a:t>IHMINEN</a:t>
            </a:r>
          </a:p>
          <a:p>
            <a:endParaRPr lang="ru-RU"/>
          </a:p>
          <a:p>
            <a:endParaRPr lang="ru-RU"/>
          </a:p>
        </p:txBody>
      </p:sp>
      <p:sp>
        <p:nvSpPr>
          <p:cNvPr id="4" name="Объект 3">
            <a:extLst>
              <a:ext uri="{FF2B5EF4-FFF2-40B4-BE49-F238E27FC236}">
                <a16:creationId xmlns:a16="http://schemas.microsoft.com/office/drawing/2014/main" id="{9D3433F7-F3FF-4FC7-BC5C-0660DE84FF14}"/>
              </a:ext>
            </a:extLst>
          </p:cNvPr>
          <p:cNvSpPr>
            <a:spLocks noGrp="1"/>
          </p:cNvSpPr>
          <p:nvPr>
            <p:ph sz="half" idx="2"/>
          </p:nvPr>
        </p:nvSpPr>
        <p:spPr/>
        <p:txBody>
          <a:bodyPr vert="horz" lIns="91440" tIns="45720" rIns="91440" bIns="45720" rtlCol="0" anchor="t">
            <a:normAutofit/>
          </a:bodyPr>
          <a:lstStyle/>
          <a:p>
            <a:r>
              <a:rPr lang="ru-RU"/>
              <a:t>ШКОЛА</a:t>
            </a:r>
          </a:p>
          <a:p>
            <a:r>
              <a:rPr lang="ru-RU"/>
              <a:t>УЧИТЕЛЬ</a:t>
            </a:r>
          </a:p>
          <a:p>
            <a:r>
              <a:rPr lang="ru-RU"/>
              <a:t>МУЗЫКА</a:t>
            </a:r>
          </a:p>
          <a:p>
            <a:r>
              <a:rPr lang="ru-RU"/>
              <a:t>ЕДА</a:t>
            </a:r>
          </a:p>
          <a:p>
            <a:r>
              <a:rPr lang="ru-RU"/>
              <a:t>САНКТ-ПЕТЕРБУРГ</a:t>
            </a:r>
          </a:p>
          <a:p>
            <a:r>
              <a:rPr lang="ru-RU"/>
              <a:t>МЕЛЬНИЦА</a:t>
            </a:r>
          </a:p>
          <a:p>
            <a:r>
              <a:rPr lang="ru-RU"/>
              <a:t>МАШИНА</a:t>
            </a:r>
          </a:p>
          <a:p>
            <a:r>
              <a:rPr lang="ru-RU"/>
              <a:t>ЧЕЛОВЕК</a:t>
            </a:r>
          </a:p>
          <a:p>
            <a:endParaRPr lang="ru-RU"/>
          </a:p>
          <a:p>
            <a:endParaRPr lang="ru-RU"/>
          </a:p>
          <a:p>
            <a:endParaRPr lang="ru-RU"/>
          </a:p>
        </p:txBody>
      </p:sp>
      <p:pic>
        <p:nvPicPr>
          <p:cNvPr id="7" name="Рисунок 7"/>
          <p:cNvPicPr>
            <a:picLocks noChangeAspect="1"/>
          </p:cNvPicPr>
          <p:nvPr/>
        </p:nvPicPr>
        <p:blipFill>
          <a:blip r:embed="rId2"/>
          <a:stretch>
            <a:fillRect/>
          </a:stretch>
        </p:blipFill>
        <p:spPr>
          <a:xfrm>
            <a:off x="7355196" y="1952625"/>
            <a:ext cx="2944905" cy="1657367"/>
          </a:xfrm>
          <a:prstGeom prst="rect">
            <a:avLst/>
          </a:prstGeom>
        </p:spPr>
      </p:pic>
    </p:spTree>
    <p:extLst>
      <p:ext uri="{BB962C8B-B14F-4D97-AF65-F5344CB8AC3E}">
        <p14:creationId xmlns:p14="http://schemas.microsoft.com/office/powerpoint/2010/main" val="1504097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0BD01D-EA10-43F6-9317-2A1A0891B7F1}"/>
              </a:ext>
            </a:extLst>
          </p:cNvPr>
          <p:cNvSpPr>
            <a:spLocks noGrp="1"/>
          </p:cNvSpPr>
          <p:nvPr>
            <p:ph type="title"/>
          </p:nvPr>
        </p:nvSpPr>
        <p:spPr/>
        <p:txBody>
          <a:bodyPr/>
          <a:lstStyle/>
          <a:p>
            <a:r>
              <a:rPr lang="ru-RU"/>
              <a:t>                           </a:t>
            </a:r>
          </a:p>
        </p:txBody>
      </p:sp>
      <p:sp>
        <p:nvSpPr>
          <p:cNvPr id="3" name="Объект 2">
            <a:extLst>
              <a:ext uri="{FF2B5EF4-FFF2-40B4-BE49-F238E27FC236}">
                <a16:creationId xmlns:a16="http://schemas.microsoft.com/office/drawing/2014/main" id="{AFF7722A-566E-4602-A52E-9A8B696768F6}"/>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ru-RU"/>
              <a:t>                                            </a:t>
            </a:r>
          </a:p>
          <a:p>
            <a:pPr marL="0" indent="0">
              <a:buNone/>
            </a:pPr>
            <a:r>
              <a:rPr lang="ru-RU"/>
              <a:t>                                                     TEKIJÄT</a:t>
            </a:r>
          </a:p>
          <a:p>
            <a:pPr marL="0" indent="0">
              <a:buNone/>
            </a:pPr>
            <a:r>
              <a:rPr lang="ru-RU"/>
              <a:t>                                                </a:t>
            </a:r>
          </a:p>
          <a:p>
            <a:pPr marL="0" indent="0">
              <a:buNone/>
            </a:pPr>
            <a:r>
              <a:rPr lang="ru-RU"/>
              <a:t>                                                                           </a:t>
            </a:r>
            <a:r>
              <a:rPr lang="ru-RU" err="1"/>
              <a:t>Denis</a:t>
            </a:r>
            <a:r>
              <a:rPr lang="ru-RU"/>
              <a:t> </a:t>
            </a:r>
            <a:r>
              <a:rPr lang="ru-RU" err="1"/>
              <a:t>Bergkhalt</a:t>
            </a:r>
          </a:p>
          <a:p>
            <a:pPr marL="0" indent="0">
              <a:buNone/>
            </a:pPr>
            <a:r>
              <a:rPr lang="ru-RU"/>
              <a:t>                                                                            </a:t>
            </a:r>
            <a:r>
              <a:rPr lang="ru-RU" err="1"/>
              <a:t>Rostislav</a:t>
            </a:r>
            <a:r>
              <a:rPr lang="ru-RU"/>
              <a:t> </a:t>
            </a:r>
            <a:r>
              <a:rPr lang="ru-RU" err="1"/>
              <a:t>Tishchenko</a:t>
            </a:r>
            <a:r>
              <a:rPr lang="ru-RU"/>
              <a:t> 7C</a:t>
            </a:r>
          </a:p>
          <a:p>
            <a:pPr marL="0" indent="0">
              <a:buNone/>
            </a:pPr>
            <a:endParaRPr lang="ru-RU"/>
          </a:p>
          <a:p>
            <a:pPr marL="0" indent="0">
              <a:buNone/>
            </a:pPr>
            <a:endParaRPr lang="ru-RU"/>
          </a:p>
          <a:p>
            <a:pPr marL="0" indent="0">
              <a:buNone/>
            </a:pPr>
            <a:endParaRPr lang="ru-RU"/>
          </a:p>
          <a:p>
            <a:pPr marL="0" indent="0">
              <a:buNone/>
            </a:pPr>
            <a:endParaRPr lang="ru-RU"/>
          </a:p>
          <a:p>
            <a:pPr marL="0" indent="0">
              <a:buNone/>
            </a:pPr>
            <a:r>
              <a:rPr lang="ru-RU"/>
              <a:t>                                                                                                                                                                                                                  </a:t>
            </a:r>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a:p>
            <a:endParaRPr lang="ru-RU"/>
          </a:p>
        </p:txBody>
      </p:sp>
    </p:spTree>
    <p:extLst>
      <p:ext uri="{BB962C8B-B14F-4D97-AF65-F5344CB8AC3E}">
        <p14:creationId xmlns:p14="http://schemas.microsoft.com/office/powerpoint/2010/main" val="217022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9">
            <a:extLst>
              <a:ext uri="{FF2B5EF4-FFF2-40B4-BE49-F238E27FC236}">
                <a16:creationId xmlns:a16="http://schemas.microsoft.com/office/drawing/2014/main" id="{87A1FFD0-381A-4B73-8022-EAE8332EE7F7}"/>
              </a:ext>
            </a:extLst>
          </p:cNvPr>
          <p:cNvPicPr>
            <a:picLocks noChangeAspect="1"/>
          </p:cNvPicPr>
          <p:nvPr/>
        </p:nvPicPr>
        <p:blipFill>
          <a:blip r:embed="rId2"/>
          <a:stretch>
            <a:fillRect/>
          </a:stretch>
        </p:blipFill>
        <p:spPr>
          <a:xfrm>
            <a:off x="1524393" y="2032000"/>
            <a:ext cx="1390797" cy="776229"/>
          </a:xfrm>
          <a:prstGeom prst="rect">
            <a:avLst/>
          </a:prstGeom>
        </p:spPr>
      </p:pic>
      <p:sp>
        <p:nvSpPr>
          <p:cNvPr id="2" name="Заголовок 1"/>
          <p:cNvSpPr>
            <a:spLocks noGrp="1"/>
          </p:cNvSpPr>
          <p:nvPr>
            <p:ph type="title"/>
          </p:nvPr>
        </p:nvSpPr>
        <p:spPr/>
        <p:txBody>
          <a:bodyPr/>
          <a:lstStyle/>
          <a:p>
            <a:pPr algn="ctr"/>
            <a:r>
              <a:rPr lang="ru-RU" err="1"/>
              <a:t>Miten</a:t>
            </a:r>
            <a:r>
              <a:rPr lang="ru-RU"/>
              <a:t> </a:t>
            </a:r>
            <a:r>
              <a:rPr lang="ru-RU" err="1"/>
              <a:t>Venäjän</a:t>
            </a:r>
            <a:r>
              <a:rPr lang="ru-RU"/>
              <a:t> </a:t>
            </a:r>
            <a:r>
              <a:rPr lang="ru-RU" err="1"/>
              <a:t>lippu</a:t>
            </a:r>
            <a:r>
              <a:rPr lang="ru-RU"/>
              <a:t> </a:t>
            </a:r>
            <a:r>
              <a:rPr lang="ru-RU" err="1"/>
              <a:t>vaihtui</a:t>
            </a:r>
          </a:p>
        </p:txBody>
      </p:sp>
      <p:pic>
        <p:nvPicPr>
          <p:cNvPr id="4" name="Рисунок 4"/>
          <p:cNvPicPr>
            <a:picLocks noGrp="1" noChangeAspect="1"/>
          </p:cNvPicPr>
          <p:nvPr>
            <p:ph idx="1"/>
          </p:nvPr>
        </p:nvPicPr>
        <p:blipFill>
          <a:blip r:embed="rId3"/>
          <a:stretch>
            <a:fillRect/>
          </a:stretch>
        </p:blipFill>
        <p:spPr>
          <a:xfrm>
            <a:off x="1114553" y="1686063"/>
            <a:ext cx="2113336" cy="1308100"/>
          </a:xfrm>
          <a:prstGeom prst="rect">
            <a:avLst/>
          </a:prstGeom>
        </p:spPr>
      </p:pic>
      <p:sp>
        <p:nvSpPr>
          <p:cNvPr id="6" name="Стрелка: вправо 5"/>
          <p:cNvSpPr/>
          <p:nvPr/>
        </p:nvSpPr>
        <p:spPr>
          <a:xfrm>
            <a:off x="3696125" y="2057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7"/>
          <p:cNvPicPr>
            <a:picLocks noChangeAspect="1"/>
          </p:cNvPicPr>
          <p:nvPr/>
        </p:nvPicPr>
        <p:blipFill>
          <a:blip r:embed="rId4"/>
          <a:stretch>
            <a:fillRect/>
          </a:stretch>
        </p:blipFill>
        <p:spPr>
          <a:xfrm>
            <a:off x="4867275" y="1704975"/>
            <a:ext cx="2165350" cy="1277274"/>
          </a:xfrm>
          <a:prstGeom prst="rect">
            <a:avLst/>
          </a:prstGeom>
        </p:spPr>
      </p:pic>
      <p:sp>
        <p:nvSpPr>
          <p:cNvPr id="9" name="Стрелка: вправо 8"/>
          <p:cNvSpPr/>
          <p:nvPr/>
        </p:nvSpPr>
        <p:spPr>
          <a:xfrm>
            <a:off x="7225225" y="22193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10"/>
          <p:cNvPicPr>
            <a:picLocks noChangeAspect="1"/>
          </p:cNvPicPr>
          <p:nvPr/>
        </p:nvPicPr>
        <p:blipFill>
          <a:blip r:embed="rId5"/>
          <a:stretch>
            <a:fillRect/>
          </a:stretch>
        </p:blipFill>
        <p:spPr>
          <a:xfrm>
            <a:off x="8449645" y="1929340"/>
            <a:ext cx="2101102" cy="1050496"/>
          </a:xfrm>
          <a:prstGeom prst="rect">
            <a:avLst/>
          </a:prstGeom>
        </p:spPr>
      </p:pic>
      <p:sp>
        <p:nvSpPr>
          <p:cNvPr id="12" name="Стрелка: вправо 11"/>
          <p:cNvSpPr/>
          <p:nvPr/>
        </p:nvSpPr>
        <p:spPr>
          <a:xfrm>
            <a:off x="10831169" y="22067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3"/>
          <p:cNvPicPr>
            <a:picLocks noChangeAspect="1"/>
          </p:cNvPicPr>
          <p:nvPr/>
        </p:nvPicPr>
        <p:blipFill>
          <a:blip r:embed="rId6"/>
          <a:stretch>
            <a:fillRect/>
          </a:stretch>
        </p:blipFill>
        <p:spPr>
          <a:xfrm>
            <a:off x="1209814" y="4562475"/>
            <a:ext cx="2113709" cy="1057566"/>
          </a:xfrm>
          <a:prstGeom prst="rect">
            <a:avLst/>
          </a:prstGeom>
        </p:spPr>
      </p:pic>
      <p:sp>
        <p:nvSpPr>
          <p:cNvPr id="15" name="Стрелка: вправо 14"/>
          <p:cNvSpPr/>
          <p:nvPr/>
        </p:nvSpPr>
        <p:spPr>
          <a:xfrm>
            <a:off x="3626773" y="4846157"/>
            <a:ext cx="1116572"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6"/>
          <p:cNvPicPr>
            <a:picLocks noChangeAspect="1"/>
          </p:cNvPicPr>
          <p:nvPr/>
        </p:nvPicPr>
        <p:blipFill>
          <a:blip r:embed="rId7"/>
          <a:stretch>
            <a:fillRect/>
          </a:stretch>
        </p:blipFill>
        <p:spPr>
          <a:xfrm>
            <a:off x="5191722" y="4362450"/>
            <a:ext cx="2265455" cy="1131129"/>
          </a:xfrm>
          <a:prstGeom prst="rect">
            <a:avLst/>
          </a:prstGeom>
        </p:spPr>
      </p:pic>
      <p:sp>
        <p:nvSpPr>
          <p:cNvPr id="18" name="Стрелка: вправо 17"/>
          <p:cNvSpPr/>
          <p:nvPr/>
        </p:nvSpPr>
        <p:spPr>
          <a:xfrm>
            <a:off x="7811398" y="4846155"/>
            <a:ext cx="1192212"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9"/>
          <p:cNvPicPr>
            <a:picLocks noChangeAspect="1"/>
          </p:cNvPicPr>
          <p:nvPr/>
        </p:nvPicPr>
        <p:blipFill>
          <a:blip r:embed="rId2"/>
          <a:stretch>
            <a:fillRect/>
          </a:stretch>
        </p:blipFill>
        <p:spPr>
          <a:xfrm>
            <a:off x="9240838" y="4562475"/>
            <a:ext cx="1999503" cy="1120799"/>
          </a:xfrm>
          <a:prstGeom prst="rect">
            <a:avLst/>
          </a:prstGeom>
        </p:spPr>
      </p:pic>
      <p:sp>
        <p:nvSpPr>
          <p:cNvPr id="21" name="TextBox 20"/>
          <p:cNvSpPr txBox="1"/>
          <p:nvPr/>
        </p:nvSpPr>
        <p:spPr>
          <a:xfrm>
            <a:off x="2572413" y="3200400"/>
            <a:ext cx="980271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a:t>1858-1883                                       1914 -1917                                  1918-1954</a:t>
            </a:r>
          </a:p>
        </p:txBody>
      </p:sp>
      <p:sp>
        <p:nvSpPr>
          <p:cNvPr id="22" name="TextBox 21"/>
          <p:cNvSpPr txBox="1"/>
          <p:nvPr/>
        </p:nvSpPr>
        <p:spPr>
          <a:xfrm>
            <a:off x="1221184" y="5838825"/>
            <a:ext cx="1002982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a:t>1954-1991                                            1991-1993                               1883-1914 </a:t>
            </a:r>
            <a:r>
              <a:rPr lang="ru-RU" err="1"/>
              <a:t>ja</a:t>
            </a:r>
            <a:r>
              <a:rPr lang="ru-RU"/>
              <a:t> 1993-?</a:t>
            </a:r>
          </a:p>
        </p:txBody>
      </p:sp>
    </p:spTree>
    <p:extLst>
      <p:ext uri="{BB962C8B-B14F-4D97-AF65-F5344CB8AC3E}">
        <p14:creationId xmlns:p14="http://schemas.microsoft.com/office/powerpoint/2010/main" val="2845974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8"/>
          <p:cNvPicPr>
            <a:picLocks noChangeAspect="1"/>
          </p:cNvPicPr>
          <p:nvPr/>
        </p:nvPicPr>
        <p:blipFill>
          <a:blip r:embed="rId2"/>
          <a:stretch>
            <a:fillRect/>
          </a:stretch>
        </p:blipFill>
        <p:spPr>
          <a:xfrm>
            <a:off x="3686493" y="4151230"/>
            <a:ext cx="1076062" cy="1478346"/>
          </a:xfrm>
          <a:prstGeom prst="rect">
            <a:avLst/>
          </a:prstGeom>
        </p:spPr>
      </p:pic>
      <p:sp>
        <p:nvSpPr>
          <p:cNvPr id="2" name="Заголовок 1">
            <a:extLst>
              <a:ext uri="{FF2B5EF4-FFF2-40B4-BE49-F238E27FC236}">
                <a16:creationId xmlns:a16="http://schemas.microsoft.com/office/drawing/2014/main" id="{9327BBDF-9245-402D-9F42-83187475783B}"/>
              </a:ext>
            </a:extLst>
          </p:cNvPr>
          <p:cNvSpPr>
            <a:spLocks noGrp="1"/>
          </p:cNvSpPr>
          <p:nvPr>
            <p:ph type="title"/>
          </p:nvPr>
        </p:nvSpPr>
        <p:spPr/>
        <p:txBody>
          <a:bodyPr/>
          <a:lstStyle/>
          <a:p>
            <a:r>
              <a:rPr lang="ru-RU"/>
              <a:t>                  </a:t>
            </a:r>
            <a:r>
              <a:rPr lang="ru-RU" err="1"/>
              <a:t>Venäjän</a:t>
            </a:r>
            <a:r>
              <a:rPr lang="ru-RU"/>
              <a:t> </a:t>
            </a:r>
            <a:r>
              <a:rPr lang="ru-RU" err="1"/>
              <a:t>Presidenttejä</a:t>
            </a:r>
            <a:r>
              <a:rPr lang="ru-RU"/>
              <a:t>                  </a:t>
            </a:r>
          </a:p>
        </p:txBody>
      </p:sp>
      <p:sp>
        <p:nvSpPr>
          <p:cNvPr id="3" name="Объект 2">
            <a:extLst>
              <a:ext uri="{FF2B5EF4-FFF2-40B4-BE49-F238E27FC236}">
                <a16:creationId xmlns:a16="http://schemas.microsoft.com/office/drawing/2014/main" id="{33E46648-C2C4-40A2-BDC9-D1E8A6B89AA0}"/>
              </a:ext>
            </a:extLst>
          </p:cNvPr>
          <p:cNvSpPr>
            <a:spLocks noGrp="1"/>
          </p:cNvSpPr>
          <p:nvPr>
            <p:ph idx="1"/>
          </p:nvPr>
        </p:nvSpPr>
        <p:spPr>
          <a:xfrm>
            <a:off x="1069376" y="2057940"/>
            <a:ext cx="8946541" cy="4195481"/>
          </a:xfr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rmAutofit/>
          </a:bodyPr>
          <a:lstStyle/>
          <a:p>
            <a:r>
              <a:rPr lang="ru-RU"/>
              <a:t>BORIS NIKOLAEVICH ELCIN</a:t>
            </a:r>
          </a:p>
          <a:p>
            <a:r>
              <a:rPr lang="ru-RU"/>
              <a:t>             (1931-2007)</a:t>
            </a:r>
          </a:p>
          <a:p>
            <a:r>
              <a:rPr lang="ru-RU"/>
              <a:t>VLADIMIR VLADIMIROVICH PUTIN</a:t>
            </a:r>
          </a:p>
          <a:p>
            <a:r>
              <a:rPr lang="ru-RU"/>
              <a:t>              (1952)</a:t>
            </a:r>
          </a:p>
          <a:p>
            <a:r>
              <a:rPr lang="ru-RU"/>
              <a:t>DMITRIY ANATOLIEVICH MEDVEDEV</a:t>
            </a:r>
          </a:p>
          <a:p>
            <a:r>
              <a:rPr lang="ru-RU"/>
              <a:t>               (1965)</a:t>
            </a:r>
          </a:p>
          <a:p>
            <a:endParaRPr lang="ru-RU"/>
          </a:p>
          <a:p>
            <a:endParaRPr lang="ru-RU"/>
          </a:p>
          <a:p>
            <a:endParaRPr lang="ru-RU"/>
          </a:p>
          <a:p>
            <a:endParaRPr lang="ru-RU"/>
          </a:p>
          <a:p>
            <a:pPr marL="0" indent="0">
              <a:buNone/>
            </a:pPr>
            <a:endParaRPr lang="ru-RU"/>
          </a:p>
        </p:txBody>
      </p:sp>
      <p:pic>
        <p:nvPicPr>
          <p:cNvPr id="4" name="Kuva 4"/>
          <p:cNvPicPr>
            <a:picLocks noChangeAspect="1"/>
          </p:cNvPicPr>
          <p:nvPr/>
        </p:nvPicPr>
        <p:blipFill>
          <a:blip r:embed="rId3"/>
          <a:stretch>
            <a:fillRect/>
          </a:stretch>
        </p:blipFill>
        <p:spPr>
          <a:xfrm>
            <a:off x="5830888" y="2052253"/>
            <a:ext cx="3171825" cy="2257810"/>
          </a:xfrm>
          <a:prstGeom prst="rect">
            <a:avLst/>
          </a:prstGeom>
        </p:spPr>
      </p:pic>
      <p:pic>
        <p:nvPicPr>
          <p:cNvPr id="6" name="Kuva 6"/>
          <p:cNvPicPr>
            <a:picLocks noChangeAspect="1"/>
          </p:cNvPicPr>
          <p:nvPr/>
        </p:nvPicPr>
        <p:blipFill>
          <a:blip r:embed="rId4"/>
          <a:stretch>
            <a:fillRect/>
          </a:stretch>
        </p:blipFill>
        <p:spPr>
          <a:xfrm>
            <a:off x="7252328" y="4318474"/>
            <a:ext cx="2769205" cy="1936350"/>
          </a:xfrm>
          <a:prstGeom prst="rect">
            <a:avLst/>
          </a:prstGeom>
        </p:spPr>
      </p:pic>
      <p:pic>
        <p:nvPicPr>
          <p:cNvPr id="5" name="Рисунок 6">
            <a:extLst>
              <a:ext uri="{FF2B5EF4-FFF2-40B4-BE49-F238E27FC236}">
                <a16:creationId xmlns:a16="http://schemas.microsoft.com/office/drawing/2014/main" id="{DD916620-B3C5-4D34-A78B-72E592E40BC2}"/>
              </a:ext>
            </a:extLst>
          </p:cNvPr>
          <p:cNvPicPr>
            <a:picLocks noChangeAspect="1"/>
          </p:cNvPicPr>
          <p:nvPr/>
        </p:nvPicPr>
        <p:blipFill>
          <a:blip r:embed="rId5"/>
          <a:stretch>
            <a:fillRect/>
          </a:stretch>
        </p:blipFill>
        <p:spPr>
          <a:xfrm>
            <a:off x="5145088" y="4306815"/>
            <a:ext cx="2106612" cy="1951110"/>
          </a:xfrm>
          <a:prstGeom prst="rect">
            <a:avLst/>
          </a:prstGeom>
        </p:spPr>
      </p:pic>
    </p:spTree>
    <p:extLst>
      <p:ext uri="{BB962C8B-B14F-4D97-AF65-F5344CB8AC3E}">
        <p14:creationId xmlns:p14="http://schemas.microsoft.com/office/powerpoint/2010/main" val="1861546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476375" y="2857500"/>
            <a:ext cx="5990869" cy="3385074"/>
          </a:xfr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p>
            <a:r>
              <a:rPr lang="en-US" sz="1800"/>
              <a:t>Moskova ei ollu Venäjän pääkaupunki alusta alkaen. Venäjän ensimmäinen pääkaupunki oli Kiova sen jälkeen oli Moskova sen jälkeen Pietari ja sitten uudestaan Moskova. Moskova on saanut nimensä joelta joka on lähellä Moskovaa On kaksi versiota siitä että mistä on tullu sana Moskva (Moskova). Ensimmäinen versio kertoo että Moskva sana tulee Suomesta. Joen rannikoilla on asunut muinaisija suomalais heimoja, niin mosk on "karhu" ja va on "vesi". Toinen versio kertoo että slaavit on antanu Moskovalle nykyisen nimen. Moskva slaavin kielellä tarkoittaa "märkä". </a:t>
            </a:r>
          </a:p>
        </p:txBody>
      </p:sp>
      <p:pic>
        <p:nvPicPr>
          <p:cNvPr id="9" name="Рисунок 10"/>
          <p:cNvPicPr>
            <a:picLocks noGrp="1" noChangeAspect="1"/>
          </p:cNvPicPr>
          <p:nvPr>
            <p:ph idx="1"/>
          </p:nvPr>
        </p:nvPicPr>
        <p:blipFill>
          <a:blip r:embed="rId2"/>
          <a:stretch>
            <a:fillRect/>
          </a:stretch>
        </p:blipFill>
        <p:spPr>
          <a:xfrm>
            <a:off x="0" y="28575"/>
            <a:ext cx="12152312" cy="6939046"/>
          </a:xfrm>
          <a:prstGeom prst="rect">
            <a:avLst/>
          </a:prstGeom>
        </p:spPr>
      </p:pic>
      <p:sp>
        <p:nvSpPr>
          <p:cNvPr id="2" name="Заголовок 1"/>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err="1"/>
              <a:t>Moskova</a:t>
            </a:r>
            <a:r>
              <a:rPr lang="en-US" sz="3600"/>
              <a:t> </a:t>
            </a:r>
          </a:p>
        </p:txBody>
      </p:sp>
    </p:spTree>
    <p:extLst>
      <p:ext uri="{BB962C8B-B14F-4D97-AF65-F5344CB8AC3E}">
        <p14:creationId xmlns:p14="http://schemas.microsoft.com/office/powerpoint/2010/main" val="2297923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50345B8C-DC21-448A-9567-4F6401F38442}"/>
              </a:ext>
            </a:extLst>
          </p:cNvPr>
          <p:cNvSpPr txBox="1"/>
          <p:nvPr/>
        </p:nvSpPr>
        <p:spPr>
          <a:xfrm>
            <a:off x="514350" y="790575"/>
            <a:ext cx="6096000"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Moskova ei ollu Venäjän pääkaupunki alusta alkaen. Venäjän ensimmäinen pääkaupunki oli Kiova sen jälkeen oli Moskova sen jälkeen Pietari ja sitten uudestaan Moskova. Moskova on saanut nimensä joelta joka on lähellä Moskovaa On kaksi versiota siitä että mistä on tullu sana Moskva (Moskova). Ensimmäinen versio kertoo että Moskva sana tulee Suomesta. Joen rannikoilla on asunut muinaisija suomalais heimoja, niin mosk on "karhu" ja va on "</a:t>
            </a:r>
            <a:r>
              <a:rPr lang="en-US" err="1"/>
              <a:t>vesi</a:t>
            </a:r>
            <a:r>
              <a:rPr lang="en-US"/>
              <a:t>". </a:t>
            </a:r>
            <a:r>
              <a:rPr lang="en-US" err="1"/>
              <a:t>Toinen</a:t>
            </a:r>
            <a:r>
              <a:rPr lang="en-US"/>
              <a:t> </a:t>
            </a:r>
            <a:r>
              <a:rPr lang="en-US" err="1"/>
              <a:t>versio</a:t>
            </a:r>
            <a:r>
              <a:rPr lang="en-US"/>
              <a:t> </a:t>
            </a:r>
            <a:r>
              <a:rPr lang="en-US" err="1"/>
              <a:t>kertoo</a:t>
            </a:r>
            <a:r>
              <a:rPr lang="en-US"/>
              <a:t> </a:t>
            </a:r>
            <a:r>
              <a:rPr lang="en-US" err="1"/>
              <a:t>että</a:t>
            </a:r>
            <a:r>
              <a:rPr lang="en-US"/>
              <a:t> </a:t>
            </a:r>
            <a:r>
              <a:rPr lang="en-US" err="1"/>
              <a:t>slaavit</a:t>
            </a:r>
            <a:r>
              <a:rPr lang="en-US"/>
              <a:t> </a:t>
            </a:r>
            <a:r>
              <a:rPr lang="en-US" err="1"/>
              <a:t>ovat</a:t>
            </a:r>
            <a:r>
              <a:rPr lang="en-US"/>
              <a:t> </a:t>
            </a:r>
            <a:r>
              <a:rPr lang="en-US" err="1"/>
              <a:t>antaneet</a:t>
            </a:r>
            <a:r>
              <a:rPr lang="en-US"/>
              <a:t> </a:t>
            </a:r>
            <a:r>
              <a:rPr lang="en-US" err="1"/>
              <a:t>Moskovalle</a:t>
            </a:r>
            <a:r>
              <a:rPr lang="en-US"/>
              <a:t> </a:t>
            </a:r>
            <a:r>
              <a:rPr lang="en-US" err="1"/>
              <a:t>nykyisen</a:t>
            </a:r>
            <a:r>
              <a:rPr lang="en-US"/>
              <a:t> </a:t>
            </a:r>
            <a:r>
              <a:rPr lang="en-US" err="1"/>
              <a:t>nimen</a:t>
            </a:r>
            <a:r>
              <a:rPr lang="en-US"/>
              <a:t>. Moskva </a:t>
            </a:r>
            <a:r>
              <a:rPr lang="en-US" err="1"/>
              <a:t>slaavin</a:t>
            </a:r>
            <a:r>
              <a:rPr lang="en-US"/>
              <a:t> </a:t>
            </a:r>
            <a:r>
              <a:rPr lang="en-US" err="1"/>
              <a:t>kielellä</a:t>
            </a:r>
            <a:r>
              <a:rPr lang="en-US"/>
              <a:t> </a:t>
            </a:r>
            <a:r>
              <a:rPr lang="en-US" err="1"/>
              <a:t>tarkoittaa</a:t>
            </a:r>
            <a:r>
              <a:rPr lang="en-US"/>
              <a:t> "</a:t>
            </a:r>
            <a:r>
              <a:rPr lang="en-US" err="1"/>
              <a:t>märkä</a:t>
            </a:r>
            <a:r>
              <a:rPr lang="en-US"/>
              <a:t>". </a:t>
            </a:r>
            <a:r>
              <a:rPr lang="fi-FI"/>
              <a:t>​</a:t>
            </a:r>
          </a:p>
        </p:txBody>
      </p:sp>
    </p:spTree>
    <p:extLst>
      <p:ext uri="{BB962C8B-B14F-4D97-AF65-F5344CB8AC3E}">
        <p14:creationId xmlns:p14="http://schemas.microsoft.com/office/powerpoint/2010/main" val="109212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6">
            <a:extLst>
              <a:ext uri="{FF2B5EF4-FFF2-40B4-BE49-F238E27FC236}">
                <a16:creationId xmlns:a16="http://schemas.microsoft.com/office/drawing/2014/main" id="{C318979F-58A1-4DFB-BE49-11F71E41688A}"/>
              </a:ext>
            </a:extLst>
          </p:cNvPr>
          <p:cNvPicPr>
            <a:picLocks noGrp="1" noChangeAspect="1"/>
          </p:cNvPicPr>
          <p:nvPr>
            <p:ph sz="half" idx="1"/>
          </p:nvPr>
        </p:nvPicPr>
        <p:blipFill rotWithShape="1">
          <a:blip r:embed="rId2"/>
          <a:srcRect l="967" r="19138"/>
          <a:stretch/>
        </p:blipFill>
        <p:spPr>
          <a:xfrm>
            <a:off x="646532" y="1447799"/>
            <a:ext cx="6493910" cy="4572001"/>
          </a:xfrm>
          <a:prstGeom prst="rect">
            <a:avLst/>
          </a:prstGeom>
          <a:effectLst>
            <a:outerShdw blurRad="50800" dist="38100" dir="5400000" algn="t" rotWithShape="0">
              <a:prstClr val="black">
                <a:alpha val="43000"/>
              </a:prstClr>
            </a:outerShdw>
          </a:effectLst>
        </p:spPr>
      </p:pic>
      <p:pic>
        <p:nvPicPr>
          <p:cNvPr id="3" name="Рисунок 5">
            <a:extLst>
              <a:ext uri="{FF2B5EF4-FFF2-40B4-BE49-F238E27FC236}">
                <a16:creationId xmlns:a16="http://schemas.microsoft.com/office/drawing/2014/main" id="{EE542D16-BB70-4620-AAC9-C3B9E0685CA8}"/>
              </a:ext>
            </a:extLst>
          </p:cNvPr>
          <p:cNvPicPr>
            <a:picLocks noChangeAspect="1"/>
          </p:cNvPicPr>
          <p:nvPr/>
        </p:nvPicPr>
        <p:blipFill>
          <a:blip r:embed="rId3"/>
          <a:stretch>
            <a:fillRect/>
          </a:stretch>
        </p:blipFill>
        <p:spPr>
          <a:xfrm rot="17880000">
            <a:off x="5395832" y="3033712"/>
            <a:ext cx="1400336" cy="790575"/>
          </a:xfrm>
          <a:prstGeom prst="rect">
            <a:avLst/>
          </a:prstGeom>
        </p:spPr>
      </p:pic>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ln>
            <a:noFill/>
          </a:ln>
          <a:effectLst/>
        </p:spPr>
      </p:sp>
      <p:pic>
        <p:nvPicPr>
          <p:cNvPr id="29" name="Picture 28">
            <a:extLst>
              <a:ext uri="{FF2B5EF4-FFF2-40B4-BE49-F238E27FC236}">
                <a16:creationId xmlns:a16="http://schemas.microsoft.com/office/drawing/2014/main" id="{DF19BAF3-7E20-4B9D-B544-BABAEEA1FA7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a16="http://schemas.microsoft.com/office/drawing/2014/main" id="{950648F4-ABCD-4DF0-8641-76CFB235472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35" name="Picture 34">
            <a:extLst>
              <a:ext uri="{FF2B5EF4-FFF2-40B4-BE49-F238E27FC236}">
                <a16:creationId xmlns:a16="http://schemas.microsoft.com/office/drawing/2014/main" id="{CF1EB4BD-9C7E-4AA3-9681-C7EB0DA6250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id="{94AAE3AA-3759-4D28-B0EF-575F25A5146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38">
            <a:extLst>
              <a:ext uri="{FF2B5EF4-FFF2-40B4-BE49-F238E27FC236}">
                <a16:creationId xmlns:a16="http://schemas.microsoft.com/office/drawing/2014/main" id="{D28BE0C3-2102-4820-B88B-A448B1840D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E6C8D9AF-DB66-4083-8268-5C87592B36C8}"/>
              </a:ext>
            </a:extLst>
          </p:cNvPr>
          <p:cNvSpPr>
            <a:spLocks noGrp="1"/>
          </p:cNvSpPr>
          <p:nvPr>
            <p:ph type="title"/>
          </p:nvPr>
        </p:nvSpPr>
        <p:spPr>
          <a:xfrm>
            <a:off x="7790541" y="1450259"/>
            <a:ext cx="3753599" cy="1442153"/>
          </a:xfrm>
        </p:spPr>
        <p:txBody>
          <a:bodyPr vert="horz" lIns="91440" tIns="45720" rIns="91440" bIns="45720" rtlCol="0" anchor="t">
            <a:normAutofit/>
          </a:bodyPr>
          <a:lstStyle/>
          <a:p>
            <a:r>
              <a:rPr lang="en-US" sz="2500"/>
              <a:t>              </a:t>
            </a:r>
            <a:r>
              <a:rPr lang="en-US" sz="2500" err="1"/>
              <a:t>Pietari</a:t>
            </a:r>
            <a:r>
              <a:rPr lang="en-US" sz="2500"/>
              <a:t>                       </a:t>
            </a:r>
            <a:r>
              <a:rPr lang="en-US" sz="2500" err="1"/>
              <a:t>Санкт</a:t>
            </a:r>
            <a:r>
              <a:rPr lang="en-US" sz="2500"/>
              <a:t>- </a:t>
            </a:r>
            <a:r>
              <a:rPr lang="en-US" sz="2500" err="1"/>
              <a:t>Петербург</a:t>
            </a:r>
          </a:p>
        </p:txBody>
      </p:sp>
      <p:sp>
        <p:nvSpPr>
          <p:cNvPr id="4" name="Объект 3">
            <a:extLst>
              <a:ext uri="{FF2B5EF4-FFF2-40B4-BE49-F238E27FC236}">
                <a16:creationId xmlns:a16="http://schemas.microsoft.com/office/drawing/2014/main" id="{033F516A-38C7-4445-BDB5-F31B86E796DF}"/>
              </a:ext>
            </a:extLst>
          </p:cNvPr>
          <p:cNvSpPr>
            <a:spLocks noGrp="1"/>
          </p:cNvSpPr>
          <p:nvPr>
            <p:ph sz="half" idx="2"/>
          </p:nvPr>
        </p:nvSpPr>
        <p:spPr>
          <a:xfrm>
            <a:off x="4625975" y="-4309"/>
            <a:ext cx="3756025" cy="3033259"/>
          </a:xfr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rmAutofit fontScale="92500" lnSpcReduction="10000"/>
          </a:bodyPr>
          <a:lstStyle/>
          <a:p>
            <a:r>
              <a:rPr lang="en-US"/>
              <a:t>PIETARI ON VENÄJÄN KULTTUURIN PÄÄKAUPUNKI.</a:t>
            </a:r>
          </a:p>
          <a:p>
            <a:r>
              <a:rPr lang="en-US"/>
              <a:t>PIETARI ON KAUNIS PAIKKA JOSSA ON SÄILYNYT PALJON UPEITA RAKENNUKSIA. </a:t>
            </a:r>
          </a:p>
          <a:p>
            <a:r>
              <a:rPr lang="en-US"/>
              <a:t>PIETARI PERUSTETTIIN LUVULLA 1703.</a:t>
            </a:r>
          </a:p>
          <a:p>
            <a:r>
              <a:rPr lang="en-US"/>
              <a:t>PIETARI OLI VENÄJÄN PÄÄKAUPUNKI VUOSINA 1712-1918</a:t>
            </a:r>
          </a:p>
          <a:p>
            <a:endParaRPr lang="en-US"/>
          </a:p>
        </p:txBody>
      </p:sp>
      <p:sp>
        <p:nvSpPr>
          <p:cNvPr id="33" name="Oval 32">
            <a:extLst>
              <a:ext uri="{FF2B5EF4-FFF2-40B4-BE49-F238E27FC236}">
                <a16:creationId xmlns:a16="http://schemas.microsoft.com/office/drawing/2014/main" id="{989BE678-777B-482A-A616-FEDC47B162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 name="Рисунок 6">
            <a:extLst>
              <a:ext uri="{FF2B5EF4-FFF2-40B4-BE49-F238E27FC236}">
                <a16:creationId xmlns:a16="http://schemas.microsoft.com/office/drawing/2014/main" id="{87CABB8F-CE6A-4BBD-AA97-3193819E46E2}"/>
              </a:ext>
            </a:extLst>
          </p:cNvPr>
          <p:cNvPicPr>
            <a:picLocks noChangeAspect="1"/>
          </p:cNvPicPr>
          <p:nvPr/>
        </p:nvPicPr>
        <p:blipFill>
          <a:blip r:embed="rId9"/>
          <a:stretch>
            <a:fillRect/>
          </a:stretch>
        </p:blipFill>
        <p:spPr>
          <a:xfrm>
            <a:off x="0" y="0"/>
            <a:ext cx="4630738" cy="2381780"/>
          </a:xfrm>
          <a:prstGeom prst="rect">
            <a:avLst/>
          </a:prstGeom>
        </p:spPr>
      </p:pic>
      <p:pic>
        <p:nvPicPr>
          <p:cNvPr id="8" name="Рисунок 8">
            <a:extLst>
              <a:ext uri="{FF2B5EF4-FFF2-40B4-BE49-F238E27FC236}">
                <a16:creationId xmlns:a16="http://schemas.microsoft.com/office/drawing/2014/main" id="{571A732C-C5BD-4A01-A280-7EB8E7E31914}"/>
              </a:ext>
            </a:extLst>
          </p:cNvPr>
          <p:cNvPicPr>
            <a:picLocks noChangeAspect="1"/>
          </p:cNvPicPr>
          <p:nvPr/>
        </p:nvPicPr>
        <p:blipFill>
          <a:blip r:embed="rId10"/>
          <a:stretch>
            <a:fillRect/>
          </a:stretch>
        </p:blipFill>
        <p:spPr>
          <a:xfrm>
            <a:off x="4596076" y="3030538"/>
            <a:ext cx="7656249" cy="3467100"/>
          </a:xfrm>
          <a:prstGeom prst="rect">
            <a:avLst/>
          </a:prstGeom>
        </p:spPr>
      </p:pic>
      <p:pic>
        <p:nvPicPr>
          <p:cNvPr id="10" name="Рисунок 10">
            <a:extLst>
              <a:ext uri="{FF2B5EF4-FFF2-40B4-BE49-F238E27FC236}">
                <a16:creationId xmlns:a16="http://schemas.microsoft.com/office/drawing/2014/main" id="{5CFBBBF5-968A-48D8-AD87-799FB402CD61}"/>
              </a:ext>
            </a:extLst>
          </p:cNvPr>
          <p:cNvPicPr>
            <a:picLocks noChangeAspect="1"/>
          </p:cNvPicPr>
          <p:nvPr/>
        </p:nvPicPr>
        <p:blipFill>
          <a:blip r:embed="rId11"/>
          <a:stretch>
            <a:fillRect/>
          </a:stretch>
        </p:blipFill>
        <p:spPr>
          <a:xfrm>
            <a:off x="0" y="2319717"/>
            <a:ext cx="4637088" cy="1985583"/>
          </a:xfrm>
          <a:prstGeom prst="rect">
            <a:avLst/>
          </a:prstGeom>
        </p:spPr>
      </p:pic>
      <p:pic>
        <p:nvPicPr>
          <p:cNvPr id="12" name="Рисунок 12">
            <a:extLst>
              <a:ext uri="{FF2B5EF4-FFF2-40B4-BE49-F238E27FC236}">
                <a16:creationId xmlns:a16="http://schemas.microsoft.com/office/drawing/2014/main" id="{0ABB1C00-6824-4A09-B20F-E2B1AA21F1B6}"/>
              </a:ext>
            </a:extLst>
          </p:cNvPr>
          <p:cNvPicPr>
            <a:picLocks noChangeAspect="1"/>
          </p:cNvPicPr>
          <p:nvPr/>
        </p:nvPicPr>
        <p:blipFill>
          <a:blip r:embed="rId12"/>
          <a:stretch>
            <a:fillRect/>
          </a:stretch>
        </p:blipFill>
        <p:spPr>
          <a:xfrm>
            <a:off x="43010" y="4303713"/>
            <a:ext cx="4609953" cy="2087562"/>
          </a:xfrm>
          <a:prstGeom prst="rect">
            <a:avLst/>
          </a:prstGeom>
        </p:spPr>
      </p:pic>
    </p:spTree>
    <p:extLst>
      <p:ext uri="{BB962C8B-B14F-4D97-AF65-F5344CB8AC3E}">
        <p14:creationId xmlns:p14="http://schemas.microsoft.com/office/powerpoint/2010/main" val="135434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3" name="Picture 12">
            <a:extLst>
              <a:ext uri="{FF2B5EF4-FFF2-40B4-BE49-F238E27FC236}">
                <a16:creationId xmlns:a16="http://schemas.microsoft.com/office/drawing/2014/main" id="{41B68C77-138E-4BF7-A276-BD0C78A4219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7C268552-D473-46ED-B1B8-422042C4DEF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4AC0CD9D-7610-4620-93B4-798CCD9AB5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B9238B3E-24AA-439A-B527-6C5DF6D7214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69F01145-BEA3-4CBF-AA21-10077B948C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E4D62F9-188E-4530-84C2-24BDEE4BEB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E4E366E-272A-409E-840F-9A6A64A9E3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7" name="Freeform 7">
            <a:extLst>
              <a:ext uri="{FF2B5EF4-FFF2-40B4-BE49-F238E27FC236}">
                <a16:creationId xmlns:a16="http://schemas.microsoft.com/office/drawing/2014/main" id="{DF6CFF07-D953-4F9C-9A0E-E0A6AACB61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useBgFill="1">
        <p:nvSpPr>
          <p:cNvPr id="29" name="Freeform: Shape 28">
            <a:extLst>
              <a:ext uri="{FF2B5EF4-FFF2-40B4-BE49-F238E27FC236}">
                <a16:creationId xmlns:a16="http://schemas.microsoft.com/office/drawing/2014/main" id="{DAA4FEEE-0B5F-41BF-825D-60F9FB0895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6" name="Рисунок 6"/>
          <p:cNvPicPr>
            <a:picLocks noGrp="1" noChangeAspect="1"/>
          </p:cNvPicPr>
          <p:nvPr>
            <p:ph type="pic" idx="1"/>
          </p:nvPr>
        </p:nvPicPr>
        <p:blipFill rotWithShape="1">
          <a:blip r:embed="rId6"/>
          <a:srcRect t="810" b="810"/>
          <a:stretch/>
        </p:blipFill>
        <p:spPr>
          <a:xfrm>
            <a:off x="5935352" y="3188306"/>
            <a:ext cx="6258236" cy="2585432"/>
          </a:xfrm>
          <a:prstGeom prst="rect">
            <a:avLst/>
          </a:prstGeom>
          <a:effectLst/>
        </p:spPr>
      </p:pic>
      <p:sp>
        <p:nvSpPr>
          <p:cNvPr id="31" name="Rectangle 30">
            <a:extLst>
              <a:ext uri="{FF2B5EF4-FFF2-40B4-BE49-F238E27FC236}">
                <a16:creationId xmlns:a16="http://schemas.microsoft.com/office/drawing/2014/main" id="{A721560C-E4AB-4287-A29C-3F6916794C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649288" y="628650"/>
            <a:ext cx="9251950" cy="1114311"/>
          </a:xfrm>
        </p:spPr>
        <p:txBody>
          <a:bodyPr vert="horz" lIns="91440" tIns="45720" rIns="91440" bIns="45720" rtlCol="0" anchor="t">
            <a:normAutofit fontScale="90000"/>
          </a:bodyPr>
          <a:lstStyle/>
          <a:p>
            <a:r>
              <a:rPr lang="en-US" sz="4200" err="1">
                <a:solidFill>
                  <a:srgbClr val="EBEBEB"/>
                </a:solidFill>
              </a:rPr>
              <a:t>Petroskoi</a:t>
            </a:r>
            <a:r>
              <a:rPr lang="en-US" sz="4200">
                <a:solidFill>
                  <a:srgbClr val="EBEBEB"/>
                </a:solidFill>
              </a:rPr>
              <a:t> </a:t>
            </a:r>
            <a:r>
              <a:rPr lang="en-US" sz="4200" err="1">
                <a:solidFill>
                  <a:srgbClr val="EBEBEB"/>
                </a:solidFill>
              </a:rPr>
              <a:t>Karjalan</a:t>
            </a:r>
            <a:r>
              <a:rPr lang="en-US" sz="4200">
                <a:solidFill>
                  <a:srgbClr val="EBEBEB"/>
                </a:solidFill>
              </a:rPr>
              <a:t> </a:t>
            </a:r>
            <a:r>
              <a:rPr lang="en-US" sz="4200" err="1">
                <a:solidFill>
                  <a:srgbClr val="EBEBEB"/>
                </a:solidFill>
              </a:rPr>
              <a:t>tasavallan</a:t>
            </a:r>
            <a:r>
              <a:rPr lang="en-US" sz="4200">
                <a:solidFill>
                  <a:srgbClr val="EBEBEB"/>
                </a:solidFill>
              </a:rPr>
              <a:t> </a:t>
            </a:r>
            <a:r>
              <a:rPr lang="en-US" sz="4200" err="1">
                <a:solidFill>
                  <a:srgbClr val="EBEBEB"/>
                </a:solidFill>
              </a:rPr>
              <a:t>pääkaupunki</a:t>
            </a:r>
            <a:endParaRPr lang="en-US" sz="4200" b="0" i="0" kern="1200" err="1">
              <a:solidFill>
                <a:srgbClr val="EBEBEB"/>
              </a:solidFill>
              <a:latin typeface="+mj-lt"/>
              <a:ea typeface="+mj-ea"/>
              <a:cs typeface="+mj-cs"/>
            </a:endParaRPr>
          </a:p>
        </p:txBody>
      </p:sp>
      <p:sp>
        <p:nvSpPr>
          <p:cNvPr id="4" name="Текст 3"/>
          <p:cNvSpPr>
            <a:spLocks noGrp="1"/>
          </p:cNvSpPr>
          <p:nvPr>
            <p:ph type="body" sz="half" idx="2"/>
          </p:nvPr>
        </p:nvSpPr>
        <p:spPr>
          <a:xfrm>
            <a:off x="648931" y="2548281"/>
            <a:ext cx="5122606" cy="3658689"/>
          </a:xfrm>
        </p:spPr>
        <p:txBody>
          <a:bodyPr vert="horz" lIns="91440" tIns="45720" rIns="91440" bIns="45720" rtlCol="0" anchor="t">
            <a:normAutofit/>
          </a:bodyPr>
          <a:lstStyle/>
          <a:p>
            <a:r>
              <a:rPr lang="en-US" sz="2000"/>
              <a:t>-</a:t>
            </a:r>
            <a:r>
              <a:rPr lang="en-US" sz="2000" err="1"/>
              <a:t>Petroskoi</a:t>
            </a:r>
            <a:r>
              <a:rPr lang="en-US" sz="2000"/>
              <a:t> </a:t>
            </a:r>
            <a:r>
              <a:rPr lang="en-US" sz="2000" err="1"/>
              <a:t>oli</a:t>
            </a:r>
            <a:r>
              <a:rPr lang="en-US" sz="2000"/>
              <a:t> </a:t>
            </a:r>
            <a:r>
              <a:rPr lang="en-US" sz="2000" err="1"/>
              <a:t>alkuperin</a:t>
            </a:r>
            <a:r>
              <a:rPr lang="en-US" sz="2000"/>
              <a:t> </a:t>
            </a:r>
            <a:r>
              <a:rPr lang="en-US" sz="2000" err="1"/>
              <a:t>perustettu</a:t>
            </a:r>
            <a:r>
              <a:rPr lang="en-US" sz="2000"/>
              <a:t> </a:t>
            </a:r>
            <a:r>
              <a:rPr lang="en-US" sz="2000" err="1"/>
              <a:t>siihen</a:t>
            </a:r>
            <a:r>
              <a:rPr lang="en-US" sz="2000"/>
              <a:t> </a:t>
            </a:r>
            <a:r>
              <a:rPr lang="en-US" sz="2000" err="1"/>
              <a:t>tarkotukseen</a:t>
            </a:r>
            <a:r>
              <a:rPr lang="en-US" sz="2000"/>
              <a:t>, </a:t>
            </a:r>
            <a:r>
              <a:rPr lang="en-US" sz="2000" err="1"/>
              <a:t>että</a:t>
            </a:r>
            <a:r>
              <a:rPr lang="en-US" sz="2000"/>
              <a:t> </a:t>
            </a:r>
            <a:r>
              <a:rPr lang="en-US" sz="2000" err="1"/>
              <a:t>siellä</a:t>
            </a:r>
            <a:r>
              <a:rPr lang="en-US" sz="2000"/>
              <a:t> </a:t>
            </a:r>
            <a:r>
              <a:rPr lang="en-US" sz="2000" err="1"/>
              <a:t>rakentaisiin</a:t>
            </a:r>
            <a:r>
              <a:rPr lang="en-US" sz="2000"/>
              <a:t> </a:t>
            </a:r>
            <a:r>
              <a:rPr lang="en-US" sz="2000" err="1"/>
              <a:t>Aleksanteri</a:t>
            </a:r>
            <a:r>
              <a:rPr lang="en-US" sz="2000"/>
              <a:t> </a:t>
            </a:r>
            <a:r>
              <a:rPr lang="en-US" sz="2000" err="1"/>
              <a:t>Suuren</a:t>
            </a:r>
            <a:r>
              <a:rPr lang="en-US" sz="2000"/>
              <a:t> </a:t>
            </a:r>
            <a:r>
              <a:rPr lang="en-US" sz="2000" err="1"/>
              <a:t>upea</a:t>
            </a:r>
            <a:r>
              <a:rPr lang="en-US" sz="2000"/>
              <a:t> </a:t>
            </a:r>
            <a:r>
              <a:rPr lang="en-US" sz="2000" err="1"/>
              <a:t>laivasto</a:t>
            </a:r>
            <a:r>
              <a:rPr lang="en-US" sz="2000"/>
              <a:t>. </a:t>
            </a:r>
            <a:r>
              <a:rPr lang="en-US" sz="2000" err="1"/>
              <a:t>Vasta</a:t>
            </a:r>
            <a:r>
              <a:rPr lang="en-US" sz="2000"/>
              <a:t> 1777 </a:t>
            </a:r>
            <a:r>
              <a:rPr lang="en-US" sz="2000" err="1"/>
              <a:t>luvulla</a:t>
            </a:r>
            <a:r>
              <a:rPr lang="en-US" sz="2000"/>
              <a:t> </a:t>
            </a:r>
            <a:r>
              <a:rPr lang="en-US" sz="2000" err="1"/>
              <a:t>siitä</a:t>
            </a:r>
            <a:r>
              <a:rPr lang="en-US" sz="2000"/>
              <a:t> </a:t>
            </a:r>
            <a:r>
              <a:rPr lang="en-US" sz="2000" err="1"/>
              <a:t>tuli</a:t>
            </a:r>
            <a:r>
              <a:rPr lang="en-US" sz="2000"/>
              <a:t> </a:t>
            </a:r>
            <a:r>
              <a:rPr lang="en-US" sz="2000" err="1"/>
              <a:t>kaupunki</a:t>
            </a:r>
            <a:r>
              <a:rPr lang="en-US" sz="2000"/>
              <a:t>.</a:t>
            </a:r>
          </a:p>
        </p:txBody>
      </p:sp>
    </p:spTree>
    <p:extLst>
      <p:ext uri="{BB962C8B-B14F-4D97-AF65-F5344CB8AC3E}">
        <p14:creationId xmlns:p14="http://schemas.microsoft.com/office/powerpoint/2010/main" val="116345405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241CE0-D93A-44C1-B951-2A0626940E45}"/>
              </a:ext>
            </a:extLst>
          </p:cNvPr>
          <p:cNvSpPr>
            <a:spLocks noGrp="1"/>
          </p:cNvSpPr>
          <p:nvPr>
            <p:ph type="title"/>
          </p:nvPr>
        </p:nvSpPr>
        <p:spPr/>
        <p:txBody>
          <a:bodyPr/>
          <a:lstStyle/>
          <a:p>
            <a:r>
              <a:rPr lang="ru-RU"/>
              <a:t>                        </a:t>
            </a:r>
            <a:r>
              <a:rPr lang="ru-RU" err="1"/>
              <a:t>Venäläiset</a:t>
            </a:r>
            <a:r>
              <a:rPr lang="ru-RU"/>
              <a:t> </a:t>
            </a:r>
            <a:r>
              <a:rPr lang="ru-RU" err="1"/>
              <a:t>Koulut</a:t>
            </a:r>
          </a:p>
        </p:txBody>
      </p:sp>
      <p:pic>
        <p:nvPicPr>
          <p:cNvPr id="4" name="Рисунок 4" descr="School Clip Art by Phillip Martin, Teacher at Chalkboard"/>
          <p:cNvPicPr>
            <a:picLocks noGrp="1" noChangeAspect="1"/>
          </p:cNvPicPr>
          <p:nvPr>
            <p:ph idx="1"/>
          </p:nvPr>
        </p:nvPicPr>
        <p:blipFill>
          <a:blip r:embed="rId2"/>
          <a:stretch>
            <a:fillRect/>
          </a:stretch>
        </p:blipFill>
        <p:spPr>
          <a:xfrm>
            <a:off x="257241" y="1314450"/>
            <a:ext cx="4591703" cy="5040807"/>
          </a:xfrm>
          <a:prstGeom prst="rect">
            <a:avLst/>
          </a:prstGeom>
        </p:spPr>
      </p:pic>
      <p:sp>
        <p:nvSpPr>
          <p:cNvPr id="8" name="TextBox 7"/>
          <p:cNvSpPr txBox="1"/>
          <p:nvPr/>
        </p:nvSpPr>
        <p:spPr>
          <a:xfrm>
            <a:off x="5154237" y="1331279"/>
            <a:ext cx="6061030" cy="1754326"/>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a:t>VENÄJÄLLÄ KAIKKI KÄYVÄT KOULUA.</a:t>
            </a:r>
          </a:p>
          <a:p>
            <a:pPr algn="ctr"/>
            <a:r>
              <a:rPr lang="ru-RU"/>
              <a:t>KOULURUUASTA PITÄÄ MAKSAA JA KAIKILLA POJILLA JA TYTÖILLÄ ON KOULUKOHTAISET  VAATTEET.</a:t>
            </a:r>
          </a:p>
          <a:p>
            <a:pPr algn="ctr"/>
            <a:r>
              <a:rPr lang="ru-RU"/>
              <a:t>VÄLINEITÄ JA VIHKOJA PITÄÄ OSTAA.</a:t>
            </a:r>
          </a:p>
          <a:p>
            <a:pPr algn="ctr"/>
            <a:r>
              <a:rPr lang="ru-RU"/>
              <a:t>KÄNNYKKÄÄ SAA KÄYTTÄÄ VAIN OPETTAJAN LUVALLA</a:t>
            </a:r>
          </a:p>
        </p:txBody>
      </p:sp>
    </p:spTree>
    <p:extLst>
      <p:ext uri="{BB962C8B-B14F-4D97-AF65-F5344CB8AC3E}">
        <p14:creationId xmlns:p14="http://schemas.microsoft.com/office/powerpoint/2010/main" val="43589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CED1F289-4260-4011-A6DF-F9E11EFBCD9D}"/>
              </a:ext>
            </a:extLst>
          </p:cNvPr>
          <p:cNvPicPr>
            <a:picLocks noChangeAspect="1"/>
          </p:cNvPicPr>
          <p:nvPr/>
        </p:nvPicPr>
        <p:blipFill>
          <a:blip r:embed="rId3"/>
          <a:stretch>
            <a:fillRect/>
          </a:stretch>
        </p:blipFill>
        <p:spPr>
          <a:xfrm>
            <a:off x="8916129" y="855249"/>
            <a:ext cx="2627752" cy="1747455"/>
          </a:xfrm>
          <a:prstGeom prst="rect">
            <a:avLst/>
          </a:prstGeom>
          <a:effectLst/>
        </p:spPr>
      </p:pic>
      <p:sp>
        <p:nvSpPr>
          <p:cNvPr id="13" name="Freeform 23">
            <a:extLst>
              <a:ext uri="{FF2B5EF4-FFF2-40B4-BE49-F238E27FC236}">
                <a16:creationId xmlns:a16="http://schemas.microsoft.com/office/drawing/2014/main" id="{5262E9D7-B5C1-4E6C-B3EF-2F480770546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 name="Freeform 5">
            <a:extLst>
              <a:ext uri="{FF2B5EF4-FFF2-40B4-BE49-F238E27FC236}">
                <a16:creationId xmlns:a16="http://schemas.microsoft.com/office/drawing/2014/main" id="{A319F0A6-8D80-4254-82B7-1A9297F3D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7" name="Rectangle 16">
            <a:extLst>
              <a:ext uri="{FF2B5EF4-FFF2-40B4-BE49-F238E27FC236}">
                <a16:creationId xmlns:a16="http://schemas.microsoft.com/office/drawing/2014/main" id="{28E90C33-6704-48A9-B1BE-DEEF3304A5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0"/>
            <a:ext cx="6098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6">
            <a:extLst>
              <a:ext uri="{FF2B5EF4-FFF2-40B4-BE49-F238E27FC236}">
                <a16:creationId xmlns:a16="http://schemas.microsoft.com/office/drawing/2014/main" id="{69312540-BA61-4AFF-AF06-BCA1FEEAEA62}"/>
              </a:ext>
            </a:extLst>
          </p:cNvPr>
          <p:cNvPicPr>
            <a:picLocks noChangeAspect="1"/>
          </p:cNvPicPr>
          <p:nvPr/>
        </p:nvPicPr>
        <p:blipFill>
          <a:blip r:embed="rId4"/>
          <a:stretch>
            <a:fillRect/>
          </a:stretch>
        </p:blipFill>
        <p:spPr>
          <a:xfrm>
            <a:off x="5954658" y="704408"/>
            <a:ext cx="3122613" cy="3244714"/>
          </a:xfrm>
          <a:prstGeom prst="rect">
            <a:avLst/>
          </a:prstGeom>
          <a:effectLst/>
        </p:spPr>
      </p:pic>
      <p:sp>
        <p:nvSpPr>
          <p:cNvPr id="19" name="Rectangle 18">
            <a:extLst>
              <a:ext uri="{FF2B5EF4-FFF2-40B4-BE49-F238E27FC236}">
                <a16:creationId xmlns:a16="http://schemas.microsoft.com/office/drawing/2014/main" id="{C8C7DA03-3808-49BC-946F-ECACEAE88D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Рисунок 8">
            <a:extLst>
              <a:ext uri="{FF2B5EF4-FFF2-40B4-BE49-F238E27FC236}">
                <a16:creationId xmlns:a16="http://schemas.microsoft.com/office/drawing/2014/main" id="{BD840780-95B8-4CC6-8A6F-86F43273191B}"/>
              </a:ext>
            </a:extLst>
          </p:cNvPr>
          <p:cNvPicPr>
            <a:picLocks noChangeAspect="1"/>
          </p:cNvPicPr>
          <p:nvPr/>
        </p:nvPicPr>
        <p:blipFill>
          <a:blip r:embed="rId5"/>
          <a:stretch>
            <a:fillRect/>
          </a:stretch>
        </p:blipFill>
        <p:spPr>
          <a:xfrm>
            <a:off x="5954713" y="3943350"/>
            <a:ext cx="6276091" cy="2760663"/>
          </a:xfrm>
          <a:prstGeom prst="rect">
            <a:avLst/>
          </a:prstGeom>
          <a:effectLst/>
        </p:spPr>
      </p:pic>
      <p:sp>
        <p:nvSpPr>
          <p:cNvPr id="2" name="Заголовок 1">
            <a:extLst>
              <a:ext uri="{FF2B5EF4-FFF2-40B4-BE49-F238E27FC236}">
                <a16:creationId xmlns:a16="http://schemas.microsoft.com/office/drawing/2014/main" id="{D71774E0-968F-4223-9FF6-315546AF42C8}"/>
              </a:ext>
            </a:extLst>
          </p:cNvPr>
          <p:cNvSpPr>
            <a:spLocks noGrp="1"/>
          </p:cNvSpPr>
          <p:nvPr>
            <p:ph type="title"/>
          </p:nvPr>
        </p:nvSpPr>
        <p:spPr>
          <a:xfrm>
            <a:off x="646112" y="452718"/>
            <a:ext cx="4165580" cy="1400530"/>
          </a:xfrm>
        </p:spPr>
        <p:txBody>
          <a:bodyPr>
            <a:normAutofit/>
          </a:bodyPr>
          <a:lstStyle/>
          <a:p>
            <a:r>
              <a:rPr lang="ru-RU" err="1"/>
              <a:t>Venäläinen</a:t>
            </a:r>
            <a:r>
              <a:rPr lang="ru-RU"/>
              <a:t> </a:t>
            </a:r>
            <a:r>
              <a:rPr lang="ru-RU" err="1"/>
              <a:t>Ruokakulttuuri</a:t>
            </a:r>
          </a:p>
        </p:txBody>
      </p:sp>
      <p:sp>
        <p:nvSpPr>
          <p:cNvPr id="3" name="Объект 2">
            <a:extLst>
              <a:ext uri="{FF2B5EF4-FFF2-40B4-BE49-F238E27FC236}">
                <a16:creationId xmlns:a16="http://schemas.microsoft.com/office/drawing/2014/main" id="{9E01781E-2342-4B3C-B241-07215F49A5C3}"/>
              </a:ext>
            </a:extLst>
          </p:cNvPr>
          <p:cNvSpPr>
            <a:spLocks noGrp="1"/>
          </p:cNvSpPr>
          <p:nvPr>
            <p:ph idx="1"/>
          </p:nvPr>
        </p:nvSpPr>
        <p:spPr>
          <a:xfrm>
            <a:off x="646113" y="2052918"/>
            <a:ext cx="4165146" cy="4195481"/>
          </a:xfrm>
        </p:spPr>
        <p:txBody>
          <a:bodyPr vert="horz" lIns="91440" tIns="45720" rIns="91440" bIns="45720" rtlCol="0" anchor="t">
            <a:normAutofit fontScale="92500" lnSpcReduction="20000"/>
          </a:bodyPr>
          <a:lstStyle/>
          <a:p>
            <a:pPr marL="0" indent="0">
              <a:buNone/>
            </a:pPr>
            <a:endParaRPr lang="ru-RU"/>
          </a:p>
          <a:p>
            <a:pPr marL="0" indent="0">
              <a:buNone/>
            </a:pPr>
            <a:r>
              <a:rPr lang="ru-RU"/>
              <a:t>     BLINI</a:t>
            </a:r>
          </a:p>
          <a:p>
            <a:pPr marL="0" indent="0">
              <a:buNone/>
            </a:pPr>
            <a:r>
              <a:rPr lang="ru-RU"/>
              <a:t>     </a:t>
            </a:r>
            <a:r>
              <a:rPr lang="ru-RU" err="1"/>
              <a:t>Vähän</a:t>
            </a:r>
            <a:r>
              <a:rPr lang="ru-RU"/>
              <a:t> </a:t>
            </a:r>
            <a:r>
              <a:rPr lang="ru-RU" err="1"/>
              <a:t>niin</a:t>
            </a:r>
            <a:r>
              <a:rPr lang="ru-RU"/>
              <a:t> </a:t>
            </a:r>
            <a:r>
              <a:rPr lang="ru-RU" err="1"/>
              <a:t>kuin</a:t>
            </a:r>
            <a:r>
              <a:rPr lang="ru-RU"/>
              <a:t> </a:t>
            </a:r>
            <a:r>
              <a:rPr lang="ru-RU" err="1"/>
              <a:t>lettu</a:t>
            </a:r>
          </a:p>
          <a:p>
            <a:pPr marL="0" indent="0">
              <a:buNone/>
            </a:pPr>
            <a:r>
              <a:rPr lang="ru-RU"/>
              <a:t>      PELMENI</a:t>
            </a:r>
            <a:r>
              <a:rPr lang="en-US">
                <a:latin typeface="+mj-ea"/>
                <a:cs typeface="+mj-ea"/>
              </a:rPr>
              <a:t/>
            </a:r>
            <a:br>
              <a:rPr lang="en-US">
                <a:latin typeface="+mj-ea"/>
                <a:cs typeface="+mj-ea"/>
              </a:rPr>
            </a:br>
            <a:r>
              <a:rPr lang="ru-RU">
                <a:latin typeface="Century Gothic"/>
                <a:cs typeface="+mj-ea"/>
              </a:rPr>
              <a:t>      </a:t>
            </a:r>
            <a:r>
              <a:rPr lang="ru-RU" err="1">
                <a:latin typeface="Century Gothic"/>
                <a:cs typeface="+mj-ea"/>
              </a:rPr>
              <a:t>Lihapulla</a:t>
            </a:r>
            <a:r>
              <a:rPr lang="ru-RU">
                <a:latin typeface="Century Gothic"/>
                <a:cs typeface="+mj-ea"/>
              </a:rPr>
              <a:t> </a:t>
            </a:r>
            <a:r>
              <a:rPr lang="ru-RU" err="1">
                <a:latin typeface="Century Gothic"/>
                <a:cs typeface="+mj-ea"/>
              </a:rPr>
              <a:t>taikinan</a:t>
            </a:r>
            <a:r>
              <a:rPr lang="ru-RU">
                <a:latin typeface="Century Gothic"/>
                <a:cs typeface="+mj-ea"/>
              </a:rPr>
              <a:t> </a:t>
            </a:r>
            <a:r>
              <a:rPr lang="ru-RU" err="1">
                <a:latin typeface="Century Gothic"/>
                <a:cs typeface="+mj-ea"/>
              </a:rPr>
              <a:t>sisällä</a:t>
            </a:r>
            <a:r>
              <a:rPr lang="ru-RU">
                <a:latin typeface="Century Gothic"/>
                <a:cs typeface="+mj-ea"/>
              </a:rPr>
              <a:t>.</a:t>
            </a:r>
          </a:p>
          <a:p>
            <a:pPr marL="0" indent="0">
              <a:buNone/>
            </a:pPr>
            <a:r>
              <a:rPr lang="ru-RU">
                <a:latin typeface="Century Gothic"/>
                <a:cs typeface="+mj-ea"/>
              </a:rPr>
              <a:t>      KVAS</a:t>
            </a:r>
          </a:p>
          <a:p>
            <a:pPr marL="0" indent="0">
              <a:buNone/>
            </a:pPr>
            <a:r>
              <a:rPr lang="ru-RU">
                <a:latin typeface="Century Gothic"/>
                <a:cs typeface="+mj-ea"/>
              </a:rPr>
              <a:t>      </a:t>
            </a:r>
            <a:r>
              <a:rPr lang="ru-RU" err="1">
                <a:latin typeface="Century Gothic"/>
                <a:cs typeface="+mj-ea"/>
              </a:rPr>
              <a:t>Kotikalja</a:t>
            </a:r>
          </a:p>
          <a:p>
            <a:pPr marL="0" indent="0">
              <a:buNone/>
            </a:pPr>
            <a:r>
              <a:rPr lang="ru-RU">
                <a:latin typeface="Century Gothic"/>
                <a:cs typeface="+mj-ea"/>
              </a:rPr>
              <a:t>       </a:t>
            </a:r>
          </a:p>
          <a:p>
            <a:pPr marL="0" indent="0">
              <a:buNone/>
            </a:pPr>
            <a:r>
              <a:rPr lang="ru-RU">
                <a:latin typeface="Century Gothic"/>
                <a:cs typeface="+mj-ea"/>
              </a:rPr>
              <a:t>      </a:t>
            </a:r>
          </a:p>
          <a:p>
            <a:pPr marL="0" indent="0">
              <a:buNone/>
            </a:pPr>
            <a:r>
              <a:rPr lang="ru-RU">
                <a:latin typeface="Century Gothic"/>
                <a:cs typeface="+mj-ea"/>
              </a:rPr>
              <a:t>      </a:t>
            </a:r>
          </a:p>
          <a:p>
            <a:pPr marL="0" indent="0">
              <a:buNone/>
            </a:pPr>
            <a:r>
              <a:rPr lang="en-US">
                <a:latin typeface="+mj-ea"/>
                <a:cs typeface="+mj-ea"/>
              </a:rPr>
              <a:t/>
            </a:r>
            <a:br>
              <a:rPr lang="en-US">
                <a:latin typeface="+mj-ea"/>
                <a:cs typeface="+mj-ea"/>
              </a:rPr>
            </a:br>
            <a:endParaRPr lang="ru-RU"/>
          </a:p>
        </p:txBody>
      </p:sp>
      <p:sp>
        <p:nvSpPr>
          <p:cNvPr id="5" name="Стрелка: шеврон 4">
            <a:extLst>
              <a:ext uri="{FF2B5EF4-FFF2-40B4-BE49-F238E27FC236}">
                <a16:creationId xmlns:a16="http://schemas.microsoft.com/office/drawing/2014/main" id="{5B321DB1-D7AC-4408-94E0-A596B108171B}"/>
              </a:ext>
            </a:extLst>
          </p:cNvPr>
          <p:cNvSpPr/>
          <p:nvPr/>
        </p:nvSpPr>
        <p:spPr>
          <a:xfrm>
            <a:off x="646113" y="2751078"/>
            <a:ext cx="327729" cy="3286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Стрелка: шеврон 6">
            <a:extLst>
              <a:ext uri="{FF2B5EF4-FFF2-40B4-BE49-F238E27FC236}">
                <a16:creationId xmlns:a16="http://schemas.microsoft.com/office/drawing/2014/main" id="{4CAAEF17-408D-4E80-B2BE-4AFA6134300A}"/>
              </a:ext>
            </a:extLst>
          </p:cNvPr>
          <p:cNvSpPr/>
          <p:nvPr/>
        </p:nvSpPr>
        <p:spPr>
          <a:xfrm>
            <a:off x="660259" y="3337948"/>
            <a:ext cx="314881"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 name="Стрелка: шеврон 8">
            <a:extLst>
              <a:ext uri="{FF2B5EF4-FFF2-40B4-BE49-F238E27FC236}">
                <a16:creationId xmlns:a16="http://schemas.microsoft.com/office/drawing/2014/main" id="{B55FA1BA-9D5B-4CDD-9BE3-A1C0E6BB2FC1}"/>
              </a:ext>
            </a:extLst>
          </p:cNvPr>
          <p:cNvSpPr/>
          <p:nvPr/>
        </p:nvSpPr>
        <p:spPr>
          <a:xfrm>
            <a:off x="646113" y="4076700"/>
            <a:ext cx="314506" cy="37109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0" name="Рисунок 10">
            <a:extLst>
              <a:ext uri="{FF2B5EF4-FFF2-40B4-BE49-F238E27FC236}">
                <a16:creationId xmlns:a16="http://schemas.microsoft.com/office/drawing/2014/main" id="{05B23D33-FD70-467B-BF13-7EBED34AFB97}"/>
              </a:ext>
            </a:extLst>
          </p:cNvPr>
          <p:cNvPicPr>
            <a:picLocks noChangeAspect="1"/>
          </p:cNvPicPr>
          <p:nvPr/>
        </p:nvPicPr>
        <p:blipFill>
          <a:blip r:embed="rId6"/>
          <a:stretch>
            <a:fillRect/>
          </a:stretch>
        </p:blipFill>
        <p:spPr>
          <a:xfrm>
            <a:off x="9097963" y="690563"/>
            <a:ext cx="3080387" cy="3255962"/>
          </a:xfrm>
          <a:prstGeom prst="rect">
            <a:avLst/>
          </a:prstGeom>
        </p:spPr>
      </p:pic>
    </p:spTree>
    <p:extLst>
      <p:ext uri="{BB962C8B-B14F-4D97-AF65-F5344CB8AC3E}">
        <p14:creationId xmlns:p14="http://schemas.microsoft.com/office/powerpoint/2010/main" val="26060072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0</TotalTime>
  <Words>116</Words>
  <Application>Microsoft Office PowerPoint</Application>
  <PresentationFormat>Laajakuva</PresentationFormat>
  <Paragraphs>93</Paragraphs>
  <Slides>11</Slides>
  <Notes>0</Notes>
  <HiddenSlides>0</HiddenSlides>
  <MMClips>1</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11</vt:i4>
      </vt:variant>
    </vt:vector>
  </HeadingPairs>
  <TitlesOfParts>
    <vt:vector size="15" baseType="lpstr">
      <vt:lpstr>Arial</vt:lpstr>
      <vt:lpstr>Century Gothic</vt:lpstr>
      <vt:lpstr>Wingdings 3</vt:lpstr>
      <vt:lpstr>Ион</vt:lpstr>
      <vt:lpstr>Venäjä Russia                    Россия             </vt:lpstr>
      <vt:lpstr>Miten Venäjän lippu vaihtui</vt:lpstr>
      <vt:lpstr>                  Venäjän Presidenttejä                  </vt:lpstr>
      <vt:lpstr>Moskova </vt:lpstr>
      <vt:lpstr>PowerPoint-esitys</vt:lpstr>
      <vt:lpstr>              Pietari                       Санкт- Петербург</vt:lpstr>
      <vt:lpstr>Petroskoi Karjalan tasavallan pääkaupunki</vt:lpstr>
      <vt:lpstr>                        Venäläiset Koulut</vt:lpstr>
      <vt:lpstr>Venäläinen Ruokakulttuuri</vt:lpstr>
      <vt:lpstr>                 Venäjänkielisiä Sanoja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Venäjä Russia                    Россия</dc:title>
  <dc:creator>Ellilä Veronika</dc:creator>
  <cp:lastModifiedBy>Ellilä Veronika</cp:lastModifiedBy>
  <cp:revision>2</cp:revision>
  <dcterms:modified xsi:type="dcterms:W3CDTF">2017-11-01T07:11:09Z</dcterms:modified>
</cp:coreProperties>
</file>