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565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7314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609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6984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5637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2596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7140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6751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7207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42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23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2F36F-D63D-4F5A-A4BC-B014FEBD2E8E}" type="datetimeFigureOut">
              <a:rPr lang="fi-FI" smtClean="0"/>
              <a:t>15.6.2018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4F970-61ED-45A3-B3A9-EACD461AADE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134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095" y="305212"/>
            <a:ext cx="8880435" cy="66329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kstiruutu 5"/>
          <p:cNvSpPr txBox="1"/>
          <p:nvPr/>
        </p:nvSpPr>
        <p:spPr>
          <a:xfrm>
            <a:off x="281353" y="468699"/>
            <a:ext cx="3432517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1. Päiväkodin esimies ja henkilökunta luovat itselleen peda.net tunnukset</a:t>
            </a:r>
            <a:endParaRPr lang="fi-FI" sz="1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281351" y="1253566"/>
            <a:ext cx="3319975" cy="7386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2. Kunnan </a:t>
            </a:r>
            <a:r>
              <a:rPr lang="fi-FI" sz="1400" dirty="0" err="1" smtClean="0"/>
              <a:t>tvt</a:t>
            </a:r>
            <a:r>
              <a:rPr lang="fi-FI" sz="1400" dirty="0" smtClean="0"/>
              <a:t>-tukihenkilö luo päiväkodin sivun ja lisää johtajan ja varahenkilön päiväkodin ylläpitäjiksi</a:t>
            </a:r>
            <a:endParaRPr lang="fi-FI" sz="1400" dirty="0"/>
          </a:p>
        </p:txBody>
      </p:sp>
      <p:sp>
        <p:nvSpPr>
          <p:cNvPr id="8" name="Tekstiruutu 7"/>
          <p:cNvSpPr txBox="1"/>
          <p:nvPr/>
        </p:nvSpPr>
        <p:spPr>
          <a:xfrm>
            <a:off x="281350" y="2399703"/>
            <a:ext cx="3319975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3.Esimies/varahenkilö lisää yksikön muut kasvattajat päiväkodin sivulle muokkaajiksi</a:t>
            </a:r>
            <a:endParaRPr lang="fi-FI" sz="1400" dirty="0"/>
          </a:p>
        </p:txBody>
      </p:sp>
      <p:sp>
        <p:nvSpPr>
          <p:cNvPr id="9" name="Tekstiruutu 8"/>
          <p:cNvSpPr txBox="1"/>
          <p:nvPr/>
        </p:nvSpPr>
        <p:spPr>
          <a:xfrm>
            <a:off x="295416" y="3221562"/>
            <a:ext cx="3108960" cy="8002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4. Esimies/varahenkilö lisäävät talonsa alle ryhmät ja ryhmien kasvattajat niihin ylläpitäjik</a:t>
            </a:r>
            <a:r>
              <a:rPr lang="fi-FI" dirty="0" smtClean="0"/>
              <a:t>si</a:t>
            </a:r>
            <a:endParaRPr lang="fi-FI" dirty="0"/>
          </a:p>
        </p:txBody>
      </p:sp>
      <p:sp>
        <p:nvSpPr>
          <p:cNvPr id="10" name="Tekstiruutu 9"/>
          <p:cNvSpPr txBox="1"/>
          <p:nvPr/>
        </p:nvSpPr>
        <p:spPr>
          <a:xfrm>
            <a:off x="295416" y="4487594"/>
            <a:ext cx="3530991" cy="95410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5. Päiväkodin etusivu tehdään valmiiksi. Päiväkodin etusivu on julkinen ja sieltä on hyvä löytyä ainakin päiväkodin kuva ja yhteystiedot</a:t>
            </a:r>
            <a:endParaRPr lang="fi-FI" sz="1400" dirty="0"/>
          </a:p>
        </p:txBody>
      </p:sp>
      <p:sp>
        <p:nvSpPr>
          <p:cNvPr id="11" name="Tekstiruutu 10"/>
          <p:cNvSpPr txBox="1"/>
          <p:nvPr/>
        </p:nvSpPr>
        <p:spPr>
          <a:xfrm>
            <a:off x="281351" y="5667444"/>
            <a:ext cx="3137090" cy="73866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6. Ryhmän sivulle asetetaan liittymispyyntö. Ryhmän kasvattajat suunnittelevat ryhmän sivuston</a:t>
            </a:r>
            <a:endParaRPr lang="fi-FI" sz="1400" dirty="0"/>
          </a:p>
        </p:txBody>
      </p:sp>
      <p:sp>
        <p:nvSpPr>
          <p:cNvPr id="12" name="Tekstiruutu 11"/>
          <p:cNvSpPr txBox="1"/>
          <p:nvPr/>
        </p:nvSpPr>
        <p:spPr>
          <a:xfrm>
            <a:off x="4552378" y="1093330"/>
            <a:ext cx="4324023" cy="73866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7. Ryhmät aloittavat vanhempien tiedottamisen ja jakavat heille portfoliotyöskentelyn aloittamiseksi tarvittavan materiaalin mm. lupalomakkeet ja ohjeet</a:t>
            </a:r>
            <a:endParaRPr lang="fi-FI" sz="1400" dirty="0"/>
          </a:p>
        </p:txBody>
      </p:sp>
      <p:sp>
        <p:nvSpPr>
          <p:cNvPr id="13" name="Tekstiruutu 12"/>
          <p:cNvSpPr txBox="1"/>
          <p:nvPr/>
        </p:nvSpPr>
        <p:spPr>
          <a:xfrm>
            <a:off x="4529552" y="2089241"/>
            <a:ext cx="4324023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8. Huoltajat tutustuvat saamaansa materiaaliin ja täyttävät julkaisulupalomakkeen. </a:t>
            </a:r>
            <a:endParaRPr lang="fi-FI" sz="1400" dirty="0"/>
          </a:p>
        </p:txBody>
      </p:sp>
      <p:sp>
        <p:nvSpPr>
          <p:cNvPr id="14" name="Tekstiruutu 13"/>
          <p:cNvSpPr txBox="1"/>
          <p:nvPr/>
        </p:nvSpPr>
        <p:spPr>
          <a:xfrm>
            <a:off x="4552378" y="2879662"/>
            <a:ext cx="3910955" cy="80021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9. Huoltajat luovat </a:t>
            </a:r>
            <a:r>
              <a:rPr lang="fi-FI" sz="1400" dirty="0" err="1" smtClean="0"/>
              <a:t>itsellee</a:t>
            </a:r>
            <a:r>
              <a:rPr lang="fi-FI" sz="1400" dirty="0" smtClean="0"/>
              <a:t> </a:t>
            </a:r>
            <a:r>
              <a:rPr lang="fi-FI" sz="1400" dirty="0" smtClean="0"/>
              <a:t>peda.net käyttäjätunnukset ja tallentavat päiväkodin etusivun omiin linkkeihinsä</a:t>
            </a:r>
            <a:r>
              <a:rPr lang="fi-FI" dirty="0" smtClean="0"/>
              <a:t>.</a:t>
            </a:r>
            <a:r>
              <a:rPr lang="fi-FI" dirty="0"/>
              <a:t> </a:t>
            </a:r>
            <a:endParaRPr lang="fi-FI" dirty="0"/>
          </a:p>
        </p:txBody>
      </p:sp>
      <p:sp>
        <p:nvSpPr>
          <p:cNvPr id="15" name="Tekstiruutu 14"/>
          <p:cNvSpPr txBox="1"/>
          <p:nvPr/>
        </p:nvSpPr>
        <p:spPr>
          <a:xfrm>
            <a:off x="4529552" y="3990465"/>
            <a:ext cx="3910955" cy="73866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10. Huoltajat lähettävät liittymispyynnön oman ryhmän </a:t>
            </a:r>
            <a:r>
              <a:rPr lang="fi-FI" sz="1400" dirty="0" smtClean="0"/>
              <a:t>ylläpitäjälle. Liittymispyyntö näkyy oman ryhmän etusivulla ryhmän ylläpitäjille.</a:t>
            </a:r>
            <a:endParaRPr lang="fi-FI" sz="1400" dirty="0"/>
          </a:p>
        </p:txBody>
      </p:sp>
      <p:sp>
        <p:nvSpPr>
          <p:cNvPr id="16" name="Tekstiruutu 15"/>
          <p:cNvSpPr txBox="1"/>
          <p:nvPr/>
        </p:nvSpPr>
        <p:spPr>
          <a:xfrm>
            <a:off x="4529515" y="4989260"/>
            <a:ext cx="4718988" cy="16004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11. Kun huoltajat ovat palauttaneet kuvaus- ja julkaisuluvan ja antaneet suostumuksen portfoliotyöskentelyyn, sekä lähettäneet liittymispyynnön. Kasvattaja hyväksyy vanhemman ryhmään</a:t>
            </a:r>
            <a:r>
              <a:rPr lang="fi-FI" sz="1400" dirty="0" smtClean="0"/>
              <a:t>. Kasvattaja luo lapselle portfolio –sivun, julkisuusasetukset määritellään vain tälle sivulle ja  </a:t>
            </a:r>
            <a:r>
              <a:rPr lang="fi-FI" sz="1400" dirty="0" smtClean="0"/>
              <a:t>Lisätään huoltaja lapsen portfolion ylläpitäjäksi ja aloitetaan portfolion täyttäminen</a:t>
            </a:r>
            <a:endParaRPr lang="fi-FI" sz="1400" dirty="0"/>
          </a:p>
        </p:txBody>
      </p:sp>
      <p:sp>
        <p:nvSpPr>
          <p:cNvPr id="17" name="Tekstiruutu 16"/>
          <p:cNvSpPr txBox="1"/>
          <p:nvPr/>
        </p:nvSpPr>
        <p:spPr>
          <a:xfrm>
            <a:off x="4262511" y="305212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 smtClean="0"/>
              <a:t>Portfolioprosessin aloitus</a:t>
            </a:r>
            <a:endParaRPr lang="fi-FI" sz="3600" dirty="0"/>
          </a:p>
        </p:txBody>
      </p:sp>
      <p:pic>
        <p:nvPicPr>
          <p:cNvPr id="18" name="Kuva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6892" y="355137"/>
            <a:ext cx="1744816" cy="1107525"/>
          </a:xfrm>
          <a:prstGeom prst="rect">
            <a:avLst/>
          </a:prstGeom>
        </p:spPr>
      </p:pic>
      <p:sp>
        <p:nvSpPr>
          <p:cNvPr id="3" name="Ellipsi 2"/>
          <p:cNvSpPr/>
          <p:nvPr/>
        </p:nvSpPr>
        <p:spPr>
          <a:xfrm>
            <a:off x="8494876" y="1001468"/>
            <a:ext cx="2168435" cy="91243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 smtClean="0">
                <a:solidFill>
                  <a:srgbClr val="FF0000"/>
                </a:solidFill>
              </a:rPr>
              <a:t>Tästä kohdasta aloittaa vanhat ryhmät</a:t>
            </a:r>
            <a:endParaRPr lang="fi-FI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296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4428</TotalTime>
  <Words>188</Words>
  <Application>Microsoft Office PowerPoint</Application>
  <PresentationFormat>Laajakuva</PresentationFormat>
  <Paragraphs>13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Keravan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Kajan Heidi</dc:creator>
  <cp:lastModifiedBy>Kajan Heidi</cp:lastModifiedBy>
  <cp:revision>2</cp:revision>
  <dcterms:created xsi:type="dcterms:W3CDTF">2018-06-13T12:37:07Z</dcterms:created>
  <dcterms:modified xsi:type="dcterms:W3CDTF">2018-06-18T07:55:30Z</dcterms:modified>
</cp:coreProperties>
</file>