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0a77c79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0a77c798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a9dd9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a9dd9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0a9dd93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0a9dd93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0a77c798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0a77c798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a77c7987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a77c7987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a77c7987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a77c7987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adedb033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adedb033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rgwIKktAvB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827000"/>
            <a:ext cx="8520600" cy="14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Mayat</a:t>
            </a:r>
            <a:endParaRPr sz="9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44550" y="270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Synty, sijainti, merkittävät keskukset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896875"/>
            <a:ext cx="46707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Sijaitsi Mesoamerikassa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Syntyi yli 3000 vuotta sitten, mutta temppelit, joista Mayt tunnetaan on tehty 400eaa - 300jaa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800jaa - 900jaa suuret mayakaupungit hylättiin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Kuuluisin Mayakaupunki on</a:t>
            </a: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</a:rPr>
              <a:t> Chichén Itzán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</a:rPr>
              <a:t>Viimeinen Mayakaupunki luhistui vasta 1697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350" y="1122200"/>
            <a:ext cx="4121625" cy="30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Mayojen elämä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60400" cy="3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Mayat muokkasivat kehoaan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Hampaiden poistaminen ja teroitus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Lapsen päästä tehtiin suippo litistämällä se kahden lankun väliin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Mayoilla ei ollut metallityökaluja, eikä kuljetusvälineitä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Asiat kuljetettiin lihasvoimin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Mayat olivat sotaisa kansa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Sodan viemien resurssien takia ruuasta oli pula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450" y="1017713"/>
            <a:ext cx="4367100" cy="22927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483200" y="4164775"/>
            <a:ext cx="27396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Video Mayojen elämästä</a:t>
            </a:r>
            <a:endParaRPr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Mayojen uhraaminen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337075"/>
            <a:ext cx="4684200" cy="32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Mayat uhrasivat ihmisiä osana rituaaleja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Joskus riitti vain ihmisen veri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Mayat käyttivät erilaisia uhrausmenetelmiä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Mestaus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Suolistaminen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Heittämällä temppelin portaat alas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Heittämällä Cenote-kuoppiin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900" y="1676535"/>
            <a:ext cx="3836400" cy="255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Mistä asioista kulttuuri muistetaan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Mayat muistetaan jumalille sotavankien ja orjien uhraamisesta, jota tehtiin temppelien päällä.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Mesoamerikkalainen pallopeli joka muistuttaa koripalloa tai lentopalloa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Maya kalenteri joka loppui 2012, jota pidetään maailmanlopun aikana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504" y="2819825"/>
            <a:ext cx="3169071" cy="2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1576" y="2819819"/>
            <a:ext cx="2834525" cy="210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75" y="2663576"/>
            <a:ext cx="2265101" cy="22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Talous, yhteiskuntajärjestys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0" y="915550"/>
            <a:ext cx="7112400" cy="3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Maatalous yhteiskunta josta 90% työskenteli maataloudessa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Maatalous kehitys johti taloudelliseen kasvuun ja kulttuurin kukoistukseen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Ryöstöviljely, liikakansoitus ja kuivat kaudet romahduttivat yhteiskunnan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Maissi oli tärkeä viljelys, mutta muitakin kuten kurpitsaa, papuja ja bataattia viljeltiin myös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Metsästivät erilaisia eläimiä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Jos ei voi viljellä alueella siellä käytiin kauppaa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Kaupungit olivat lähinnä uskonnollisten seremonioiden ja markkinoiden pitopaikka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900" y="0"/>
            <a:ext cx="2433099" cy="173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Uskonto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Useita jumalia eri alueilla omansa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Hallitsijoita pidettiin jumalina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Pappi oli Ah kin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Vanhin jumala Chac sateen ja ukkosen jumala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Jumalia lepytettiin ihmisuhreilla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Aina uhri ei kuollut jos uhrattiin vain verta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Hun Ahau on kuoleman jumala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Ix Chel kätilö, parannus ja sota jumala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Ix Chel on myös muiden jumalien äiti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1285863"/>
            <a:ext cx="2381250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463" y="2800350"/>
            <a:ext cx="143827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Mitä lähteitä kulttuurista on säilynyt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947750"/>
            <a:ext cx="4012500" cy="19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Temppelit ja hautaus pyramidit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Mesoamerikkalaisen pallopelin kenttiä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Espanjalaiset tekstit mayoista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Mayojen hieroglyfikirjoitus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Taide, patsaat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0"/>
            <a:ext cx="2381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16250"/>
            <a:ext cx="4425000" cy="22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6976" y="1657350"/>
            <a:ext cx="2637026" cy="35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101" y="1994900"/>
            <a:ext cx="2237150" cy="317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Näytössä katseltava esitys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Mayat</vt:lpstr>
      <vt:lpstr>Synty, sijainti, merkittävät keskukset</vt:lpstr>
      <vt:lpstr>Mayojen elämä</vt:lpstr>
      <vt:lpstr>Mayojen uhraaminen</vt:lpstr>
      <vt:lpstr>Mistä asioista kulttuuri muistetaan</vt:lpstr>
      <vt:lpstr>Talous, yhteiskuntajärjestys</vt:lpstr>
      <vt:lpstr>Uskonto</vt:lpstr>
      <vt:lpstr>Mitä lähteitä kulttuurista on säilynyt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Mayat</dc:title>
  <dc:creator>ronja huuskonen</dc:creator>
  <cp:lastModifiedBy>ronja huuskonen</cp:lastModifiedBy>
  <cp:revision>1</cp:revision>
  <dcterms:modified xsi:type="dcterms:W3CDTF">2020-09-09T21:16:54Z</dcterms:modified>
</cp:coreProperties>
</file>