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9" r:id="rId4"/>
    <p:sldId id="274" r:id="rId5"/>
    <p:sldId id="270" r:id="rId6"/>
    <p:sldId id="262" r:id="rId7"/>
    <p:sldId id="271" r:id="rId8"/>
    <p:sldId id="272" r:id="rId9"/>
    <p:sldId id="269" r:id="rId10"/>
    <p:sldId id="265" r:id="rId11"/>
    <p:sldId id="261" r:id="rId12"/>
    <p:sldId id="266" r:id="rId13"/>
    <p:sldId id="263" r:id="rId14"/>
    <p:sldId id="273" r:id="rId15"/>
    <p:sldId id="276" r:id="rId16"/>
    <p:sldId id="275" r:id="rId17"/>
    <p:sldId id="264" r:id="rId1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66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3" d="100"/>
          <a:sy n="83" d="100"/>
        </p:scale>
        <p:origin x="68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2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77D186-4BF9-47E4-8173-AFF311483CB3}" type="doc">
      <dgm:prSet loTypeId="urn:microsoft.com/office/officeart/2005/8/layout/default" loCatId="list" qsTypeId="urn:microsoft.com/office/officeart/2005/8/quickstyle/simple1#150" qsCatId="simple" csTypeId="urn:microsoft.com/office/officeart/2005/8/colors/accent1_2#128" csCatId="accent1" phldr="1"/>
      <dgm:spPr/>
      <dgm:t>
        <a:bodyPr/>
        <a:lstStyle/>
        <a:p>
          <a:endParaRPr lang="en-US"/>
        </a:p>
      </dgm:t>
    </dgm:pt>
    <dgm:pt modelId="{37847F8E-7AC7-45CC-9CBF-313998351B94}">
      <dgm:prSet custT="1"/>
      <dgm:spPr>
        <a:solidFill>
          <a:srgbClr val="FFC000"/>
        </a:solidFill>
      </dgm:spPr>
      <dgm:t>
        <a:bodyPr/>
        <a:lstStyle/>
        <a:p>
          <a:r>
            <a:rPr lang="fi-FI" sz="1400" dirty="0"/>
            <a:t>Ruokailu</a:t>
          </a:r>
          <a:endParaRPr lang="en-US" sz="1400" dirty="0"/>
        </a:p>
      </dgm:t>
    </dgm:pt>
    <dgm:pt modelId="{67BAA391-044C-4F5D-8FB2-2B2AC2012FFC}" type="parTrans" cxnId="{0F864B42-F00E-46A1-B3ED-8C4C26BBAEFB}">
      <dgm:prSet/>
      <dgm:spPr/>
      <dgm:t>
        <a:bodyPr/>
        <a:lstStyle/>
        <a:p>
          <a:endParaRPr lang="en-US"/>
        </a:p>
      </dgm:t>
    </dgm:pt>
    <dgm:pt modelId="{A3F74D40-4640-4DB9-8BC8-658306D426A9}" type="sibTrans" cxnId="{0F864B42-F00E-46A1-B3ED-8C4C26BBAEFB}">
      <dgm:prSet/>
      <dgm:spPr/>
      <dgm:t>
        <a:bodyPr/>
        <a:lstStyle/>
        <a:p>
          <a:endParaRPr lang="en-US"/>
        </a:p>
      </dgm:t>
    </dgm:pt>
    <dgm:pt modelId="{B8CD24C8-5279-42E7-AA31-F412468884A9}">
      <dgm:prSet custT="1"/>
      <dgm:spPr>
        <a:solidFill>
          <a:srgbClr val="FFC000"/>
        </a:solidFill>
      </dgm:spPr>
      <dgm:t>
        <a:bodyPr/>
        <a:lstStyle/>
        <a:p>
          <a:r>
            <a:rPr lang="fi-FI" sz="1400" dirty="0"/>
            <a:t>Nukkuminen</a:t>
          </a:r>
          <a:endParaRPr lang="en-US" sz="1400" dirty="0"/>
        </a:p>
      </dgm:t>
    </dgm:pt>
    <dgm:pt modelId="{98999247-6DEB-41EB-B6F4-511EB07DD816}" type="parTrans" cxnId="{5692A0D1-4774-4E11-89FC-60D93C7CD54D}">
      <dgm:prSet/>
      <dgm:spPr/>
      <dgm:t>
        <a:bodyPr/>
        <a:lstStyle/>
        <a:p>
          <a:endParaRPr lang="en-US"/>
        </a:p>
      </dgm:t>
    </dgm:pt>
    <dgm:pt modelId="{12AABAD9-D8D2-46CE-B61D-095F0F1E45B6}" type="sibTrans" cxnId="{5692A0D1-4774-4E11-89FC-60D93C7CD54D}">
      <dgm:prSet/>
      <dgm:spPr/>
      <dgm:t>
        <a:bodyPr/>
        <a:lstStyle/>
        <a:p>
          <a:endParaRPr lang="en-US"/>
        </a:p>
      </dgm:t>
    </dgm:pt>
    <dgm:pt modelId="{A4C203C5-FABA-46FB-8CD6-AC6594E6C230}">
      <dgm:prSet custT="1"/>
      <dgm:spPr>
        <a:solidFill>
          <a:srgbClr val="FFC000"/>
        </a:solidFill>
      </dgm:spPr>
      <dgm:t>
        <a:bodyPr/>
        <a:lstStyle/>
        <a:p>
          <a:r>
            <a:rPr lang="fi-FI" sz="1400" dirty="0"/>
            <a:t>Puhelimet tunnilla</a:t>
          </a:r>
          <a:endParaRPr lang="en-US" sz="1400" dirty="0"/>
        </a:p>
      </dgm:t>
    </dgm:pt>
    <dgm:pt modelId="{C846E159-5FFE-4B62-8CD7-FC981E8C2BA6}" type="parTrans" cxnId="{A921F76D-2A6A-4330-8FBD-60798FE481E1}">
      <dgm:prSet/>
      <dgm:spPr/>
      <dgm:t>
        <a:bodyPr/>
        <a:lstStyle/>
        <a:p>
          <a:endParaRPr lang="en-US"/>
        </a:p>
      </dgm:t>
    </dgm:pt>
    <dgm:pt modelId="{9A7F4465-FAD3-4426-9FC9-95549E359E63}" type="sibTrans" cxnId="{A921F76D-2A6A-4330-8FBD-60798FE481E1}">
      <dgm:prSet/>
      <dgm:spPr/>
      <dgm:t>
        <a:bodyPr/>
        <a:lstStyle/>
        <a:p>
          <a:endParaRPr lang="en-US"/>
        </a:p>
      </dgm:t>
    </dgm:pt>
    <dgm:pt modelId="{32530FC5-32F7-495E-B894-734337F51726}">
      <dgm:prSet custT="1"/>
      <dgm:spPr>
        <a:solidFill>
          <a:srgbClr val="FFC000"/>
        </a:solidFill>
      </dgm:spPr>
      <dgm:t>
        <a:bodyPr/>
        <a:lstStyle/>
        <a:p>
          <a:r>
            <a:rPr lang="fi-FI" sz="1400" dirty="0"/>
            <a:t>Koulun lainakone</a:t>
          </a:r>
          <a:endParaRPr lang="en-US" sz="1400" dirty="0"/>
        </a:p>
      </dgm:t>
    </dgm:pt>
    <dgm:pt modelId="{66F23807-07AF-4096-8C1E-B866A7C5025F}" type="parTrans" cxnId="{7CEC73A8-587C-4D69-8447-7D7BA3C14BF0}">
      <dgm:prSet/>
      <dgm:spPr/>
      <dgm:t>
        <a:bodyPr/>
        <a:lstStyle/>
        <a:p>
          <a:endParaRPr lang="en-US"/>
        </a:p>
      </dgm:t>
    </dgm:pt>
    <dgm:pt modelId="{AE9FAB97-C626-477A-A3CF-3202A24A1E3F}" type="sibTrans" cxnId="{7CEC73A8-587C-4D69-8447-7D7BA3C14BF0}">
      <dgm:prSet/>
      <dgm:spPr/>
      <dgm:t>
        <a:bodyPr/>
        <a:lstStyle/>
        <a:p>
          <a:endParaRPr lang="en-US"/>
        </a:p>
      </dgm:t>
    </dgm:pt>
    <dgm:pt modelId="{2F634680-937C-4884-AA5D-8744DBA8D363}">
      <dgm:prSet custT="1"/>
      <dgm:spPr>
        <a:solidFill>
          <a:srgbClr val="FFC000"/>
        </a:solidFill>
      </dgm:spPr>
      <dgm:t>
        <a:bodyPr/>
        <a:lstStyle/>
        <a:p>
          <a:r>
            <a:rPr lang="fi-FI" sz="1800" dirty="0"/>
            <a:t>Kaunis käytös ja kieli</a:t>
          </a:r>
          <a:endParaRPr lang="en-US" sz="1800" dirty="0"/>
        </a:p>
      </dgm:t>
    </dgm:pt>
    <dgm:pt modelId="{A550EBBB-2E0E-49A7-BD06-19B965E92044}" type="parTrans" cxnId="{BCAAAB64-EBB0-4F4D-B483-0A1862F8B8A5}">
      <dgm:prSet/>
      <dgm:spPr/>
      <dgm:t>
        <a:bodyPr/>
        <a:lstStyle/>
        <a:p>
          <a:endParaRPr lang="en-US"/>
        </a:p>
      </dgm:t>
    </dgm:pt>
    <dgm:pt modelId="{0B22F809-BFA2-485B-8368-A30E703D7AB1}" type="sibTrans" cxnId="{BCAAAB64-EBB0-4F4D-B483-0A1862F8B8A5}">
      <dgm:prSet/>
      <dgm:spPr/>
      <dgm:t>
        <a:bodyPr/>
        <a:lstStyle/>
        <a:p>
          <a:endParaRPr lang="en-US"/>
        </a:p>
      </dgm:t>
    </dgm:pt>
    <dgm:pt modelId="{F8E1009A-9291-401C-A28D-C0BA66BD79A9}">
      <dgm:prSet custT="1"/>
      <dgm:spPr>
        <a:solidFill>
          <a:srgbClr val="FFC000"/>
        </a:solidFill>
      </dgm:spPr>
      <dgm:t>
        <a:bodyPr/>
        <a:lstStyle/>
        <a:p>
          <a:r>
            <a:rPr lang="fi-FI" sz="1400" dirty="0"/>
            <a:t>Ryhmässä toimiminen</a:t>
          </a:r>
          <a:endParaRPr lang="en-US" sz="1400" dirty="0"/>
        </a:p>
      </dgm:t>
    </dgm:pt>
    <dgm:pt modelId="{D29EE70A-D324-4455-8176-34CA6817BF0B}" type="parTrans" cxnId="{00418FCA-405C-4A46-BFFD-A4CD62BEE0EE}">
      <dgm:prSet/>
      <dgm:spPr/>
      <dgm:t>
        <a:bodyPr/>
        <a:lstStyle/>
        <a:p>
          <a:endParaRPr lang="en-US"/>
        </a:p>
      </dgm:t>
    </dgm:pt>
    <dgm:pt modelId="{6D35AB61-066E-45CA-969D-4DA62CF998DB}" type="sibTrans" cxnId="{00418FCA-405C-4A46-BFFD-A4CD62BEE0EE}">
      <dgm:prSet/>
      <dgm:spPr/>
      <dgm:t>
        <a:bodyPr/>
        <a:lstStyle/>
        <a:p>
          <a:endParaRPr lang="en-US"/>
        </a:p>
      </dgm:t>
    </dgm:pt>
    <dgm:pt modelId="{11DF8AA6-E49D-4A7F-8387-A5DEC9A67CAD}">
      <dgm:prSet/>
      <dgm:spPr>
        <a:solidFill>
          <a:srgbClr val="FFC000"/>
        </a:solidFill>
      </dgm:spPr>
      <dgm:t>
        <a:bodyPr/>
        <a:lstStyle/>
        <a:p>
          <a:r>
            <a:rPr lang="fi-FI" dirty="0"/>
            <a:t>Erilaisuus rikkautena </a:t>
          </a:r>
          <a:endParaRPr lang="en-US" dirty="0"/>
        </a:p>
      </dgm:t>
    </dgm:pt>
    <dgm:pt modelId="{90C1FB10-1F35-44E3-8268-B7807833F411}" type="parTrans" cxnId="{CF5061DB-56F0-4EDC-86A4-7EE0B1E74556}">
      <dgm:prSet/>
      <dgm:spPr/>
      <dgm:t>
        <a:bodyPr/>
        <a:lstStyle/>
        <a:p>
          <a:endParaRPr lang="en-US"/>
        </a:p>
      </dgm:t>
    </dgm:pt>
    <dgm:pt modelId="{302EB107-3AB8-4A01-807B-AC893B23119A}" type="sibTrans" cxnId="{CF5061DB-56F0-4EDC-86A4-7EE0B1E74556}">
      <dgm:prSet/>
      <dgm:spPr/>
      <dgm:t>
        <a:bodyPr/>
        <a:lstStyle/>
        <a:p>
          <a:endParaRPr lang="en-US"/>
        </a:p>
      </dgm:t>
    </dgm:pt>
    <dgm:pt modelId="{2CB84209-3747-42BC-BA99-4C14A528CFE9}">
      <dgm:prSet custT="1"/>
      <dgm:spPr>
        <a:solidFill>
          <a:srgbClr val="FFC000"/>
        </a:solidFill>
      </dgm:spPr>
      <dgm:t>
        <a:bodyPr/>
        <a:lstStyle/>
        <a:p>
          <a:r>
            <a:rPr lang="fi-FI" sz="1400" dirty="0"/>
            <a:t>Tuleva työelämäjakso</a:t>
          </a:r>
          <a:endParaRPr lang="en-US" sz="1400" dirty="0"/>
        </a:p>
      </dgm:t>
    </dgm:pt>
    <dgm:pt modelId="{C71ECE47-1961-4375-B101-BCFD9A6CDA55}" type="parTrans" cxnId="{2CC45004-77A0-42AD-AC52-C3754EC5D5C3}">
      <dgm:prSet/>
      <dgm:spPr/>
      <dgm:t>
        <a:bodyPr/>
        <a:lstStyle/>
        <a:p>
          <a:endParaRPr lang="en-US"/>
        </a:p>
      </dgm:t>
    </dgm:pt>
    <dgm:pt modelId="{6A74CF3D-7C4B-4739-A718-C888DCA82036}" type="sibTrans" cxnId="{2CC45004-77A0-42AD-AC52-C3754EC5D5C3}">
      <dgm:prSet/>
      <dgm:spPr/>
      <dgm:t>
        <a:bodyPr/>
        <a:lstStyle/>
        <a:p>
          <a:endParaRPr lang="en-US"/>
        </a:p>
      </dgm:t>
    </dgm:pt>
    <dgm:pt modelId="{970DFABC-B441-4EA0-995B-2205B6042742}">
      <dgm:prSet custT="1"/>
      <dgm:spPr>
        <a:solidFill>
          <a:srgbClr val="FFC000"/>
        </a:solidFill>
      </dgm:spPr>
      <dgm:t>
        <a:bodyPr/>
        <a:lstStyle/>
        <a:p>
          <a:r>
            <a:rPr lang="fi-FI" sz="1400" dirty="0" err="1"/>
            <a:t>Poissaolokäy-tänteet</a:t>
          </a:r>
          <a:endParaRPr lang="en-US" sz="1400" dirty="0"/>
        </a:p>
      </dgm:t>
    </dgm:pt>
    <dgm:pt modelId="{9D13C550-F157-49DD-A57B-D61161C40860}" type="parTrans" cxnId="{1E654309-5921-4C45-8109-1EB2EB4BD5B8}">
      <dgm:prSet/>
      <dgm:spPr/>
      <dgm:t>
        <a:bodyPr/>
        <a:lstStyle/>
        <a:p>
          <a:endParaRPr lang="en-US"/>
        </a:p>
      </dgm:t>
    </dgm:pt>
    <dgm:pt modelId="{0EB03673-C9AA-47EC-AC99-7AD19EA60D10}" type="sibTrans" cxnId="{1E654309-5921-4C45-8109-1EB2EB4BD5B8}">
      <dgm:prSet/>
      <dgm:spPr/>
      <dgm:t>
        <a:bodyPr/>
        <a:lstStyle/>
        <a:p>
          <a:endParaRPr lang="en-US"/>
        </a:p>
      </dgm:t>
    </dgm:pt>
    <dgm:pt modelId="{45D48B0E-7B62-4A82-AD97-E3AAD35D1423}">
      <dgm:prSet/>
      <dgm:spPr>
        <a:solidFill>
          <a:srgbClr val="FFC000"/>
        </a:solidFill>
      </dgm:spPr>
      <dgm:t>
        <a:bodyPr/>
        <a:lstStyle/>
        <a:p>
          <a:r>
            <a:rPr lang="fi-FI" dirty="0"/>
            <a:t>Rikosrekisteriote</a:t>
          </a:r>
          <a:endParaRPr lang="en-US" dirty="0"/>
        </a:p>
      </dgm:t>
    </dgm:pt>
    <dgm:pt modelId="{85B9468F-D2B9-49E7-8DDA-8F826FE9C2C8}" type="parTrans" cxnId="{39ECADAE-6D63-45FC-8E81-18981A6BB02A}">
      <dgm:prSet/>
      <dgm:spPr/>
      <dgm:t>
        <a:bodyPr/>
        <a:lstStyle/>
        <a:p>
          <a:endParaRPr lang="en-US"/>
        </a:p>
      </dgm:t>
    </dgm:pt>
    <dgm:pt modelId="{915BF274-3360-4F88-BF3A-B59954E2F6C4}" type="sibTrans" cxnId="{39ECADAE-6D63-45FC-8E81-18981A6BB02A}">
      <dgm:prSet/>
      <dgm:spPr/>
      <dgm:t>
        <a:bodyPr/>
        <a:lstStyle/>
        <a:p>
          <a:endParaRPr lang="en-US"/>
        </a:p>
      </dgm:t>
    </dgm:pt>
    <dgm:pt modelId="{C6D05765-7F86-4719-8145-55BB21AFD4E8}">
      <dgm:prSet custT="1"/>
      <dgm:spPr>
        <a:solidFill>
          <a:srgbClr val="FFC000"/>
        </a:solidFill>
      </dgm:spPr>
      <dgm:t>
        <a:bodyPr/>
        <a:lstStyle/>
        <a:p>
          <a:r>
            <a:rPr lang="fi-FI" sz="1400" dirty="0"/>
            <a:t>Onko pakko, jos ei tahdo?</a:t>
          </a:r>
          <a:endParaRPr lang="en-US" sz="1400" dirty="0"/>
        </a:p>
      </dgm:t>
    </dgm:pt>
    <dgm:pt modelId="{582697D2-51FF-4E20-A912-4064189D41AC}" type="parTrans" cxnId="{96A578DA-823D-4DF9-B38A-674FC7803AAA}">
      <dgm:prSet/>
      <dgm:spPr/>
      <dgm:t>
        <a:bodyPr/>
        <a:lstStyle/>
        <a:p>
          <a:endParaRPr lang="en-US"/>
        </a:p>
      </dgm:t>
    </dgm:pt>
    <dgm:pt modelId="{A72FF9B8-889D-4277-A67A-4CFB331C9B43}" type="sibTrans" cxnId="{96A578DA-823D-4DF9-B38A-674FC7803AAA}">
      <dgm:prSet/>
      <dgm:spPr/>
      <dgm:t>
        <a:bodyPr/>
        <a:lstStyle/>
        <a:p>
          <a:endParaRPr lang="en-US"/>
        </a:p>
      </dgm:t>
    </dgm:pt>
    <dgm:pt modelId="{BF800755-58CE-4052-AFF9-D04DEA8134C2}">
      <dgm:prSet phldrT="[Teksti]" phldr="0"/>
      <dgm:spPr>
        <a:solidFill>
          <a:srgbClr val="FFC000"/>
        </a:solidFill>
      </dgm:spPr>
      <dgm:t>
        <a:bodyPr/>
        <a:lstStyle/>
        <a:p>
          <a:r>
            <a:rPr lang="fi-FI" dirty="0"/>
            <a:t>Kaverit</a:t>
          </a:r>
        </a:p>
      </dgm:t>
    </dgm:pt>
    <dgm:pt modelId="{F1421FEB-237D-4484-B587-4C67E5820C05}" type="parTrans" cxnId="{E455FA56-5829-400D-BE18-B5961206CD7C}">
      <dgm:prSet/>
      <dgm:spPr/>
      <dgm:t>
        <a:bodyPr/>
        <a:lstStyle/>
        <a:p>
          <a:endParaRPr lang="fi-FI"/>
        </a:p>
      </dgm:t>
    </dgm:pt>
    <dgm:pt modelId="{B1254C6A-46C2-4519-9CFB-ECD3C0DAF184}" type="sibTrans" cxnId="{E455FA56-5829-400D-BE18-B5961206CD7C}">
      <dgm:prSet/>
      <dgm:spPr/>
      <dgm:t>
        <a:bodyPr/>
        <a:lstStyle/>
        <a:p>
          <a:endParaRPr lang="fi-FI"/>
        </a:p>
      </dgm:t>
    </dgm:pt>
    <dgm:pt modelId="{37A9C691-DAAB-4499-A14F-F2C4AF95472F}" type="pres">
      <dgm:prSet presAssocID="{9F77D186-4BF9-47E4-8173-AFF311483CB3}" presName="diagram" presStyleCnt="0">
        <dgm:presLayoutVars>
          <dgm:dir/>
          <dgm:resizeHandles val="exact"/>
        </dgm:presLayoutVars>
      </dgm:prSet>
      <dgm:spPr/>
    </dgm:pt>
    <dgm:pt modelId="{87852D42-71DC-4239-9612-0512EC577A03}" type="pres">
      <dgm:prSet presAssocID="{37847F8E-7AC7-45CC-9CBF-313998351B94}" presName="node" presStyleLbl="node1" presStyleIdx="0" presStyleCnt="12">
        <dgm:presLayoutVars>
          <dgm:bulletEnabled val="1"/>
        </dgm:presLayoutVars>
      </dgm:prSet>
      <dgm:spPr/>
    </dgm:pt>
    <dgm:pt modelId="{2B924D56-EF28-4503-9152-90593A7CB3C4}" type="pres">
      <dgm:prSet presAssocID="{A3F74D40-4640-4DB9-8BC8-658306D426A9}" presName="sibTrans" presStyleCnt="0"/>
      <dgm:spPr/>
    </dgm:pt>
    <dgm:pt modelId="{8810CB7F-900C-425D-9637-DED5ED6007E6}" type="pres">
      <dgm:prSet presAssocID="{B8CD24C8-5279-42E7-AA31-F412468884A9}" presName="node" presStyleLbl="node1" presStyleIdx="1" presStyleCnt="12">
        <dgm:presLayoutVars>
          <dgm:bulletEnabled val="1"/>
        </dgm:presLayoutVars>
      </dgm:prSet>
      <dgm:spPr/>
    </dgm:pt>
    <dgm:pt modelId="{72CDD768-0AF7-4C64-83E5-F6EFC2BED094}" type="pres">
      <dgm:prSet presAssocID="{12AABAD9-D8D2-46CE-B61D-095F0F1E45B6}" presName="sibTrans" presStyleCnt="0"/>
      <dgm:spPr/>
    </dgm:pt>
    <dgm:pt modelId="{8A655D55-EF2E-4E32-A86F-079EB7A41A28}" type="pres">
      <dgm:prSet presAssocID="{A4C203C5-FABA-46FB-8CD6-AC6594E6C230}" presName="node" presStyleLbl="node1" presStyleIdx="2" presStyleCnt="12">
        <dgm:presLayoutVars>
          <dgm:bulletEnabled val="1"/>
        </dgm:presLayoutVars>
      </dgm:prSet>
      <dgm:spPr/>
    </dgm:pt>
    <dgm:pt modelId="{9FC3690A-6ED8-4CEE-A912-FB1455E12A58}" type="pres">
      <dgm:prSet presAssocID="{9A7F4465-FAD3-4426-9FC9-95549E359E63}" presName="sibTrans" presStyleCnt="0"/>
      <dgm:spPr/>
    </dgm:pt>
    <dgm:pt modelId="{4717182C-BBD4-4AA7-8DB9-99E5B762B9F1}" type="pres">
      <dgm:prSet presAssocID="{32530FC5-32F7-495E-B894-734337F51726}" presName="node" presStyleLbl="node1" presStyleIdx="3" presStyleCnt="12">
        <dgm:presLayoutVars>
          <dgm:bulletEnabled val="1"/>
        </dgm:presLayoutVars>
      </dgm:prSet>
      <dgm:spPr/>
    </dgm:pt>
    <dgm:pt modelId="{E9C9517F-07C9-41EA-BCC8-C6AE98E1845A}" type="pres">
      <dgm:prSet presAssocID="{AE9FAB97-C626-477A-A3CF-3202A24A1E3F}" presName="sibTrans" presStyleCnt="0"/>
      <dgm:spPr/>
    </dgm:pt>
    <dgm:pt modelId="{CAC61B9C-89A0-4F19-AB6A-9633435F4299}" type="pres">
      <dgm:prSet presAssocID="{2F634680-937C-4884-AA5D-8744DBA8D363}" presName="node" presStyleLbl="node1" presStyleIdx="4" presStyleCnt="12">
        <dgm:presLayoutVars>
          <dgm:bulletEnabled val="1"/>
        </dgm:presLayoutVars>
      </dgm:prSet>
      <dgm:spPr/>
    </dgm:pt>
    <dgm:pt modelId="{01DBFB92-FF7D-46E0-A849-04D8AC7E5ECA}" type="pres">
      <dgm:prSet presAssocID="{0B22F809-BFA2-485B-8368-A30E703D7AB1}" presName="sibTrans" presStyleCnt="0"/>
      <dgm:spPr/>
    </dgm:pt>
    <dgm:pt modelId="{6801A284-3F28-491D-AC47-E73FCDCDA113}" type="pres">
      <dgm:prSet presAssocID="{F8E1009A-9291-401C-A28D-C0BA66BD79A9}" presName="node" presStyleLbl="node1" presStyleIdx="5" presStyleCnt="12">
        <dgm:presLayoutVars>
          <dgm:bulletEnabled val="1"/>
        </dgm:presLayoutVars>
      </dgm:prSet>
      <dgm:spPr/>
    </dgm:pt>
    <dgm:pt modelId="{0BC041EC-04B8-42B3-BC95-4F3FA2104D05}" type="pres">
      <dgm:prSet presAssocID="{6D35AB61-066E-45CA-969D-4DA62CF998DB}" presName="sibTrans" presStyleCnt="0"/>
      <dgm:spPr/>
    </dgm:pt>
    <dgm:pt modelId="{35B6C5A0-EA1F-440D-9495-B50C6EBB86DC}" type="pres">
      <dgm:prSet presAssocID="{11DF8AA6-E49D-4A7F-8387-A5DEC9A67CAD}" presName="node" presStyleLbl="node1" presStyleIdx="6" presStyleCnt="12">
        <dgm:presLayoutVars>
          <dgm:bulletEnabled val="1"/>
        </dgm:presLayoutVars>
      </dgm:prSet>
      <dgm:spPr/>
    </dgm:pt>
    <dgm:pt modelId="{3CFAF8A1-61B9-4116-A68F-E0E86AAF526A}" type="pres">
      <dgm:prSet presAssocID="{302EB107-3AB8-4A01-807B-AC893B23119A}" presName="sibTrans" presStyleCnt="0"/>
      <dgm:spPr/>
    </dgm:pt>
    <dgm:pt modelId="{8895D78F-7D95-4BFC-9B0B-7F15C69E1CF2}" type="pres">
      <dgm:prSet presAssocID="{2CB84209-3747-42BC-BA99-4C14A528CFE9}" presName="node" presStyleLbl="node1" presStyleIdx="7" presStyleCnt="12">
        <dgm:presLayoutVars>
          <dgm:bulletEnabled val="1"/>
        </dgm:presLayoutVars>
      </dgm:prSet>
      <dgm:spPr/>
    </dgm:pt>
    <dgm:pt modelId="{BAC61908-2DD9-46F9-A552-7BBE66D77625}" type="pres">
      <dgm:prSet presAssocID="{6A74CF3D-7C4B-4739-A718-C888DCA82036}" presName="sibTrans" presStyleCnt="0"/>
      <dgm:spPr/>
    </dgm:pt>
    <dgm:pt modelId="{36282E08-E13F-4828-9CB9-DBAFC610B2A0}" type="pres">
      <dgm:prSet presAssocID="{970DFABC-B441-4EA0-995B-2205B6042742}" presName="node" presStyleLbl="node1" presStyleIdx="8" presStyleCnt="12">
        <dgm:presLayoutVars>
          <dgm:bulletEnabled val="1"/>
        </dgm:presLayoutVars>
      </dgm:prSet>
      <dgm:spPr/>
    </dgm:pt>
    <dgm:pt modelId="{DDADCFDE-59AE-4FC3-ABDE-DD5D1F2E767B}" type="pres">
      <dgm:prSet presAssocID="{0EB03673-C9AA-47EC-AC99-7AD19EA60D10}" presName="sibTrans" presStyleCnt="0"/>
      <dgm:spPr/>
    </dgm:pt>
    <dgm:pt modelId="{17A297E6-FE77-429D-BB9A-45616DEDC1F7}" type="pres">
      <dgm:prSet presAssocID="{45D48B0E-7B62-4A82-AD97-E3AAD35D1423}" presName="node" presStyleLbl="node1" presStyleIdx="9" presStyleCnt="12">
        <dgm:presLayoutVars>
          <dgm:bulletEnabled val="1"/>
        </dgm:presLayoutVars>
      </dgm:prSet>
      <dgm:spPr/>
    </dgm:pt>
    <dgm:pt modelId="{DE171F89-80A4-4EE4-8228-486F411ED601}" type="pres">
      <dgm:prSet presAssocID="{915BF274-3360-4F88-BF3A-B59954E2F6C4}" presName="sibTrans" presStyleCnt="0"/>
      <dgm:spPr/>
    </dgm:pt>
    <dgm:pt modelId="{0F1F54C2-A23A-4AFD-9872-54996B2E5BFB}" type="pres">
      <dgm:prSet presAssocID="{BF800755-58CE-4052-AFF9-D04DEA8134C2}" presName="node" presStyleLbl="node1" presStyleIdx="10" presStyleCnt="12">
        <dgm:presLayoutVars>
          <dgm:bulletEnabled val="1"/>
        </dgm:presLayoutVars>
      </dgm:prSet>
      <dgm:spPr/>
    </dgm:pt>
    <dgm:pt modelId="{47B5BDE4-ABEF-4007-82DA-1CA89814E800}" type="pres">
      <dgm:prSet presAssocID="{B1254C6A-46C2-4519-9CFB-ECD3C0DAF184}" presName="sibTrans" presStyleCnt="0"/>
      <dgm:spPr/>
    </dgm:pt>
    <dgm:pt modelId="{8B0C5453-63AC-4D5A-B42B-ACC1C2707B15}" type="pres">
      <dgm:prSet presAssocID="{C6D05765-7F86-4719-8145-55BB21AFD4E8}" presName="node" presStyleLbl="node1" presStyleIdx="11" presStyleCnt="12">
        <dgm:presLayoutVars>
          <dgm:bulletEnabled val="1"/>
        </dgm:presLayoutVars>
      </dgm:prSet>
      <dgm:spPr/>
    </dgm:pt>
  </dgm:ptLst>
  <dgm:cxnLst>
    <dgm:cxn modelId="{2CC45004-77A0-42AD-AC52-C3754EC5D5C3}" srcId="{9F77D186-4BF9-47E4-8173-AFF311483CB3}" destId="{2CB84209-3747-42BC-BA99-4C14A528CFE9}" srcOrd="7" destOrd="0" parTransId="{C71ECE47-1961-4375-B101-BCFD9A6CDA55}" sibTransId="{6A74CF3D-7C4B-4739-A718-C888DCA82036}"/>
    <dgm:cxn modelId="{1E654309-5921-4C45-8109-1EB2EB4BD5B8}" srcId="{9F77D186-4BF9-47E4-8173-AFF311483CB3}" destId="{970DFABC-B441-4EA0-995B-2205B6042742}" srcOrd="8" destOrd="0" parTransId="{9D13C550-F157-49DD-A57B-D61161C40860}" sibTransId="{0EB03673-C9AA-47EC-AC99-7AD19EA60D10}"/>
    <dgm:cxn modelId="{41B0570C-8C22-4BD5-8F55-1DF1CA7C34CE}" type="presOf" srcId="{45D48B0E-7B62-4A82-AD97-E3AAD35D1423}" destId="{17A297E6-FE77-429D-BB9A-45616DEDC1F7}" srcOrd="0" destOrd="0" presId="urn:microsoft.com/office/officeart/2005/8/layout/default"/>
    <dgm:cxn modelId="{732C2015-0588-4FAD-8E31-658916AF52D3}" type="presOf" srcId="{32530FC5-32F7-495E-B894-734337F51726}" destId="{4717182C-BBD4-4AA7-8DB9-99E5B762B9F1}" srcOrd="0" destOrd="0" presId="urn:microsoft.com/office/officeart/2005/8/layout/default"/>
    <dgm:cxn modelId="{0F864B42-F00E-46A1-B3ED-8C4C26BBAEFB}" srcId="{9F77D186-4BF9-47E4-8173-AFF311483CB3}" destId="{37847F8E-7AC7-45CC-9CBF-313998351B94}" srcOrd="0" destOrd="0" parTransId="{67BAA391-044C-4F5D-8FB2-2B2AC2012FFC}" sibTransId="{A3F74D40-4640-4DB9-8BC8-658306D426A9}"/>
    <dgm:cxn modelId="{BCAAAB64-EBB0-4F4D-B483-0A1862F8B8A5}" srcId="{9F77D186-4BF9-47E4-8173-AFF311483CB3}" destId="{2F634680-937C-4884-AA5D-8744DBA8D363}" srcOrd="4" destOrd="0" parTransId="{A550EBBB-2E0E-49A7-BD06-19B965E92044}" sibTransId="{0B22F809-BFA2-485B-8368-A30E703D7AB1}"/>
    <dgm:cxn modelId="{E435826C-897D-4292-9240-A07CFE0D219E}" type="presOf" srcId="{A4C203C5-FABA-46FB-8CD6-AC6594E6C230}" destId="{8A655D55-EF2E-4E32-A86F-079EB7A41A28}" srcOrd="0" destOrd="0" presId="urn:microsoft.com/office/officeart/2005/8/layout/default"/>
    <dgm:cxn modelId="{A921F76D-2A6A-4330-8FBD-60798FE481E1}" srcId="{9F77D186-4BF9-47E4-8173-AFF311483CB3}" destId="{A4C203C5-FABA-46FB-8CD6-AC6594E6C230}" srcOrd="2" destOrd="0" parTransId="{C846E159-5FFE-4B62-8CD7-FC981E8C2BA6}" sibTransId="{9A7F4465-FAD3-4426-9FC9-95549E359E63}"/>
    <dgm:cxn modelId="{1565B653-7846-4683-9E95-880F1E048A72}" type="presOf" srcId="{BF800755-58CE-4052-AFF9-D04DEA8134C2}" destId="{0F1F54C2-A23A-4AFD-9872-54996B2E5BFB}" srcOrd="0" destOrd="0" presId="urn:microsoft.com/office/officeart/2005/8/layout/default"/>
    <dgm:cxn modelId="{186F3F76-3724-4008-AF1F-3B5DD33D79F3}" type="presOf" srcId="{2F634680-937C-4884-AA5D-8744DBA8D363}" destId="{CAC61B9C-89A0-4F19-AB6A-9633435F4299}" srcOrd="0" destOrd="0" presId="urn:microsoft.com/office/officeart/2005/8/layout/default"/>
    <dgm:cxn modelId="{E455FA56-5829-400D-BE18-B5961206CD7C}" srcId="{9F77D186-4BF9-47E4-8173-AFF311483CB3}" destId="{BF800755-58CE-4052-AFF9-D04DEA8134C2}" srcOrd="10" destOrd="0" parTransId="{F1421FEB-237D-4484-B587-4C67E5820C05}" sibTransId="{B1254C6A-46C2-4519-9CFB-ECD3C0DAF184}"/>
    <dgm:cxn modelId="{EA860E85-624E-43B7-A238-B6A0CB24341E}" type="presOf" srcId="{37847F8E-7AC7-45CC-9CBF-313998351B94}" destId="{87852D42-71DC-4239-9612-0512EC577A03}" srcOrd="0" destOrd="0" presId="urn:microsoft.com/office/officeart/2005/8/layout/default"/>
    <dgm:cxn modelId="{DBF2889F-8471-469D-97F9-0AAC1875CE17}" type="presOf" srcId="{C6D05765-7F86-4719-8145-55BB21AFD4E8}" destId="{8B0C5453-63AC-4D5A-B42B-ACC1C2707B15}" srcOrd="0" destOrd="0" presId="urn:microsoft.com/office/officeart/2005/8/layout/default"/>
    <dgm:cxn modelId="{7CEC73A8-587C-4D69-8447-7D7BA3C14BF0}" srcId="{9F77D186-4BF9-47E4-8173-AFF311483CB3}" destId="{32530FC5-32F7-495E-B894-734337F51726}" srcOrd="3" destOrd="0" parTransId="{66F23807-07AF-4096-8C1E-B866A7C5025F}" sibTransId="{AE9FAB97-C626-477A-A3CF-3202A24A1E3F}"/>
    <dgm:cxn modelId="{39ECADAE-6D63-45FC-8E81-18981A6BB02A}" srcId="{9F77D186-4BF9-47E4-8173-AFF311483CB3}" destId="{45D48B0E-7B62-4A82-AD97-E3AAD35D1423}" srcOrd="9" destOrd="0" parTransId="{85B9468F-D2B9-49E7-8DDA-8F826FE9C2C8}" sibTransId="{915BF274-3360-4F88-BF3A-B59954E2F6C4}"/>
    <dgm:cxn modelId="{CF099CB0-187F-4385-A8B5-C611B254376F}" type="presOf" srcId="{9F77D186-4BF9-47E4-8173-AFF311483CB3}" destId="{37A9C691-DAAB-4499-A14F-F2C4AF95472F}" srcOrd="0" destOrd="0" presId="urn:microsoft.com/office/officeart/2005/8/layout/default"/>
    <dgm:cxn modelId="{00418FCA-405C-4A46-BFFD-A4CD62BEE0EE}" srcId="{9F77D186-4BF9-47E4-8173-AFF311483CB3}" destId="{F8E1009A-9291-401C-A28D-C0BA66BD79A9}" srcOrd="5" destOrd="0" parTransId="{D29EE70A-D324-4455-8176-34CA6817BF0B}" sibTransId="{6D35AB61-066E-45CA-969D-4DA62CF998DB}"/>
    <dgm:cxn modelId="{0AF8A4CB-32D2-4613-9725-1594C958E0A1}" type="presOf" srcId="{2CB84209-3747-42BC-BA99-4C14A528CFE9}" destId="{8895D78F-7D95-4BFC-9B0B-7F15C69E1CF2}" srcOrd="0" destOrd="0" presId="urn:microsoft.com/office/officeart/2005/8/layout/default"/>
    <dgm:cxn modelId="{5692A0D1-4774-4E11-89FC-60D93C7CD54D}" srcId="{9F77D186-4BF9-47E4-8173-AFF311483CB3}" destId="{B8CD24C8-5279-42E7-AA31-F412468884A9}" srcOrd="1" destOrd="0" parTransId="{98999247-6DEB-41EB-B6F4-511EB07DD816}" sibTransId="{12AABAD9-D8D2-46CE-B61D-095F0F1E45B6}"/>
    <dgm:cxn modelId="{11CAE4D5-94BB-43C4-B63B-C38AA9747570}" type="presOf" srcId="{970DFABC-B441-4EA0-995B-2205B6042742}" destId="{36282E08-E13F-4828-9CB9-DBAFC610B2A0}" srcOrd="0" destOrd="0" presId="urn:microsoft.com/office/officeart/2005/8/layout/default"/>
    <dgm:cxn modelId="{605A3AD6-65BA-4633-AEED-5E56B34ACCB4}" type="presOf" srcId="{B8CD24C8-5279-42E7-AA31-F412468884A9}" destId="{8810CB7F-900C-425D-9637-DED5ED6007E6}" srcOrd="0" destOrd="0" presId="urn:microsoft.com/office/officeart/2005/8/layout/default"/>
    <dgm:cxn modelId="{96A578DA-823D-4DF9-B38A-674FC7803AAA}" srcId="{9F77D186-4BF9-47E4-8173-AFF311483CB3}" destId="{C6D05765-7F86-4719-8145-55BB21AFD4E8}" srcOrd="11" destOrd="0" parTransId="{582697D2-51FF-4E20-A912-4064189D41AC}" sibTransId="{A72FF9B8-889D-4277-A67A-4CFB331C9B43}"/>
    <dgm:cxn modelId="{CF5061DB-56F0-4EDC-86A4-7EE0B1E74556}" srcId="{9F77D186-4BF9-47E4-8173-AFF311483CB3}" destId="{11DF8AA6-E49D-4A7F-8387-A5DEC9A67CAD}" srcOrd="6" destOrd="0" parTransId="{90C1FB10-1F35-44E3-8268-B7807833F411}" sibTransId="{302EB107-3AB8-4A01-807B-AC893B23119A}"/>
    <dgm:cxn modelId="{891CF7EE-D5C8-469F-851F-FE1B8BD3AD9D}" type="presOf" srcId="{11DF8AA6-E49D-4A7F-8387-A5DEC9A67CAD}" destId="{35B6C5A0-EA1F-440D-9495-B50C6EBB86DC}" srcOrd="0" destOrd="0" presId="urn:microsoft.com/office/officeart/2005/8/layout/default"/>
    <dgm:cxn modelId="{3629BFFF-3604-424A-820B-A51033EB0F20}" type="presOf" srcId="{F8E1009A-9291-401C-A28D-C0BA66BD79A9}" destId="{6801A284-3F28-491D-AC47-E73FCDCDA113}" srcOrd="0" destOrd="0" presId="urn:microsoft.com/office/officeart/2005/8/layout/default"/>
    <dgm:cxn modelId="{FF2265F8-C0A4-41BF-B6E5-218F9AD28870}" type="presParOf" srcId="{37A9C691-DAAB-4499-A14F-F2C4AF95472F}" destId="{87852D42-71DC-4239-9612-0512EC577A03}" srcOrd="0" destOrd="0" presId="urn:microsoft.com/office/officeart/2005/8/layout/default"/>
    <dgm:cxn modelId="{F6627131-50FC-410C-9163-212D0E4CE3C5}" type="presParOf" srcId="{37A9C691-DAAB-4499-A14F-F2C4AF95472F}" destId="{2B924D56-EF28-4503-9152-90593A7CB3C4}" srcOrd="1" destOrd="0" presId="urn:microsoft.com/office/officeart/2005/8/layout/default"/>
    <dgm:cxn modelId="{CD1C3BE0-E520-468D-8039-088145D6D93A}" type="presParOf" srcId="{37A9C691-DAAB-4499-A14F-F2C4AF95472F}" destId="{8810CB7F-900C-425D-9637-DED5ED6007E6}" srcOrd="2" destOrd="0" presId="urn:microsoft.com/office/officeart/2005/8/layout/default"/>
    <dgm:cxn modelId="{380D6EFB-925C-4A23-AFBE-074CE94DB4BA}" type="presParOf" srcId="{37A9C691-DAAB-4499-A14F-F2C4AF95472F}" destId="{72CDD768-0AF7-4C64-83E5-F6EFC2BED094}" srcOrd="3" destOrd="0" presId="urn:microsoft.com/office/officeart/2005/8/layout/default"/>
    <dgm:cxn modelId="{7E17EBC8-46B4-4293-BEDA-EEDEB8D9F797}" type="presParOf" srcId="{37A9C691-DAAB-4499-A14F-F2C4AF95472F}" destId="{8A655D55-EF2E-4E32-A86F-079EB7A41A28}" srcOrd="4" destOrd="0" presId="urn:microsoft.com/office/officeart/2005/8/layout/default"/>
    <dgm:cxn modelId="{039F9D9F-511D-4383-8CFF-0849E0251B10}" type="presParOf" srcId="{37A9C691-DAAB-4499-A14F-F2C4AF95472F}" destId="{9FC3690A-6ED8-4CEE-A912-FB1455E12A58}" srcOrd="5" destOrd="0" presId="urn:microsoft.com/office/officeart/2005/8/layout/default"/>
    <dgm:cxn modelId="{1D1A65F8-1133-47D3-B267-247F5238D29E}" type="presParOf" srcId="{37A9C691-DAAB-4499-A14F-F2C4AF95472F}" destId="{4717182C-BBD4-4AA7-8DB9-99E5B762B9F1}" srcOrd="6" destOrd="0" presId="urn:microsoft.com/office/officeart/2005/8/layout/default"/>
    <dgm:cxn modelId="{C110463A-CA0F-4432-BB00-BBF796E41397}" type="presParOf" srcId="{37A9C691-DAAB-4499-A14F-F2C4AF95472F}" destId="{E9C9517F-07C9-41EA-BCC8-C6AE98E1845A}" srcOrd="7" destOrd="0" presId="urn:microsoft.com/office/officeart/2005/8/layout/default"/>
    <dgm:cxn modelId="{3E568638-EECF-480F-B892-D834821F9897}" type="presParOf" srcId="{37A9C691-DAAB-4499-A14F-F2C4AF95472F}" destId="{CAC61B9C-89A0-4F19-AB6A-9633435F4299}" srcOrd="8" destOrd="0" presId="urn:microsoft.com/office/officeart/2005/8/layout/default"/>
    <dgm:cxn modelId="{7A9C7905-6797-4BBC-A6C5-412EA8B050A4}" type="presParOf" srcId="{37A9C691-DAAB-4499-A14F-F2C4AF95472F}" destId="{01DBFB92-FF7D-46E0-A849-04D8AC7E5ECA}" srcOrd="9" destOrd="0" presId="urn:microsoft.com/office/officeart/2005/8/layout/default"/>
    <dgm:cxn modelId="{DAC25F75-57F8-474D-8A97-D0F929EF1E61}" type="presParOf" srcId="{37A9C691-DAAB-4499-A14F-F2C4AF95472F}" destId="{6801A284-3F28-491D-AC47-E73FCDCDA113}" srcOrd="10" destOrd="0" presId="urn:microsoft.com/office/officeart/2005/8/layout/default"/>
    <dgm:cxn modelId="{74E0D296-03F0-45BF-97FE-8197F6D6CCD7}" type="presParOf" srcId="{37A9C691-DAAB-4499-A14F-F2C4AF95472F}" destId="{0BC041EC-04B8-42B3-BC95-4F3FA2104D05}" srcOrd="11" destOrd="0" presId="urn:microsoft.com/office/officeart/2005/8/layout/default"/>
    <dgm:cxn modelId="{2B13123B-2885-44EC-ACBA-04DE23880FCA}" type="presParOf" srcId="{37A9C691-DAAB-4499-A14F-F2C4AF95472F}" destId="{35B6C5A0-EA1F-440D-9495-B50C6EBB86DC}" srcOrd="12" destOrd="0" presId="urn:microsoft.com/office/officeart/2005/8/layout/default"/>
    <dgm:cxn modelId="{D46592CE-B827-4668-A3FE-5DA428DCBE2B}" type="presParOf" srcId="{37A9C691-DAAB-4499-A14F-F2C4AF95472F}" destId="{3CFAF8A1-61B9-4116-A68F-E0E86AAF526A}" srcOrd="13" destOrd="0" presId="urn:microsoft.com/office/officeart/2005/8/layout/default"/>
    <dgm:cxn modelId="{73B84789-8FBD-4B61-9299-245CAE214D70}" type="presParOf" srcId="{37A9C691-DAAB-4499-A14F-F2C4AF95472F}" destId="{8895D78F-7D95-4BFC-9B0B-7F15C69E1CF2}" srcOrd="14" destOrd="0" presId="urn:microsoft.com/office/officeart/2005/8/layout/default"/>
    <dgm:cxn modelId="{001FA51B-C71C-4F8C-8FEF-AB333242F688}" type="presParOf" srcId="{37A9C691-DAAB-4499-A14F-F2C4AF95472F}" destId="{BAC61908-2DD9-46F9-A552-7BBE66D77625}" srcOrd="15" destOrd="0" presId="urn:microsoft.com/office/officeart/2005/8/layout/default"/>
    <dgm:cxn modelId="{0278E663-D1A2-4738-87B5-43A752B2EB53}" type="presParOf" srcId="{37A9C691-DAAB-4499-A14F-F2C4AF95472F}" destId="{36282E08-E13F-4828-9CB9-DBAFC610B2A0}" srcOrd="16" destOrd="0" presId="urn:microsoft.com/office/officeart/2005/8/layout/default"/>
    <dgm:cxn modelId="{340127F5-A031-45C7-8BD7-B8B2E2E5E8FF}" type="presParOf" srcId="{37A9C691-DAAB-4499-A14F-F2C4AF95472F}" destId="{DDADCFDE-59AE-4FC3-ABDE-DD5D1F2E767B}" srcOrd="17" destOrd="0" presId="urn:microsoft.com/office/officeart/2005/8/layout/default"/>
    <dgm:cxn modelId="{93D60132-B550-44FE-8517-01B13836C4BD}" type="presParOf" srcId="{37A9C691-DAAB-4499-A14F-F2C4AF95472F}" destId="{17A297E6-FE77-429D-BB9A-45616DEDC1F7}" srcOrd="18" destOrd="0" presId="urn:microsoft.com/office/officeart/2005/8/layout/default"/>
    <dgm:cxn modelId="{A42F4EDD-69DB-49DB-A9FA-4129DD9CD743}" type="presParOf" srcId="{37A9C691-DAAB-4499-A14F-F2C4AF95472F}" destId="{DE171F89-80A4-4EE4-8228-486F411ED601}" srcOrd="19" destOrd="0" presId="urn:microsoft.com/office/officeart/2005/8/layout/default"/>
    <dgm:cxn modelId="{830CDC68-FD4A-4E77-AF72-B3C59CD7078B}" type="presParOf" srcId="{37A9C691-DAAB-4499-A14F-F2C4AF95472F}" destId="{0F1F54C2-A23A-4AFD-9872-54996B2E5BFB}" srcOrd="20" destOrd="0" presId="urn:microsoft.com/office/officeart/2005/8/layout/default"/>
    <dgm:cxn modelId="{CB0D6D37-E8BD-4B9C-AA9E-0912F0FF61AD}" type="presParOf" srcId="{37A9C691-DAAB-4499-A14F-F2C4AF95472F}" destId="{47B5BDE4-ABEF-4007-82DA-1CA89814E800}" srcOrd="21" destOrd="0" presId="urn:microsoft.com/office/officeart/2005/8/layout/default"/>
    <dgm:cxn modelId="{C039749D-FD97-4B80-800E-EF38E6547B0A}" type="presParOf" srcId="{37A9C691-DAAB-4499-A14F-F2C4AF95472F}" destId="{8B0C5453-63AC-4D5A-B42B-ACC1C2707B15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852D42-71DC-4239-9612-0512EC577A03}">
      <dsp:nvSpPr>
        <dsp:cNvPr id="0" name=""/>
        <dsp:cNvSpPr/>
      </dsp:nvSpPr>
      <dsp:spPr>
        <a:xfrm>
          <a:off x="308710" y="1441"/>
          <a:ext cx="1312958" cy="787775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Ruokailu</a:t>
          </a:r>
          <a:endParaRPr lang="en-US" sz="1400" kern="1200" dirty="0"/>
        </a:p>
      </dsp:txBody>
      <dsp:txXfrm>
        <a:off x="308710" y="1441"/>
        <a:ext cx="1312958" cy="787775"/>
      </dsp:txXfrm>
    </dsp:sp>
    <dsp:sp modelId="{8810CB7F-900C-425D-9637-DED5ED6007E6}">
      <dsp:nvSpPr>
        <dsp:cNvPr id="0" name=""/>
        <dsp:cNvSpPr/>
      </dsp:nvSpPr>
      <dsp:spPr>
        <a:xfrm>
          <a:off x="1752964" y="1441"/>
          <a:ext cx="1312958" cy="787775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Nukkuminen</a:t>
          </a:r>
          <a:endParaRPr lang="en-US" sz="1400" kern="1200" dirty="0"/>
        </a:p>
      </dsp:txBody>
      <dsp:txXfrm>
        <a:off x="1752964" y="1441"/>
        <a:ext cx="1312958" cy="787775"/>
      </dsp:txXfrm>
    </dsp:sp>
    <dsp:sp modelId="{8A655D55-EF2E-4E32-A86F-079EB7A41A28}">
      <dsp:nvSpPr>
        <dsp:cNvPr id="0" name=""/>
        <dsp:cNvSpPr/>
      </dsp:nvSpPr>
      <dsp:spPr>
        <a:xfrm>
          <a:off x="3197219" y="1441"/>
          <a:ext cx="1312958" cy="787775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Puhelimet tunnilla</a:t>
          </a:r>
          <a:endParaRPr lang="en-US" sz="1400" kern="1200" dirty="0"/>
        </a:p>
      </dsp:txBody>
      <dsp:txXfrm>
        <a:off x="3197219" y="1441"/>
        <a:ext cx="1312958" cy="787775"/>
      </dsp:txXfrm>
    </dsp:sp>
    <dsp:sp modelId="{4717182C-BBD4-4AA7-8DB9-99E5B762B9F1}">
      <dsp:nvSpPr>
        <dsp:cNvPr id="0" name=""/>
        <dsp:cNvSpPr/>
      </dsp:nvSpPr>
      <dsp:spPr>
        <a:xfrm>
          <a:off x="308710" y="920512"/>
          <a:ext cx="1312958" cy="787775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Koulun lainakone</a:t>
          </a:r>
          <a:endParaRPr lang="en-US" sz="1400" kern="1200" dirty="0"/>
        </a:p>
      </dsp:txBody>
      <dsp:txXfrm>
        <a:off x="308710" y="920512"/>
        <a:ext cx="1312958" cy="787775"/>
      </dsp:txXfrm>
    </dsp:sp>
    <dsp:sp modelId="{CAC61B9C-89A0-4F19-AB6A-9633435F4299}">
      <dsp:nvSpPr>
        <dsp:cNvPr id="0" name=""/>
        <dsp:cNvSpPr/>
      </dsp:nvSpPr>
      <dsp:spPr>
        <a:xfrm>
          <a:off x="1752964" y="920512"/>
          <a:ext cx="1312958" cy="787775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Kaunis käytös ja kieli</a:t>
          </a:r>
          <a:endParaRPr lang="en-US" sz="1800" kern="1200" dirty="0"/>
        </a:p>
      </dsp:txBody>
      <dsp:txXfrm>
        <a:off x="1752964" y="920512"/>
        <a:ext cx="1312958" cy="787775"/>
      </dsp:txXfrm>
    </dsp:sp>
    <dsp:sp modelId="{6801A284-3F28-491D-AC47-E73FCDCDA113}">
      <dsp:nvSpPr>
        <dsp:cNvPr id="0" name=""/>
        <dsp:cNvSpPr/>
      </dsp:nvSpPr>
      <dsp:spPr>
        <a:xfrm>
          <a:off x="3197219" y="920512"/>
          <a:ext cx="1312958" cy="787775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Ryhmässä toimiminen</a:t>
          </a:r>
          <a:endParaRPr lang="en-US" sz="1400" kern="1200" dirty="0"/>
        </a:p>
      </dsp:txBody>
      <dsp:txXfrm>
        <a:off x="3197219" y="920512"/>
        <a:ext cx="1312958" cy="787775"/>
      </dsp:txXfrm>
    </dsp:sp>
    <dsp:sp modelId="{35B6C5A0-EA1F-440D-9495-B50C6EBB86DC}">
      <dsp:nvSpPr>
        <dsp:cNvPr id="0" name=""/>
        <dsp:cNvSpPr/>
      </dsp:nvSpPr>
      <dsp:spPr>
        <a:xfrm>
          <a:off x="308710" y="1839583"/>
          <a:ext cx="1312958" cy="787775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Erilaisuus rikkautena </a:t>
          </a:r>
          <a:endParaRPr lang="en-US" sz="1400" kern="1200" dirty="0"/>
        </a:p>
      </dsp:txBody>
      <dsp:txXfrm>
        <a:off x="308710" y="1839583"/>
        <a:ext cx="1312958" cy="787775"/>
      </dsp:txXfrm>
    </dsp:sp>
    <dsp:sp modelId="{8895D78F-7D95-4BFC-9B0B-7F15C69E1CF2}">
      <dsp:nvSpPr>
        <dsp:cNvPr id="0" name=""/>
        <dsp:cNvSpPr/>
      </dsp:nvSpPr>
      <dsp:spPr>
        <a:xfrm>
          <a:off x="1752964" y="1839583"/>
          <a:ext cx="1312958" cy="787775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Tuleva työelämäjakso</a:t>
          </a:r>
          <a:endParaRPr lang="en-US" sz="1400" kern="1200" dirty="0"/>
        </a:p>
      </dsp:txBody>
      <dsp:txXfrm>
        <a:off x="1752964" y="1839583"/>
        <a:ext cx="1312958" cy="787775"/>
      </dsp:txXfrm>
    </dsp:sp>
    <dsp:sp modelId="{36282E08-E13F-4828-9CB9-DBAFC610B2A0}">
      <dsp:nvSpPr>
        <dsp:cNvPr id="0" name=""/>
        <dsp:cNvSpPr/>
      </dsp:nvSpPr>
      <dsp:spPr>
        <a:xfrm>
          <a:off x="3197219" y="1839583"/>
          <a:ext cx="1312958" cy="787775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 err="1"/>
            <a:t>Poissaolokäy-tänteet</a:t>
          </a:r>
          <a:endParaRPr lang="en-US" sz="1400" kern="1200" dirty="0"/>
        </a:p>
      </dsp:txBody>
      <dsp:txXfrm>
        <a:off x="3197219" y="1839583"/>
        <a:ext cx="1312958" cy="787775"/>
      </dsp:txXfrm>
    </dsp:sp>
    <dsp:sp modelId="{17A297E6-FE77-429D-BB9A-45616DEDC1F7}">
      <dsp:nvSpPr>
        <dsp:cNvPr id="0" name=""/>
        <dsp:cNvSpPr/>
      </dsp:nvSpPr>
      <dsp:spPr>
        <a:xfrm>
          <a:off x="308710" y="2758655"/>
          <a:ext cx="1312958" cy="787775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Rikosrekisteriote</a:t>
          </a:r>
          <a:endParaRPr lang="en-US" sz="1400" kern="1200" dirty="0"/>
        </a:p>
      </dsp:txBody>
      <dsp:txXfrm>
        <a:off x="308710" y="2758655"/>
        <a:ext cx="1312958" cy="787775"/>
      </dsp:txXfrm>
    </dsp:sp>
    <dsp:sp modelId="{0F1F54C2-A23A-4AFD-9872-54996B2E5BFB}">
      <dsp:nvSpPr>
        <dsp:cNvPr id="0" name=""/>
        <dsp:cNvSpPr/>
      </dsp:nvSpPr>
      <dsp:spPr>
        <a:xfrm>
          <a:off x="1752964" y="2758655"/>
          <a:ext cx="1312958" cy="787775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Kaverit</a:t>
          </a:r>
        </a:p>
      </dsp:txBody>
      <dsp:txXfrm>
        <a:off x="1752964" y="2758655"/>
        <a:ext cx="1312958" cy="787775"/>
      </dsp:txXfrm>
    </dsp:sp>
    <dsp:sp modelId="{8B0C5453-63AC-4D5A-B42B-ACC1C2707B15}">
      <dsp:nvSpPr>
        <dsp:cNvPr id="0" name=""/>
        <dsp:cNvSpPr/>
      </dsp:nvSpPr>
      <dsp:spPr>
        <a:xfrm>
          <a:off x="3197219" y="2758655"/>
          <a:ext cx="1312958" cy="787775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Onko pakko, jos ei tahdo?</a:t>
          </a:r>
          <a:endParaRPr lang="en-US" sz="1400" kern="1200" dirty="0"/>
        </a:p>
      </dsp:txBody>
      <dsp:txXfrm>
        <a:off x="3197219" y="2758655"/>
        <a:ext cx="1312958" cy="7877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5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548464-F704-B562-74AD-EE379F6DD6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3316F27-0DE8-C92C-7126-CA86B0BF76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C8FEF8E-A5ED-E786-0744-71BD60D4D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3D16-2DF7-4F42-8D9E-7522666FCF64}" type="datetimeFigureOut">
              <a:rPr lang="fi-FI" smtClean="0"/>
              <a:t>4.9.2026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3840C2A-293D-D31B-287F-BA039BB54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BA5F41E-311C-6709-092A-CDED0B41F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3643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A968F3-8CAC-F9E6-D17C-8D9B10251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C161E062-8FC1-4852-70CA-094F7F0775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84A73D-DD67-514C-F7FE-F815B6BB3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3D16-2DF7-4F42-8D9E-7522666FCF64}" type="datetimeFigureOut">
              <a:rPr lang="fi-FI" smtClean="0"/>
              <a:t>4.9.2026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4D0AEE-028A-394B-BFD4-81587DEF4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F82AD13-BFDD-F037-2433-8E3FF1A97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22308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679F8300-1BA2-02C2-665C-44BF2E1864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438DE57-43B5-2FA9-491A-4B2CA6EFA8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1FC80C9-3A73-5A07-2BE8-3A693DB7F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3D16-2DF7-4F42-8D9E-7522666FCF64}" type="datetimeFigureOut">
              <a:rPr lang="fi-FI" smtClean="0"/>
              <a:t>4.9.2026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9FAC3AE-E209-2BA1-8CF7-816BA6FAE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56E45F9-222A-0772-B760-DCACA80D3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8575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E1646D-DC3A-B391-301E-394FBA26A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BB99741-FE1B-CA54-149F-9D0090B4FC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11869C3-9529-3081-6588-7A342DDA4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3D16-2DF7-4F42-8D9E-7522666FCF64}" type="datetimeFigureOut">
              <a:rPr lang="fi-FI" smtClean="0"/>
              <a:t>4.9.2026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6041782-1B2C-EE19-FEF1-F95208865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6FF200C-5389-1C2B-65A5-3B2C995C0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9223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E3159AB-97BA-60BC-714A-F52D4B883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FA86062-C5AA-00CF-09E6-1C0E08BEE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397A230-02DD-11D1-02F0-573DE4684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3D16-2DF7-4F42-8D9E-7522666FCF64}" type="datetimeFigureOut">
              <a:rPr lang="fi-FI" smtClean="0"/>
              <a:t>4.9.2026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54600EE-D6C4-6F3D-4AB7-4D03439E5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7492721-0BF8-9299-56A2-38D8E0687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4930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FF6AC99-4A33-8321-D9F5-4B5D0F81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BB2B1AC-E194-1407-D9B3-3D1460D30C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9D26C6D-B431-03D6-AD2C-55E4F112B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8DD6B1C-1BAD-5284-7C0C-91E59D597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3D16-2DF7-4F42-8D9E-7522666FCF64}" type="datetimeFigureOut">
              <a:rPr lang="fi-FI" smtClean="0"/>
              <a:t>4.9.2026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15F4012-B691-F955-57DC-A7C71BF2B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7845D75-74B6-A3D0-1891-4A3132AD5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7913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3CADED-93E0-8536-35A1-51FBCF10E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B82FCA7-8242-59A7-F130-40339172E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18255CB-6492-22DC-0972-4369A2DB05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CE0AEC5-978D-EBBC-DD6A-24C4FF510B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6667F388-DB60-0A76-C54B-F4332138C4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C90B86DA-11A7-A7B7-448E-BEF3F809A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3D16-2DF7-4F42-8D9E-7522666FCF64}" type="datetimeFigureOut">
              <a:rPr lang="fi-FI" smtClean="0"/>
              <a:t>4.9.2026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154970E-2C7B-EBA3-2BCE-390961325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C38488A-013A-2AF9-EE4B-EABB74490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692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867B81-867A-076B-3A8D-FD1D89962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95AF9068-96DE-C82E-F654-728353A53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3D16-2DF7-4F42-8D9E-7522666FCF64}" type="datetimeFigureOut">
              <a:rPr lang="fi-FI" smtClean="0"/>
              <a:t>4.9.2026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B3CC012-13F7-F215-A773-8633CB93D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279DC37-8955-6D7B-68FA-FAAEF97A7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7236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CA66F23-A7DF-F0ED-97D6-E268A16FA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3D16-2DF7-4F42-8D9E-7522666FCF64}" type="datetimeFigureOut">
              <a:rPr lang="fi-FI" smtClean="0"/>
              <a:t>4.9.2026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F1E578A-297E-E218-CB66-C214CB272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BFACBBC-A847-A8B0-6FA2-46CFD4C52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8925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623549-3A11-C51B-1840-0CC94778F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FEF345F-2E43-E191-55FD-C41CC8137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C908887-A8A5-1A32-4CC4-84C3E43665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455FD30-889B-93FB-CCF8-8BCB739AF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3D16-2DF7-4F42-8D9E-7522666FCF64}" type="datetimeFigureOut">
              <a:rPr lang="fi-FI" smtClean="0"/>
              <a:t>4.9.2026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A7D2718-6E2A-B88A-AE25-F87F11B62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82476F5-16FD-91B6-125D-48103B239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2729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B66ECC-220D-8DA7-489A-63F3E1DE9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212E8574-2458-44E7-3309-411054AFA8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1A11448-ADDC-BB37-70B2-C46D81EEC5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1552D29-13B3-527A-EB69-F0503CB39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3D16-2DF7-4F42-8D9E-7522666FCF64}" type="datetimeFigureOut">
              <a:rPr lang="fi-FI" smtClean="0"/>
              <a:t>4.9.2026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5FED537-5FAE-2319-382C-C1AC1C2B2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B67700-F0DC-75C7-A0BA-2A23BF1AB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0060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E135E09-3273-DC32-8784-B4DD26E3E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664B883-99DF-FC46-FC31-8F677643C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33C4E67-6B4F-D7DF-9BEE-313E4487BC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73D16-2DF7-4F42-8D9E-7522666FCF64}" type="datetimeFigureOut">
              <a:rPr lang="fi-FI" smtClean="0"/>
              <a:t>4.9.2026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EC74D2A-000A-67A2-DF35-F61D88F598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3F56A61-F02F-46EC-EA7B-7899D3FCA7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0195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ruoho, taivas, ulko, rakennus&#10;&#10;Kuvaus luotu automaattisesti">
            <a:extLst>
              <a:ext uri="{FF2B5EF4-FFF2-40B4-BE49-F238E27FC236}">
                <a16:creationId xmlns:a16="http://schemas.microsoft.com/office/drawing/2014/main" id="{6AD27F2F-09CE-B169-54F8-7CBB7143CC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" b="2329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9FADC27-5DEA-A68C-A792-A99A1BB1DA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52649" y="5123793"/>
            <a:ext cx="3852041" cy="1196998"/>
          </a:xfrm>
        </p:spPr>
        <p:txBody>
          <a:bodyPr>
            <a:normAutofit fontScale="90000"/>
          </a:bodyPr>
          <a:lstStyle/>
          <a:p>
            <a:r>
              <a:rPr lang="fi-FI" sz="4000" dirty="0"/>
              <a:t>Tervetuloa Portaanpäähään</a:t>
            </a:r>
            <a:br>
              <a:rPr lang="fi-FI" sz="4000" dirty="0"/>
            </a:br>
            <a:br>
              <a:rPr lang="fi-FI" sz="4000" dirty="0"/>
            </a:br>
            <a:r>
              <a:rPr lang="fi-FI" sz="4000" dirty="0"/>
              <a:t>Vanhempien ilta</a:t>
            </a:r>
            <a:br>
              <a:rPr lang="fi-FI" sz="4000" dirty="0"/>
            </a:br>
            <a:r>
              <a:rPr lang="fi-FI" sz="4000" dirty="0"/>
              <a:t>6.9.2026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5226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B3684CCF-CEBB-4D8E-A366-95E43D4C7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FF1E7B9-3D79-B6E6-E128-A656A40CE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163" y="832241"/>
            <a:ext cx="4933462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dirty="0"/>
              <a:t>Opiskelijoiden hyvinvointia tukee hyvä ja monipuolinen ruoka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Oppilasravintola Maansuola tarjoaa kaikille opiskelijoille lounasta arkisin klo 11.45-12.30 </a:t>
            </a:r>
          </a:p>
          <a:p>
            <a:r>
              <a:rPr lang="fi-FI" dirty="0"/>
              <a:t>Asuntolassa asuville tarjolla myös aamupala ja päivällinen.</a:t>
            </a:r>
          </a:p>
        </p:txBody>
      </p:sp>
      <p:pic>
        <p:nvPicPr>
          <p:cNvPr id="8" name="Kuva 7" descr="Kuva, joka sisältää kohteen henkilö, nainen&#10;&#10;Kuvaus luotu automaattisesti">
            <a:extLst>
              <a:ext uri="{FF2B5EF4-FFF2-40B4-BE49-F238E27FC236}">
                <a16:creationId xmlns:a16="http://schemas.microsoft.com/office/drawing/2014/main" id="{DDF74C26-D9C7-8B72-735D-2D48C9CF5E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 r="-1" b="-1"/>
          <a:stretch>
            <a:fillRect/>
          </a:stretch>
        </p:blipFill>
        <p:spPr>
          <a:xfrm>
            <a:off x="6863996" y="3154859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sp>
        <p:nvSpPr>
          <p:cNvPr id="51" name="Arc 48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10869" y="-729072"/>
            <a:ext cx="4083433" cy="408343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Kuva 5" descr="Kuva, joka sisältää kohteen pöytä, ruoka, lattia, lautanen&#10;&#10;Kuvaus luotu automaattisesti">
            <a:extLst>
              <a:ext uri="{FF2B5EF4-FFF2-40B4-BE49-F238E27FC236}">
                <a16:creationId xmlns:a16="http://schemas.microsoft.com/office/drawing/2014/main" id="{C991664C-B2A5-29D1-6B84-7D9EAE05FA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" r="8848" b="-4"/>
          <a:stretch>
            <a:fillRect/>
          </a:stretch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5" name="Kuva 4" descr="Kuva, joka sisältää kohteen henkilö, sisä, pöytä, ateria&#10;&#10;Kuvaus luotu automaattisesti">
            <a:extLst>
              <a:ext uri="{FF2B5EF4-FFF2-40B4-BE49-F238E27FC236}">
                <a16:creationId xmlns:a16="http://schemas.microsoft.com/office/drawing/2014/main" id="{B7F01973-C160-4494-15B0-EB0009D5FDB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0" r="23121" b="4"/>
          <a:stretch>
            <a:fillRect/>
          </a:stretch>
        </p:blipFill>
        <p:spPr>
          <a:xfrm>
            <a:off x="9933462" y="372217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57033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D942FB6-20B4-22BA-8F82-179BF1D44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</a:rPr>
              <a:t>Poissaolot</a:t>
            </a: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60A4D17-A734-506D-1B45-8D764FA53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r>
              <a:rPr lang="fi-FI" dirty="0"/>
              <a:t>Ilmoita kurssien opettajille ja omalle ryhmänohjaajalle Wilmassa</a:t>
            </a:r>
          </a:p>
          <a:p>
            <a:r>
              <a:rPr lang="fi-FI" dirty="0"/>
              <a:t>Ota itse selvää, mitä tunneilla tehty. Voit kysyä myös opettajalta tunnilla tehtyjä asioita.</a:t>
            </a:r>
          </a:p>
          <a:p>
            <a:r>
              <a:rPr lang="fi-FI" dirty="0"/>
              <a:t>Alaikäisen kohdalla, huoltaja kuittaa poissaolomerkinnän Wilmassa.</a:t>
            </a:r>
          </a:p>
          <a:p>
            <a:r>
              <a:rPr lang="fi-FI" dirty="0"/>
              <a:t>Jos poissaoloja paljon, ole yhteydessä kurssin opettajaan ja sovi kurssin suorituksesta tai muista järjestelyistä.</a:t>
            </a:r>
          </a:p>
          <a:p>
            <a:r>
              <a:rPr lang="fi-FI" dirty="0"/>
              <a:t>Jos poissaoloja on paljon, ryhmänohjaaja on oppivelvollisen opiskelijan huoltajaan yhteydessä.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7144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75538EA-CD7A-891D-7F32-8518DE537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Tuki opiskelussa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307A0281-8C54-593D-68BF-4D5EE179C818}"/>
              </a:ext>
            </a:extLst>
          </p:cNvPr>
          <p:cNvSpPr txBox="1"/>
          <p:nvPr/>
        </p:nvSpPr>
        <p:spPr>
          <a:xfrm>
            <a:off x="304800" y="1825625"/>
            <a:ext cx="6716110" cy="4737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Jos </a:t>
            </a:r>
            <a:r>
              <a:rPr lang="en-US" sz="2400" b="1" dirty="0" err="1"/>
              <a:t>jokin</a:t>
            </a:r>
            <a:r>
              <a:rPr lang="en-US" sz="2400" b="1" dirty="0"/>
              <a:t> on </a:t>
            </a:r>
            <a:r>
              <a:rPr lang="en-US" sz="2400" b="1" dirty="0" err="1"/>
              <a:t>vaikeaa</a:t>
            </a:r>
            <a:r>
              <a:rPr lang="en-US" sz="2400" b="1" dirty="0"/>
              <a:t>….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Keskustelu</a:t>
            </a:r>
            <a:r>
              <a:rPr lang="en-US" sz="2400" dirty="0"/>
              <a:t> </a:t>
            </a:r>
            <a:r>
              <a:rPr lang="en-US" sz="2400" dirty="0" err="1"/>
              <a:t>kurssin</a:t>
            </a:r>
            <a:r>
              <a:rPr lang="en-US" sz="2400" dirty="0"/>
              <a:t> </a:t>
            </a:r>
            <a:r>
              <a:rPr lang="en-US" sz="2400" dirty="0" err="1"/>
              <a:t>opettajan</a:t>
            </a:r>
            <a:r>
              <a:rPr lang="en-US" sz="2400" dirty="0"/>
              <a:t> </a:t>
            </a:r>
            <a:r>
              <a:rPr lang="en-US" sz="2400" dirty="0" err="1"/>
              <a:t>kanssa</a:t>
            </a:r>
            <a:r>
              <a:rPr lang="en-US" sz="2400" dirty="0"/>
              <a:t> – </a:t>
            </a:r>
            <a:r>
              <a:rPr lang="en-US" sz="2400" dirty="0" err="1"/>
              <a:t>tukiopetus</a:t>
            </a:r>
            <a:endParaRPr lang="en-US" sz="24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Keskustelu</a:t>
            </a:r>
            <a:r>
              <a:rPr lang="en-US" sz="2400" dirty="0"/>
              <a:t> </a:t>
            </a:r>
            <a:r>
              <a:rPr lang="en-US" sz="2400" dirty="0" err="1"/>
              <a:t>oman</a:t>
            </a:r>
            <a:r>
              <a:rPr lang="en-US" sz="2400" dirty="0"/>
              <a:t> </a:t>
            </a:r>
            <a:r>
              <a:rPr lang="en-US" sz="2400" dirty="0" err="1"/>
              <a:t>ryhmänohjaajan</a:t>
            </a:r>
            <a:r>
              <a:rPr lang="en-US" sz="2400" dirty="0"/>
              <a:t> </a:t>
            </a:r>
            <a:r>
              <a:rPr lang="en-US" sz="2400" dirty="0" err="1"/>
              <a:t>kanssa</a:t>
            </a:r>
            <a:endParaRPr lang="en-US" sz="24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Erityisjärjestelyt</a:t>
            </a:r>
            <a:r>
              <a:rPr lang="en-US" sz="2400" dirty="0"/>
              <a:t> </a:t>
            </a:r>
            <a:r>
              <a:rPr lang="en-US" sz="2400" dirty="0" err="1"/>
              <a:t>koetilanteissa</a:t>
            </a:r>
            <a:r>
              <a:rPr lang="en-US" sz="2400" dirty="0"/>
              <a:t>: </a:t>
            </a:r>
            <a:r>
              <a:rPr lang="en-US" sz="2400" dirty="0" err="1"/>
              <a:t>pidennetty</a:t>
            </a:r>
            <a:r>
              <a:rPr lang="en-US" sz="2400" dirty="0"/>
              <a:t> </a:t>
            </a:r>
            <a:r>
              <a:rPr lang="en-US" sz="2400" dirty="0" err="1"/>
              <a:t>aika</a:t>
            </a:r>
            <a:r>
              <a:rPr lang="en-US" sz="2400" dirty="0"/>
              <a:t>, </a:t>
            </a:r>
            <a:r>
              <a:rPr lang="en-US" sz="2400" dirty="0" err="1"/>
              <a:t>ohjeiden</a:t>
            </a:r>
            <a:r>
              <a:rPr lang="en-US" sz="2400" dirty="0"/>
              <a:t> </a:t>
            </a:r>
            <a:r>
              <a:rPr lang="en-US" sz="2400" dirty="0" err="1"/>
              <a:t>lukeminen</a:t>
            </a:r>
            <a:r>
              <a:rPr lang="en-US" sz="2400" dirty="0"/>
              <a:t>, </a:t>
            </a:r>
            <a:r>
              <a:rPr lang="en-US" sz="2400" dirty="0" err="1"/>
              <a:t>kokeiden</a:t>
            </a:r>
            <a:r>
              <a:rPr lang="en-US" sz="2400" dirty="0"/>
              <a:t> </a:t>
            </a:r>
            <a:r>
              <a:rPr lang="en-US" sz="2400" dirty="0" err="1"/>
              <a:t>pilkkominen</a:t>
            </a:r>
            <a:r>
              <a:rPr lang="en-US" sz="2400" dirty="0"/>
              <a:t>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Tehtävien</a:t>
            </a:r>
            <a:r>
              <a:rPr lang="en-US" sz="2400" dirty="0"/>
              <a:t> </a:t>
            </a:r>
            <a:r>
              <a:rPr lang="en-US" sz="2400" dirty="0" err="1"/>
              <a:t>palautuksiin</a:t>
            </a:r>
            <a:r>
              <a:rPr lang="en-US" sz="2400" dirty="0"/>
              <a:t> </a:t>
            </a:r>
            <a:r>
              <a:rPr lang="en-US" sz="2400" dirty="0" err="1"/>
              <a:t>sovitusti</a:t>
            </a:r>
            <a:r>
              <a:rPr lang="en-US" sz="2400" dirty="0"/>
              <a:t> </a:t>
            </a:r>
            <a:r>
              <a:rPr lang="en-US" sz="2400" dirty="0" err="1"/>
              <a:t>pidennetty</a:t>
            </a:r>
            <a:r>
              <a:rPr lang="en-US" sz="2400" dirty="0"/>
              <a:t> </a:t>
            </a:r>
            <a:r>
              <a:rPr lang="en-US" sz="2400" dirty="0" err="1"/>
              <a:t>palautusaika</a:t>
            </a:r>
            <a:endParaRPr lang="en-US" sz="24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Opiskelutekniikat</a:t>
            </a:r>
            <a:endParaRPr lang="en-US" sz="24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Opintojen</a:t>
            </a:r>
            <a:r>
              <a:rPr lang="en-US" sz="2400" dirty="0"/>
              <a:t> </a:t>
            </a:r>
            <a:r>
              <a:rPr lang="en-US" sz="2400" dirty="0" err="1"/>
              <a:t>keventäminen</a:t>
            </a:r>
            <a:endParaRPr lang="en-US" sz="24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1" dirty="0" err="1"/>
              <a:t>Kasvatus</a:t>
            </a:r>
            <a:r>
              <a:rPr lang="en-US" sz="2400" i="1" dirty="0"/>
              <a:t>- ja </a:t>
            </a:r>
            <a:r>
              <a:rPr lang="en-US" sz="2400" i="1" dirty="0" err="1"/>
              <a:t>ohjausalalla</a:t>
            </a:r>
            <a:r>
              <a:rPr lang="en-US" sz="2400" i="1" dirty="0"/>
              <a:t> </a:t>
            </a:r>
            <a:r>
              <a:rPr lang="en-US" sz="2400" i="1" dirty="0" err="1"/>
              <a:t>ei</a:t>
            </a:r>
            <a:r>
              <a:rPr lang="en-US" sz="2400" i="1" dirty="0"/>
              <a:t> </a:t>
            </a:r>
            <a:r>
              <a:rPr lang="en-US" sz="2400" i="1" dirty="0" err="1"/>
              <a:t>voi</a:t>
            </a:r>
            <a:r>
              <a:rPr lang="en-US" sz="2400" i="1" dirty="0"/>
              <a:t> </a:t>
            </a:r>
            <a:r>
              <a:rPr lang="en-US" sz="2400" i="1" dirty="0" err="1"/>
              <a:t>mukauttaa</a:t>
            </a:r>
            <a:r>
              <a:rPr lang="en-US" sz="2400" i="1" dirty="0"/>
              <a:t> </a:t>
            </a:r>
            <a:r>
              <a:rPr lang="en-US" sz="2400" i="1" dirty="0" err="1"/>
              <a:t>opintoja</a:t>
            </a:r>
            <a:r>
              <a:rPr lang="en-US" sz="2400" i="1" dirty="0"/>
              <a:t>!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Block Arc 31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Arc 39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79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BC1667A-FCA7-1B1A-E01F-9CBB56EE1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934" y="2687216"/>
            <a:ext cx="6586491" cy="2702945"/>
          </a:xfrm>
        </p:spPr>
        <p:txBody>
          <a:bodyPr anchor="b">
            <a:normAutofit fontScale="90000"/>
          </a:bodyPr>
          <a:lstStyle/>
          <a:p>
            <a:r>
              <a:rPr lang="fi-FI" b="1" dirty="0"/>
              <a:t>Ryhmänohjaaja</a:t>
            </a:r>
            <a:br>
              <a:rPr lang="fi-FI" dirty="0"/>
            </a:br>
            <a:r>
              <a:rPr lang="fi-FI" dirty="0"/>
              <a:t>Johanna Rantsi </a:t>
            </a:r>
            <a:br>
              <a:rPr lang="fi-FI" dirty="0"/>
            </a:br>
            <a:r>
              <a:rPr lang="fi-FI" dirty="0"/>
              <a:t>p. 044 768 8663</a:t>
            </a:r>
            <a:br>
              <a:rPr lang="fi-FI" dirty="0"/>
            </a:br>
            <a:br>
              <a:rPr lang="fi-FI" dirty="0"/>
            </a:br>
            <a:r>
              <a:rPr lang="fi-FI" b="1" dirty="0"/>
              <a:t>Opiskeluhuolto</a:t>
            </a:r>
            <a:br>
              <a:rPr lang="fi-FI" dirty="0"/>
            </a:br>
            <a:r>
              <a:rPr lang="fi-FI" dirty="0"/>
              <a:t>Terveydenhoitaja</a:t>
            </a:r>
            <a:br>
              <a:rPr lang="fi-FI" dirty="0"/>
            </a:br>
            <a:r>
              <a:rPr lang="fi-FI" dirty="0"/>
              <a:t>Kuraattori</a:t>
            </a:r>
            <a:br>
              <a:rPr lang="fi-FI" dirty="0"/>
            </a:br>
            <a:r>
              <a:rPr lang="fi-FI" dirty="0"/>
              <a:t>Psykologi</a:t>
            </a:r>
            <a:br>
              <a:rPr lang="fi-FI" dirty="0"/>
            </a:br>
            <a:endParaRPr lang="fi-FI" dirty="0"/>
          </a:p>
        </p:txBody>
      </p:sp>
      <p:pic>
        <p:nvPicPr>
          <p:cNvPr id="5" name="Kuva 4" descr="Kuva, joka sisältää kohteen teksti, sisä, henkilö, huone&#10;&#10;Kuvaus luotu automaattisesti">
            <a:extLst>
              <a:ext uri="{FF2B5EF4-FFF2-40B4-BE49-F238E27FC236}">
                <a16:creationId xmlns:a16="http://schemas.microsoft.com/office/drawing/2014/main" id="{40E19504-ED43-0077-A1C0-EB4F71A662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8" r="483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1DC4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7057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730A63-0901-167A-A670-554750C56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C945F8C-3751-182B-2870-10A0EDA58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fi-FI" b="1">
                <a:solidFill>
                  <a:srgbClr val="FFFFFF"/>
                </a:solidFill>
              </a:rPr>
              <a:t>Huoltajan rooli muuttuu – mutta ei katoa</a:t>
            </a:r>
            <a:endParaRPr lang="fi-FI">
              <a:solidFill>
                <a:srgbClr val="FFFFFF"/>
              </a:solidFill>
            </a:endParaRP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15B41AA-722A-56AF-61D7-C8BBF1CC1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i-FI" sz="2200" dirty="0"/>
              <a:t>Ammatillisessa koulutuksessa nuori harjoittelee itsenäisyyttä ja vastuunottoa</a:t>
            </a:r>
          </a:p>
          <a:p>
            <a:pPr marL="0" indent="0">
              <a:buNone/>
            </a:pPr>
            <a:r>
              <a:rPr lang="fi-FI" sz="2200" b="1" dirty="0"/>
              <a:t>Vinkkejä huoltajalle:</a:t>
            </a:r>
          </a:p>
          <a:p>
            <a:pPr lvl="0"/>
            <a:r>
              <a:rPr lang="fi-FI" sz="2200" dirty="0"/>
              <a:t>Ole kiinnostunut nuoren opiskeluista </a:t>
            </a:r>
          </a:p>
          <a:p>
            <a:pPr lvl="0"/>
            <a:r>
              <a:rPr lang="fi-FI" sz="2200" dirty="0"/>
              <a:t>Kysy kuulumisia</a:t>
            </a:r>
          </a:p>
          <a:p>
            <a:pPr lvl="0"/>
            <a:r>
              <a:rPr lang="fi-FI" sz="2200" dirty="0"/>
              <a:t>Kannusta uusien ja toisinaan haastavienkin asioiden kanssa </a:t>
            </a:r>
          </a:p>
          <a:p>
            <a:pPr lvl="0"/>
            <a:r>
              <a:rPr lang="fi-FI" sz="2200" dirty="0"/>
              <a:t>Auta aikatauluttamisessa </a:t>
            </a:r>
          </a:p>
          <a:p>
            <a:pPr lvl="0"/>
            <a:r>
              <a:rPr lang="fi-FI" sz="2200" dirty="0"/>
              <a:t>Tue arjen rytmiä </a:t>
            </a:r>
          </a:p>
          <a:p>
            <a:pPr lvl="0"/>
            <a:r>
              <a:rPr lang="fi-FI" sz="2200" dirty="0"/>
              <a:t>Muistuta levosta ja ravinnosta sekä liikunnasta</a:t>
            </a:r>
          </a:p>
          <a:p>
            <a:pPr lvl="0"/>
            <a:r>
              <a:rPr lang="fi-FI" sz="2200" dirty="0"/>
              <a:t>Rohkaise ottamaan asioita puheeksi opettajan kanssa </a:t>
            </a:r>
          </a:p>
          <a:p>
            <a:pPr lvl="0"/>
            <a:r>
              <a:rPr lang="fi-FI" sz="2200" dirty="0"/>
              <a:t>Ota yhteyttä ryhmänohjaajaan, jos opiskelijan tilanne huolestuttaa.</a:t>
            </a:r>
          </a:p>
          <a:p>
            <a:endParaRPr lang="fi-FI" sz="2200" dirty="0"/>
          </a:p>
        </p:txBody>
      </p:sp>
    </p:spTree>
    <p:extLst>
      <p:ext uri="{BB962C8B-B14F-4D97-AF65-F5344CB8AC3E}">
        <p14:creationId xmlns:p14="http://schemas.microsoft.com/office/powerpoint/2010/main" val="3237381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FC82F9-09A9-0427-D1BC-0E7D887C9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DDF4EA5-1C6D-4103-B7E7-F83D63844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839" y="688940"/>
            <a:ext cx="4818888" cy="1481328"/>
          </a:xfrm>
        </p:spPr>
        <p:txBody>
          <a:bodyPr anchor="b">
            <a:normAutofit fontScale="90000"/>
          </a:bodyPr>
          <a:lstStyle/>
          <a:p>
            <a:pPr algn="ctr"/>
            <a:br>
              <a:rPr lang="fi-FI" sz="2200" b="1" dirty="0"/>
            </a:br>
            <a:r>
              <a:rPr lang="fi-FI" sz="2800" b="1" dirty="0"/>
              <a:t>Mitkä asiat ovat olleet pinnalla ensimmäisen opiskelukuukauden aikana ?</a:t>
            </a:r>
            <a:endParaRPr lang="fi-FI" sz="2800" dirty="0"/>
          </a:p>
        </p:txBody>
      </p:sp>
      <p:sp>
        <p:nvSpPr>
          <p:cNvPr id="69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1" name="Sisällön paikkamerkki 2">
            <a:extLst>
              <a:ext uri="{FF2B5EF4-FFF2-40B4-BE49-F238E27FC236}">
                <a16:creationId xmlns:a16="http://schemas.microsoft.com/office/drawing/2014/main" id="{F9CC080C-88F2-E59D-0947-A4786BFBDE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8426545"/>
              </p:ext>
            </p:extLst>
          </p:nvPr>
        </p:nvGraphicFramePr>
        <p:xfrm>
          <a:off x="76754" y="2692909"/>
          <a:ext cx="4818888" cy="3547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Kuva 9">
            <a:extLst>
              <a:ext uri="{FF2B5EF4-FFF2-40B4-BE49-F238E27FC236}">
                <a16:creationId xmlns:a16="http://schemas.microsoft.com/office/drawing/2014/main" id="{5BFC873F-BDE9-9F33-0188-F7F3482C80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0722" y="-434109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148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D14ECD-1FA2-6310-686C-F9D5527CA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E4A3227F-CAB9-5536-75F6-61B454B91C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FDB8808-41CB-4E15-470A-960014821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br>
              <a:rPr lang="fi-FI" sz="4600" b="1" dirty="0"/>
            </a:br>
            <a:r>
              <a:rPr lang="fi-FI" sz="4600" b="1" dirty="0"/>
              <a:t>Opiskelijalle…</a:t>
            </a:r>
            <a:endParaRPr lang="fi-FI" sz="4600" dirty="0"/>
          </a:p>
        </p:txBody>
      </p:sp>
      <p:sp>
        <p:nvSpPr>
          <p:cNvPr id="46" name="sketchy line">
            <a:extLst>
              <a:ext uri="{FF2B5EF4-FFF2-40B4-BE49-F238E27FC236}">
                <a16:creationId xmlns:a16="http://schemas.microsoft.com/office/drawing/2014/main" id="{96A692E4-91A0-F3D1-8CAA-B8EEA441F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94C7A2B-9282-AA1A-16B5-9CC3A15FB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 lnSpcReduction="10000"/>
          </a:bodyPr>
          <a:lstStyle/>
          <a:p>
            <a:pPr marL="0" lvl="0" indent="0">
              <a:buNone/>
            </a:pPr>
            <a:r>
              <a:rPr lang="fi-FI" i="1" dirty="0"/>
              <a:t>Kiinnostu, uskalla, harjoittele, kysy, erehdy, opiskele, kukoista, heittäydy ja pohdi sekä nauti. </a:t>
            </a:r>
          </a:p>
          <a:p>
            <a:pPr marL="0" lvl="0" indent="0">
              <a:buNone/>
            </a:pPr>
            <a:r>
              <a:rPr lang="fi-FI" i="1" dirty="0"/>
              <a:t>Hae omaa suuntaa, tyyliä ja tapaa. Kokoa työkalupakkiisi opiskeluajan parhaimmat opit, vinkit ja neuvot. </a:t>
            </a:r>
            <a:endParaRPr lang="fi-FI" sz="2400" dirty="0"/>
          </a:p>
          <a:p>
            <a:pPr marL="0" lvl="0" indent="0">
              <a:buNone/>
            </a:pPr>
            <a:r>
              <a:rPr lang="fi-FI" i="1" dirty="0"/>
              <a:t>Iloitse opiskeluajasta ja kavereista.</a:t>
            </a:r>
            <a:br>
              <a:rPr lang="fi-FI" sz="2400" dirty="0"/>
            </a:br>
            <a:br>
              <a:rPr lang="fi-FI" sz="2400" dirty="0"/>
            </a:br>
            <a:r>
              <a:rPr lang="fi-FI" i="1" dirty="0"/>
              <a:t>Onnea ja oppimisen iloa opiskeluun!</a:t>
            </a:r>
            <a:br>
              <a:rPr lang="fi-FI" sz="2400" dirty="0"/>
            </a:br>
            <a:br>
              <a:rPr lang="fi-FI" sz="2400" dirty="0"/>
            </a:br>
            <a:endParaRPr lang="fi-FI" sz="2200" dirty="0"/>
          </a:p>
          <a:p>
            <a:pPr marL="0" lvl="0" indent="0">
              <a:buNone/>
            </a:pPr>
            <a:endParaRPr lang="fi-FI" sz="2200" dirty="0"/>
          </a:p>
          <a:p>
            <a:pPr lvl="1"/>
            <a:endParaRPr lang="fi-FI" sz="2200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EC698117-1B9B-8978-B787-200902F18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7564" y="2405318"/>
            <a:ext cx="3671455" cy="345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9431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 descr="Kuva, joka sisältää kohteen lumi, ulko, puu, hiihtäminen&#10;&#10;Kuvaus luotu automaattisesti">
            <a:extLst>
              <a:ext uri="{FF2B5EF4-FFF2-40B4-BE49-F238E27FC236}">
                <a16:creationId xmlns:a16="http://schemas.microsoft.com/office/drawing/2014/main" id="{77151328-A29E-34D5-50F9-CCE7E0CBD6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9" y="0"/>
            <a:ext cx="12192000" cy="6858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B93E6F6-5281-B875-CCB4-CD3FA77DE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75" y="5073370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5200" b="1" dirty="0" err="1">
                <a:solidFill>
                  <a:srgbClr val="FFC000"/>
                </a:solidFill>
              </a:rPr>
              <a:t>Kysymyksiä</a:t>
            </a:r>
            <a:r>
              <a:rPr lang="en-US" sz="5200" b="1" dirty="0">
                <a:solidFill>
                  <a:srgbClr val="FFC000"/>
                </a:solidFill>
              </a:rPr>
              <a:t> ja </a:t>
            </a:r>
            <a:r>
              <a:rPr lang="en-US" sz="5200" b="1" dirty="0" err="1">
                <a:solidFill>
                  <a:srgbClr val="FFC000"/>
                </a:solidFill>
              </a:rPr>
              <a:t>keskustelun</a:t>
            </a:r>
            <a:r>
              <a:rPr lang="en-US" sz="5200" b="1" dirty="0">
                <a:solidFill>
                  <a:srgbClr val="FFC000"/>
                </a:solidFill>
              </a:rPr>
              <a:t> </a:t>
            </a:r>
            <a:r>
              <a:rPr lang="en-US" sz="5200" b="1" dirty="0" err="1">
                <a:solidFill>
                  <a:srgbClr val="FFC000"/>
                </a:solidFill>
              </a:rPr>
              <a:t>aiheita</a:t>
            </a:r>
            <a:r>
              <a:rPr lang="en-US" sz="5200" b="1" dirty="0">
                <a:solidFill>
                  <a:srgbClr val="FFC000"/>
                </a:solidFill>
              </a:rPr>
              <a:t>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58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3FF2D2-ABC1-EE52-5807-1F56DA0F8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Arc 57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DB3B9FA-7351-6A86-24CE-4A0803B21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lvl="0" indent="0">
              <a:buNone/>
            </a:pPr>
            <a:r>
              <a:rPr lang="fi-FI" b="1" dirty="0"/>
              <a:t>Illan aiheita:</a:t>
            </a:r>
          </a:p>
          <a:p>
            <a:pPr lvl="0"/>
            <a:r>
              <a:rPr lang="fi-FI" dirty="0"/>
              <a:t>Ammatillinen koulutus </a:t>
            </a:r>
          </a:p>
          <a:p>
            <a:pPr lvl="0"/>
            <a:r>
              <a:rPr lang="fi-FI" dirty="0"/>
              <a:t>Kasvatus- ja ohjausalan perustutkinto: opintojen rakenne, HOKS, työelämässä oppiminen, näyttö</a:t>
            </a:r>
          </a:p>
          <a:p>
            <a:pPr lvl="0"/>
            <a:r>
              <a:rPr lang="fi-FI" dirty="0"/>
              <a:t>Miten opiskelijaa tuetaan? </a:t>
            </a:r>
          </a:p>
          <a:p>
            <a:pPr lvl="0"/>
            <a:r>
              <a:rPr lang="fi-FI" dirty="0"/>
              <a:t>Huoltajan rooli </a:t>
            </a:r>
          </a:p>
          <a:p>
            <a:pPr lvl="0"/>
            <a:r>
              <a:rPr lang="fi-FI" dirty="0"/>
              <a:t>Kysymyksiä ja keskustelunaiheita huoltajilta </a:t>
            </a:r>
          </a:p>
          <a:p>
            <a:pPr marL="914400" lvl="2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90540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1706195-BB53-F34D-B1DF-AC6497477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216" y="709256"/>
            <a:ext cx="11018520" cy="1434415"/>
          </a:xfrm>
        </p:spPr>
        <p:txBody>
          <a:bodyPr anchor="b">
            <a:normAutofit/>
          </a:bodyPr>
          <a:lstStyle/>
          <a:p>
            <a:r>
              <a:rPr lang="fi-FI" sz="4600" b="1" dirty="0"/>
              <a:t>Mitä ammatillinen koulutus on?</a:t>
            </a:r>
            <a:br>
              <a:rPr lang="fi-FI" sz="4600" b="1" dirty="0"/>
            </a:br>
            <a:endParaRPr lang="fi-FI" sz="4600" dirty="0"/>
          </a:p>
        </p:txBody>
      </p:sp>
      <p:sp>
        <p:nvSpPr>
          <p:cNvPr id="46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3A92A85-B0CA-50AC-F8AA-7CE944685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lvl="0"/>
            <a:r>
              <a:rPr lang="fi-FI" sz="2200"/>
              <a:t>Tavoitteena on ammattiosaaminen ja työelämässä tarvittava osaaminen. </a:t>
            </a:r>
          </a:p>
          <a:p>
            <a:pPr lvl="0"/>
            <a:r>
              <a:rPr lang="fi-FI" sz="2200"/>
              <a:t>Opiskelu koostuu ammatillisista tutkinnon osista ja yhteisistä tutkinnon osista (YTO). </a:t>
            </a:r>
          </a:p>
          <a:p>
            <a:pPr lvl="0"/>
            <a:r>
              <a:rPr lang="fi-FI" sz="2200"/>
              <a:t>Opiskelija oppii sekä oppilaitoksessa että työelämässä. </a:t>
            </a:r>
          </a:p>
          <a:p>
            <a:pPr lvl="0"/>
            <a:r>
              <a:rPr lang="fi-FI" sz="2200"/>
              <a:t>Osaamista osoitetaan käytännön työtehtävissä ja näytöissä. </a:t>
            </a:r>
          </a:p>
          <a:p>
            <a:pPr lvl="0"/>
            <a:r>
              <a:rPr lang="fi-FI" sz="2200"/>
              <a:t>Teoria + työelämäjakso + näyttö = osaamisen osoittaminen</a:t>
            </a:r>
          </a:p>
          <a:p>
            <a:pPr lvl="0"/>
            <a:endParaRPr lang="fi-FI" sz="2200"/>
          </a:p>
          <a:p>
            <a:pPr marL="0" lvl="0" indent="0">
              <a:buNone/>
            </a:pPr>
            <a:endParaRPr lang="fi-FI" sz="2200"/>
          </a:p>
          <a:p>
            <a:pPr lvl="1"/>
            <a:endParaRPr lang="fi-FI" sz="2200"/>
          </a:p>
        </p:txBody>
      </p:sp>
      <p:pic>
        <p:nvPicPr>
          <p:cNvPr id="5" name="Kuva 4" descr="Kuva, joka sisältää kohteen vaatteet&#10;&#10;Kuvaus luotu automaattisesti">
            <a:extLst>
              <a:ext uri="{FF2B5EF4-FFF2-40B4-BE49-F238E27FC236}">
                <a16:creationId xmlns:a16="http://schemas.microsoft.com/office/drawing/2014/main" id="{DDA2A53F-04FE-5B1E-77B0-2B7944A182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42" b="1"/>
          <a:stretch>
            <a:fillRect/>
          </a:stretch>
        </p:blipFill>
        <p:spPr>
          <a:xfrm rot="5400000">
            <a:off x="7597934" y="2171700"/>
            <a:ext cx="4096512" cy="394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704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164C1D2-D105-CC2F-0C5A-11789E9DD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i-FI" sz="4600" dirty="0">
                <a:latin typeface="+mn-lt"/>
              </a:rPr>
              <a:t>Kasvatus- ja ohjausalan perustutkinto</a:t>
            </a:r>
            <a:br>
              <a:rPr lang="fi-FI" sz="4600" dirty="0">
                <a:latin typeface="+mn-lt"/>
              </a:rPr>
            </a:br>
            <a:r>
              <a:rPr lang="fi-FI" sz="4600" dirty="0">
                <a:latin typeface="+mn-lt"/>
              </a:rPr>
              <a:t>Lastenohjaaja 180 osp</a:t>
            </a:r>
          </a:p>
        </p:txBody>
      </p:sp>
      <p:sp>
        <p:nvSpPr>
          <p:cNvPr id="3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64D372-64AE-918A-A4A2-DD176CA7D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fi-FI" sz="2200"/>
              <a:t>Opinnot kestävät keskimäärin 3 vuotta </a:t>
            </a:r>
          </a:p>
          <a:p>
            <a:r>
              <a:rPr lang="fi-FI" sz="2200"/>
              <a:t>Opinnot sisältävät </a:t>
            </a:r>
          </a:p>
          <a:p>
            <a:pPr lvl="1"/>
            <a:r>
              <a:rPr lang="fi-FI" sz="2200"/>
              <a:t>teoria opintoja 	</a:t>
            </a:r>
          </a:p>
          <a:p>
            <a:pPr lvl="1"/>
            <a:r>
              <a:rPr lang="fi-FI" sz="2200"/>
              <a:t>työelämässä oppimista</a:t>
            </a:r>
          </a:p>
          <a:p>
            <a:pPr lvl="1"/>
            <a:r>
              <a:rPr lang="fi-FI" sz="2200"/>
              <a:t>osaamisen osoittamista eli näyttöjä  </a:t>
            </a:r>
          </a:p>
          <a:p>
            <a:pPr lvl="1"/>
            <a:r>
              <a:rPr lang="fi-FI" sz="2200"/>
              <a:t>yhteisiä opintoja </a:t>
            </a:r>
          </a:p>
          <a:p>
            <a:r>
              <a:rPr lang="fi-FI" sz="2200"/>
              <a:t>Valmistuttuaan lastenohjaaja työskentelee päiväkodissa lastenhoitajana tai lastenohjaajana seurakunnalla. </a:t>
            </a:r>
          </a:p>
          <a:p>
            <a:endParaRPr lang="fi-FI" sz="2200" dirty="0"/>
          </a:p>
        </p:txBody>
      </p:sp>
      <p:pic>
        <p:nvPicPr>
          <p:cNvPr id="4" name="Kuva 3" descr="Porin päiväkodeissa aiotaan siirtyä vähitellen tulorekisterin käyttöön ...">
            <a:extLst>
              <a:ext uri="{FF2B5EF4-FFF2-40B4-BE49-F238E27FC236}">
                <a16:creationId xmlns:a16="http://schemas.microsoft.com/office/drawing/2014/main" id="{B8486F0A-D205-F6BD-2DC3-F8E7A2B780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077" r="25808" b="2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875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356AC4-47F7-4239-79A6-3C637E8F7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6B10AC7-4699-3692-B1AB-6DE5D31FE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fi-FI" sz="4200" dirty="0">
                <a:latin typeface="+mn-lt"/>
              </a:rPr>
              <a:t>Henkilökohtainen opiskelusuunnitelma</a:t>
            </a:r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2DDAAD4-5D0F-D1A4-E316-C56A00138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fi-FI" sz="2200" dirty="0"/>
              <a:t>Henkilökohtainen opiskelusuunnitelma tehdään yhdessä ryhmänohjaajan kanssa (HOKS) opintojen alkuvaiheessa.</a:t>
            </a:r>
          </a:p>
          <a:p>
            <a:pPr lvl="1"/>
            <a:r>
              <a:rPr lang="fi-FI" sz="2200" dirty="0"/>
              <a:t>Osaamisen tunnustaminen aiemmista koulutuksista tai osaamisesta.</a:t>
            </a:r>
          </a:p>
          <a:p>
            <a:pPr lvl="1"/>
            <a:r>
              <a:rPr lang="fi-FI" sz="2200" dirty="0"/>
              <a:t>Suunnitelmaa päivitetään säännöllisesti</a:t>
            </a:r>
            <a:r>
              <a:rPr lang="fi-FI" sz="2200" dirty="0">
                <a:sym typeface="Wingdings" panose="05000000000000000000" pitchFamily="2" charset="2"/>
              </a:rPr>
              <a:t> opintojen edetessä.</a:t>
            </a:r>
            <a:endParaRPr lang="fi-FI" sz="2200" dirty="0"/>
          </a:p>
        </p:txBody>
      </p:sp>
      <p:pic>
        <p:nvPicPr>
          <p:cNvPr id="5" name="Kuva 4" descr="Kuva, joka sisältää kohteen teksti, sisä, henkilö, huone&#10;&#10;Kuvaus luotu automaattisesti">
            <a:extLst>
              <a:ext uri="{FF2B5EF4-FFF2-40B4-BE49-F238E27FC236}">
                <a16:creationId xmlns:a16="http://schemas.microsoft.com/office/drawing/2014/main" id="{C41E3738-72ED-282B-AEEA-1FF284013C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8" r="4831"/>
          <a:stretch/>
        </p:blipFill>
        <p:spPr>
          <a:xfrm>
            <a:off x="6943414" y="640080"/>
            <a:ext cx="3770235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86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7CF147A-CE78-924C-2731-EE80830CF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 fontScale="90000"/>
          </a:bodyPr>
          <a:lstStyle/>
          <a:p>
            <a:r>
              <a:rPr lang="fi-FI" sz="3800" b="1" dirty="0"/>
              <a:t>Millaisia taitoja lastenohjaajaopiskelija opiskelee?</a:t>
            </a:r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2FCE82B-4C03-8B17-650D-92A169F84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 lvl="0"/>
            <a:r>
              <a:rPr lang="fi-FI" sz="1400" dirty="0"/>
              <a:t>rakentavia vuorovaikutustaitoja </a:t>
            </a:r>
          </a:p>
          <a:p>
            <a:pPr lvl="0"/>
            <a:r>
              <a:rPr lang="fi-FI" sz="1400" dirty="0"/>
              <a:t>vastuullisuutta ja luotettavuutta </a:t>
            </a:r>
          </a:p>
          <a:p>
            <a:pPr lvl="0"/>
            <a:r>
              <a:rPr lang="fi-FI" sz="1400" dirty="0"/>
              <a:t>oma-aloitteisuutta </a:t>
            </a:r>
          </a:p>
          <a:p>
            <a:pPr lvl="0"/>
            <a:r>
              <a:rPr lang="fi-FI" sz="1400" dirty="0"/>
              <a:t>yhteistyötaitoja </a:t>
            </a:r>
          </a:p>
          <a:p>
            <a:pPr lvl="0"/>
            <a:r>
              <a:rPr lang="fi-FI" sz="1400" dirty="0"/>
              <a:t>lapsen kasvun ja kehityksen tuntemusta </a:t>
            </a:r>
          </a:p>
          <a:p>
            <a:pPr lvl="0"/>
            <a:r>
              <a:rPr lang="fi-FI" sz="1400" dirty="0"/>
              <a:t>pedagogista osaamista </a:t>
            </a:r>
          </a:p>
          <a:p>
            <a:pPr lvl="0"/>
            <a:r>
              <a:rPr lang="fi-FI" sz="1400" dirty="0"/>
              <a:t>kykyä havainnoida lasta </a:t>
            </a:r>
          </a:p>
          <a:p>
            <a:pPr lvl="0"/>
            <a:r>
              <a:rPr lang="fi-FI" sz="1400" dirty="0"/>
              <a:t>turvallisuusosaamista </a:t>
            </a:r>
          </a:p>
          <a:p>
            <a:pPr lvl="0"/>
            <a:r>
              <a:rPr lang="fi-FI" sz="1400" dirty="0"/>
              <a:t>suunnittelu- ja organisointitaitoja </a:t>
            </a:r>
          </a:p>
          <a:p>
            <a:pPr lvl="0"/>
            <a:r>
              <a:rPr lang="fi-FI" sz="1400" dirty="0"/>
              <a:t>kykyä kohdata erilaisia lapsia ja perheitä </a:t>
            </a:r>
          </a:p>
          <a:p>
            <a:pPr lvl="0"/>
            <a:r>
              <a:rPr lang="fi-FI" sz="1400" dirty="0"/>
              <a:t>työelämän pelisääntöjen noudattamista</a:t>
            </a:r>
          </a:p>
          <a:p>
            <a:endParaRPr lang="fi-FI" sz="1400" dirty="0"/>
          </a:p>
        </p:txBody>
      </p:sp>
      <p:pic>
        <p:nvPicPr>
          <p:cNvPr id="5" name="Kuva 4" descr="Kuva, joka sisältää kohteen puu, ulko, taivas, tapa&#10;&#10;Kuvaus luotu automaattisesti">
            <a:extLst>
              <a:ext uri="{FF2B5EF4-FFF2-40B4-BE49-F238E27FC236}">
                <a16:creationId xmlns:a16="http://schemas.microsoft.com/office/drawing/2014/main" id="{14165EFC-917B-D742-C72C-2E6A87018D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" r="3028" b="2"/>
          <a:stretch/>
        </p:blipFill>
        <p:spPr>
          <a:xfrm>
            <a:off x="6823035" y="640080"/>
            <a:ext cx="4010994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421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465020-3F7F-5D3A-DD18-9D1F85652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0C4F797-3ABF-33E1-0F4C-1B02FF117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 sz="4100">
                <a:solidFill>
                  <a:srgbClr val="FFFFFF"/>
                </a:solidFill>
              </a:rPr>
              <a:t>Kasvatus- ja ohjausalan perustutkinto </a:t>
            </a: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65E973-E6D4-BC66-3C67-D7821EBDD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i-FI" dirty="0"/>
              <a:t>Ammatillinen kohtaaminen kasvatus- ja ohjausalalla </a:t>
            </a:r>
            <a:r>
              <a:rPr lang="fi-FI" dirty="0">
                <a:solidFill>
                  <a:schemeClr val="accent6"/>
                </a:solidFill>
              </a:rPr>
              <a:t>1.syksy</a:t>
            </a:r>
          </a:p>
          <a:p>
            <a:r>
              <a:rPr lang="fi-FI" dirty="0"/>
              <a:t>Varhaiskasvatuksen pedagogisen toiminnan toteuttaminen </a:t>
            </a:r>
            <a:r>
              <a:rPr lang="fi-FI" dirty="0">
                <a:solidFill>
                  <a:schemeClr val="accent6"/>
                </a:solidFill>
              </a:rPr>
              <a:t>1. kevät</a:t>
            </a:r>
          </a:p>
          <a:p>
            <a:r>
              <a:rPr lang="fi-FI" dirty="0"/>
              <a:t>Lapsen kasvun, hyvinvoinnin ja oppimisen edistäminen </a:t>
            </a:r>
            <a:r>
              <a:rPr lang="fi-FI" dirty="0">
                <a:solidFill>
                  <a:schemeClr val="accent4">
                    <a:lumMod val="75000"/>
                  </a:schemeClr>
                </a:solidFill>
              </a:rPr>
              <a:t>2. syksy</a:t>
            </a:r>
          </a:p>
          <a:p>
            <a:r>
              <a:rPr lang="fi-FI" dirty="0"/>
              <a:t>Perheiden kanssa toimiminen ja monialainen yhteistyö </a:t>
            </a:r>
            <a:r>
              <a:rPr lang="fi-FI" dirty="0">
                <a:solidFill>
                  <a:schemeClr val="accent4">
                    <a:lumMod val="75000"/>
                  </a:schemeClr>
                </a:solidFill>
              </a:rPr>
              <a:t>2. kevät</a:t>
            </a:r>
          </a:p>
          <a:p>
            <a:pPr marL="0" indent="0">
              <a:buNone/>
            </a:pPr>
            <a:r>
              <a:rPr lang="fi-FI" dirty="0"/>
              <a:t>	</a:t>
            </a:r>
            <a:r>
              <a:rPr lang="fi-FI" dirty="0">
                <a:solidFill>
                  <a:srgbClr val="FF0000"/>
                </a:solidFill>
              </a:rPr>
              <a:t>TAI</a:t>
            </a:r>
          </a:p>
          <a:p>
            <a:r>
              <a:rPr lang="fi-FI" dirty="0"/>
              <a:t>Perheiden kanssa toimiminen ja monialainen yhteistyö Suomen evankelisluterilaisen kirkon oppimisympäristöissä </a:t>
            </a:r>
            <a:r>
              <a:rPr lang="fi-FI" dirty="0">
                <a:solidFill>
                  <a:schemeClr val="accent4">
                    <a:lumMod val="75000"/>
                  </a:schemeClr>
                </a:solidFill>
              </a:rPr>
              <a:t>2.kevät</a:t>
            </a:r>
          </a:p>
        </p:txBody>
      </p:sp>
    </p:spTree>
    <p:extLst>
      <p:ext uri="{BB962C8B-B14F-4D97-AF65-F5344CB8AC3E}">
        <p14:creationId xmlns:p14="http://schemas.microsoft.com/office/powerpoint/2010/main" val="1943443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BAE195-8E1F-3A4F-6616-09A2FA947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2BE8A93-9FC8-421D-F784-0F94B6038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 sz="3400" dirty="0">
                <a:solidFill>
                  <a:srgbClr val="FFFFFF"/>
                </a:solidFill>
              </a:rPr>
              <a:t>Vapaavalintaiset tutkinnonosat, </a:t>
            </a:r>
            <a:br>
              <a:rPr lang="fi-FI" sz="3400" dirty="0">
                <a:solidFill>
                  <a:srgbClr val="FFFFFF"/>
                </a:solidFill>
              </a:rPr>
            </a:br>
            <a:r>
              <a:rPr lang="fi-FI" sz="3400" dirty="0">
                <a:solidFill>
                  <a:srgbClr val="FFFFFF"/>
                </a:solidFill>
              </a:rPr>
              <a:t>opiskelija valitsee näistä kaksi: </a:t>
            </a:r>
            <a:br>
              <a:rPr lang="fi-FI" sz="3400" dirty="0">
                <a:solidFill>
                  <a:srgbClr val="FFFFFF"/>
                </a:solidFill>
              </a:rPr>
            </a:br>
            <a:endParaRPr lang="fi-FI" sz="3400" dirty="0">
              <a:solidFill>
                <a:srgbClr val="FFFFFF"/>
              </a:solidFill>
            </a:endParaRP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C22C010-283B-8B97-97DE-97F3B8BBB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i-FI" dirty="0"/>
              <a:t>Ilmaisun ohjaaminen</a:t>
            </a:r>
          </a:p>
          <a:p>
            <a:r>
              <a:rPr lang="fi-FI" dirty="0"/>
              <a:t>Liikunnan ohjaaminen</a:t>
            </a:r>
          </a:p>
          <a:p>
            <a:r>
              <a:rPr lang="fi-FI" dirty="0"/>
              <a:t>Luonto- ja elämystoiminnan ohjaaminen</a:t>
            </a:r>
          </a:p>
          <a:p>
            <a:r>
              <a:rPr lang="fi-FI" dirty="0"/>
              <a:t>Erityistä tukea tarvitsevien ohjaaminen</a:t>
            </a:r>
          </a:p>
          <a:p>
            <a:r>
              <a:rPr lang="fi-FI" dirty="0"/>
              <a:t>Luonto- ja elämystoiminnan ohjaaminen</a:t>
            </a:r>
          </a:p>
          <a:p>
            <a:r>
              <a:rPr lang="fi-FI" dirty="0"/>
              <a:t>Järjestö- ja vapaaehtoistoiminnan ohjaaminen</a:t>
            </a:r>
          </a:p>
          <a:p>
            <a:pPr marL="0" indent="0">
              <a:buNone/>
            </a:pPr>
            <a:r>
              <a:rPr lang="fi-FI" dirty="0">
                <a:solidFill>
                  <a:srgbClr val="7030A0"/>
                </a:solidFill>
              </a:rPr>
              <a:t>   </a:t>
            </a:r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3. syksy</a:t>
            </a:r>
          </a:p>
        </p:txBody>
      </p:sp>
    </p:spTree>
    <p:extLst>
      <p:ext uri="{BB962C8B-B14F-4D97-AF65-F5344CB8AC3E}">
        <p14:creationId xmlns:p14="http://schemas.microsoft.com/office/powerpoint/2010/main" val="1730481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31BE3B-E65A-6100-0B74-022B343F8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BDE27C1-3F11-3485-7D77-3DA65C126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fi-FI" sz="4100">
                <a:solidFill>
                  <a:srgbClr val="FFFFFF"/>
                </a:solidFill>
              </a:rPr>
              <a:t>Työelämässä oppiminen ja näytöt lv. 2026–2027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59D20B81-BEF0-9847-B734-7934E81641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768975"/>
              </p:ext>
            </p:extLst>
          </p:nvPr>
        </p:nvGraphicFramePr>
        <p:xfrm>
          <a:off x="1257255" y="1800911"/>
          <a:ext cx="9677491" cy="43513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18320">
                  <a:extLst>
                    <a:ext uri="{9D8B030D-6E8A-4147-A177-3AD203B41FA5}">
                      <a16:colId xmlns:a16="http://schemas.microsoft.com/office/drawing/2014/main" val="2898255051"/>
                    </a:ext>
                  </a:extLst>
                </a:gridCol>
                <a:gridCol w="3029179">
                  <a:extLst>
                    <a:ext uri="{9D8B030D-6E8A-4147-A177-3AD203B41FA5}">
                      <a16:colId xmlns:a16="http://schemas.microsoft.com/office/drawing/2014/main" val="1754838726"/>
                    </a:ext>
                  </a:extLst>
                </a:gridCol>
                <a:gridCol w="1927071">
                  <a:extLst>
                    <a:ext uri="{9D8B030D-6E8A-4147-A177-3AD203B41FA5}">
                      <a16:colId xmlns:a16="http://schemas.microsoft.com/office/drawing/2014/main" val="1043121882"/>
                    </a:ext>
                  </a:extLst>
                </a:gridCol>
                <a:gridCol w="1602921">
                  <a:extLst>
                    <a:ext uri="{9D8B030D-6E8A-4147-A177-3AD203B41FA5}">
                      <a16:colId xmlns:a16="http://schemas.microsoft.com/office/drawing/2014/main" val="3331461075"/>
                    </a:ext>
                  </a:extLst>
                </a:gridCol>
              </a:tblGrid>
              <a:tr h="97912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3100">
                          <a:effectLst/>
                        </a:rPr>
                        <a:t> Tutkinnonosa</a:t>
                      </a:r>
                      <a:endParaRPr lang="fi-FI" sz="31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3100">
                          <a:effectLst/>
                        </a:rPr>
                        <a:t>Työelämässä oppiminen</a:t>
                      </a:r>
                      <a:endParaRPr lang="fi-FI" sz="31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3100">
                          <a:effectLst/>
                        </a:rPr>
                        <a:t>Näyttö</a:t>
                      </a:r>
                      <a:endParaRPr lang="fi-FI" sz="31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3100">
                          <a:effectLst/>
                        </a:rPr>
                        <a:t>Arviointi-viikko</a:t>
                      </a:r>
                      <a:endParaRPr lang="fi-FI" sz="31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58142505"/>
                  </a:ext>
                </a:extLst>
              </a:tr>
              <a:tr h="14504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3100">
                          <a:effectLst/>
                        </a:rPr>
                        <a:t>Orientoiva työssäoppiminen</a:t>
                      </a:r>
                      <a:endParaRPr lang="fi-FI" sz="31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3100">
                          <a:effectLst/>
                        </a:rPr>
                        <a:t>vkot 43–46</a:t>
                      </a:r>
                    </a:p>
                    <a:p>
                      <a:pPr>
                        <a:buNone/>
                      </a:pPr>
                      <a:r>
                        <a:rPr lang="fi-FI" sz="3100">
                          <a:effectLst/>
                        </a:rPr>
                        <a:t>19.10. - 13.11.2026</a:t>
                      </a:r>
                      <a:endParaRPr lang="fi-FI" sz="31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3100">
                          <a:effectLst/>
                        </a:rPr>
                        <a:t>ei näyttöä</a:t>
                      </a:r>
                      <a:endParaRPr lang="fi-FI" sz="31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3100">
                          <a:effectLst/>
                        </a:rPr>
                        <a:t> -</a:t>
                      </a:r>
                      <a:endParaRPr lang="fi-FI" sz="31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59192451"/>
                  </a:ext>
                </a:extLst>
              </a:tr>
              <a:tr h="19217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3100">
                          <a:effectLst/>
                        </a:rPr>
                        <a:t>Ammatillinen kohtaaminen kasvatus- ja ohjausalalla</a:t>
                      </a:r>
                      <a:endParaRPr lang="fi-FI" sz="31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3100">
                          <a:effectLst/>
                        </a:rPr>
                        <a:t>vkot 2–7</a:t>
                      </a:r>
                    </a:p>
                    <a:p>
                      <a:pPr>
                        <a:buNone/>
                      </a:pPr>
                      <a:r>
                        <a:rPr lang="fi-FI" sz="3100">
                          <a:effectLst/>
                        </a:rPr>
                        <a:t>11.1 - 19.2.2027</a:t>
                      </a:r>
                      <a:endParaRPr lang="fi-FI" sz="31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3100">
                          <a:effectLst/>
                        </a:rPr>
                        <a:t> vko 8</a:t>
                      </a:r>
                    </a:p>
                    <a:p>
                      <a:pPr>
                        <a:buNone/>
                      </a:pPr>
                      <a:r>
                        <a:rPr lang="fi-FI" sz="3100">
                          <a:effectLst/>
                        </a:rPr>
                        <a:t>22.-26.2.2027</a:t>
                      </a:r>
                      <a:endParaRPr lang="fi-FI" sz="31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i-FI" sz="3100">
                          <a:effectLst/>
                        </a:rPr>
                        <a:t> vko 9</a:t>
                      </a:r>
                      <a:endParaRPr lang="fi-FI" sz="31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25880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6945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613</Words>
  <Application>Microsoft Office PowerPoint</Application>
  <PresentationFormat>Laajakuva</PresentationFormat>
  <Paragraphs>119</Paragraphs>
  <Slides>17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Office-teema</vt:lpstr>
      <vt:lpstr>Tervetuloa Portaanpäähään  Vanhempien ilta 6.9.2026</vt:lpstr>
      <vt:lpstr>PowerPoint-esitys</vt:lpstr>
      <vt:lpstr>Mitä ammatillinen koulutus on? </vt:lpstr>
      <vt:lpstr>Kasvatus- ja ohjausalan perustutkinto Lastenohjaaja 180 osp</vt:lpstr>
      <vt:lpstr>Henkilökohtainen opiskelusuunnitelma</vt:lpstr>
      <vt:lpstr>Millaisia taitoja lastenohjaajaopiskelija opiskelee?</vt:lpstr>
      <vt:lpstr>Kasvatus- ja ohjausalan perustutkinto </vt:lpstr>
      <vt:lpstr>Vapaavalintaiset tutkinnonosat,  opiskelija valitsee näistä kaksi:  </vt:lpstr>
      <vt:lpstr>Työelämässä oppiminen ja näytöt lv. 2026–2027</vt:lpstr>
      <vt:lpstr>PowerPoint-esitys</vt:lpstr>
      <vt:lpstr>Poissaolot</vt:lpstr>
      <vt:lpstr>Tuki opiskelussa</vt:lpstr>
      <vt:lpstr>Ryhmänohjaaja Johanna Rantsi  p. 044 768 8663  Opiskeluhuolto Terveydenhoitaja Kuraattori Psykologi </vt:lpstr>
      <vt:lpstr>Huoltajan rooli muuttuu – mutta ei katoa</vt:lpstr>
      <vt:lpstr> Mitkä asiat ovat olleet pinnalla ensimmäisen opiskelukuukauden aikana ?</vt:lpstr>
      <vt:lpstr> Opiskelijalle…</vt:lpstr>
      <vt:lpstr>Kysymyksiä ja keskustelun aiheita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Anni Jaloniemi</dc:creator>
  <cp:lastModifiedBy>Johanna Rantsi</cp:lastModifiedBy>
  <cp:revision>8</cp:revision>
  <dcterms:created xsi:type="dcterms:W3CDTF">2022-08-10T10:35:59Z</dcterms:created>
  <dcterms:modified xsi:type="dcterms:W3CDTF">2026-09-04T16:16:56Z</dcterms:modified>
</cp:coreProperties>
</file>