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1pPr>
    <a:lvl2pPr marL="0" marR="0" indent="4572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2pPr>
    <a:lvl3pPr marL="0" marR="0" indent="9144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3pPr>
    <a:lvl4pPr marL="0" marR="0" indent="13716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4pPr>
    <a:lvl5pPr marL="0" marR="0" indent="18288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5pPr>
    <a:lvl6pPr marL="0" marR="0" indent="22860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6pPr>
    <a:lvl7pPr marL="0" marR="0" indent="27432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7pPr>
    <a:lvl8pPr marL="0" marR="0" indent="32004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8pPr>
    <a:lvl9pPr marL="0" marR="0" indent="365760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A9A9A9"/>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b="def" i="def"/>
      <a:tcStyle>
        <a:tcBdr/>
        <a:fill>
          <a:solidFill>
            <a:srgbClr val="A9A9A9"/>
          </a:solidFill>
        </a:fill>
      </a:tcStyle>
    </a:band2H>
    <a:firstCol>
      <a:tcTxStyle b="on" i="off">
        <a:fontRef idx="minor">
          <a:srgbClr val="000000"/>
        </a:fontRef>
        <a:srgbClr val="000000"/>
      </a:tcTxStyle>
      <a:tcStyle>
        <a:tcBdr>
          <a:left>
            <a:ln w="12700" cap="flat">
              <a:solidFill>
                <a:srgbClr val="A9A9A9"/>
              </a:solidFill>
              <a:prstDash val="solid"/>
              <a:miter lim="400000"/>
            </a:ln>
          </a:left>
          <a:right>
            <a:ln w="254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
          <a:latin typeface="Graphik"/>
          <a:ea typeface="Graphik"/>
          <a:cs typeface="Graphik"/>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00A1FF"/>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
          <a:latin typeface="Graphik"/>
          <a:ea typeface="Graphik"/>
          <a:cs typeface="Graphik"/>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b="def" i="def"/>
      <a:tcStyle>
        <a:tcBdr/>
        <a:fill>
          <a:solidFill>
            <a:srgbClr val="A9A9A9"/>
          </a:solidFill>
        </a:fill>
      </a:tcStyle>
    </a:band2H>
    <a:firstCol>
      <a:tcTxStyle b="off" i="off">
        <a:font>
          <a:latin typeface="Graphik Medium"/>
          <a:ea typeface="Graphik Medium"/>
          <a:cs typeface="Graphik Medium"/>
        </a:font>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13B100"/>
          </a:solidFill>
        </a:fill>
      </a:tcStyle>
    </a:firstCol>
    <a:lastRow>
      <a:tcTxStyle b="off" i="off">
        <a:font>
          <a:latin typeface="Graphik"/>
          <a:ea typeface="Graphik"/>
          <a:cs typeface="Graphik"/>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Graphik Medium"/>
          <a:ea typeface="Graphik Medium"/>
          <a:cs typeface="Graphik Medium"/>
        </a:font>
        <a:srgbClr val="FFFFFF"/>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solidFill>
            <a:schemeClr val="accent3">
              <a:hueOff val="552055"/>
              <a:lumOff val="-12548"/>
            </a:schemeClr>
          </a:solidFill>
        </a:fill>
      </a:tcStyle>
    </a:firstRow>
  </a:tblStyle>
  <a:tblStyle styleId="{CF821DB8-F4EB-4A41-A1BA-3FCAFE7338EE}" styleName="">
    <a:tblBg/>
    <a:wholeTbl>
      <a:tcTxStyle b="off" i="off">
        <a:font>
          <a:latin typeface="Graphik"/>
          <a:ea typeface="Graphik"/>
          <a:cs typeface="Graphik"/>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b="def" i="def"/>
      <a:tcStyle>
        <a:tcBdr/>
        <a:fill>
          <a:solidFill>
            <a:srgbClr val="A9A9A9"/>
          </a:solidFill>
        </a:fill>
      </a:tcStyle>
    </a:band2H>
    <a:firstCol>
      <a:tcTxStyle b="off" i="off">
        <a:font>
          <a:latin typeface="Graphik Medium"/>
          <a:ea typeface="Graphik Medium"/>
          <a:cs typeface="Graphik Medium"/>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Graphik Medium"/>
          <a:ea typeface="Graphik Medium"/>
          <a:cs typeface="Graphik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
          <a:latin typeface="Graphik"/>
          <a:ea typeface="Graphik"/>
          <a:cs typeface="Graphik"/>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b="def" i="def"/>
      <a:tcStyle>
        <a:tcBdr/>
        <a:fill>
          <a:solidFill>
            <a:srgbClr val="A9A9A9"/>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9A9A9"/>
              </a:solidFill>
              <a:prstDash val="solid"/>
              <a:miter lim="400000"/>
            </a:ln>
          </a:top>
          <a:bottom>
            <a:ln w="381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
          <a:latin typeface="Graphik"/>
          <a:ea typeface="Graphik"/>
          <a:cs typeface="Graphik"/>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b="def" i="def"/>
      <a:tcStyle>
        <a:tcBdr/>
        <a:fill>
          <a:solidFill>
            <a:srgbClr val="A9A9A9"/>
          </a:solidFill>
        </a:fill>
      </a:tcStyle>
    </a:band2H>
    <a:firstCol>
      <a:tcTxStyle b="on" i="off">
        <a:fontRef idx="minor">
          <a:srgbClr val="000000"/>
        </a:fontRef>
        <a:srgbClr val="000000"/>
      </a:tcTxStyle>
      <a:tcStyle>
        <a:tcBdr>
          <a:left>
            <a:ln w="12700" cap="flat">
              <a:solidFill>
                <a:srgbClr val="A9A9A9"/>
              </a:solidFill>
              <a:prstDash val="solid"/>
              <a:miter lim="400000"/>
            </a:ln>
          </a:left>
          <a:right>
            <a:ln w="381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64646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Presentation Title"/>
          <p:cNvSpPr txBox="1"/>
          <p:nvPr>
            <p:ph type="title" hasCustomPrompt="1"/>
          </p:nvPr>
        </p:nvSpPr>
        <p:spPr>
          <a:xfrm>
            <a:off x="1270000" y="3289300"/>
            <a:ext cx="21844000" cy="3879454"/>
          </a:xfrm>
          <a:prstGeom prst="rect">
            <a:avLst/>
          </a:prstGeom>
        </p:spPr>
        <p:txBody>
          <a:bodyPr/>
          <a:lstStyle>
            <a:lvl1pPr defTabSz="2438338">
              <a:lnSpc>
                <a:spcPct val="90000"/>
              </a:lnSpc>
              <a:defRPr spc="-348" sz="11600">
                <a:gradFill flip="none" rotWithShape="1">
                  <a:gsLst>
                    <a:gs pos="0">
                      <a:srgbClr val="1E98FD"/>
                    </a:gs>
                    <a:gs pos="100000">
                      <a:srgbClr val="FF00F7"/>
                    </a:gs>
                  </a:gsLst>
                  <a:lin ang="3960000" scaled="0"/>
                </a:gradFill>
              </a:defRPr>
            </a:lvl1pPr>
          </a:lstStyle>
          <a:p>
            <a:pPr/>
            <a:r>
              <a:t>Presentation Title</a:t>
            </a:r>
          </a:p>
        </p:txBody>
      </p:sp>
      <p:sp>
        <p:nvSpPr>
          <p:cNvPr id="12" name="Author and Date"/>
          <p:cNvSpPr txBox="1"/>
          <p:nvPr>
            <p:ph type="body" sz="quarter" idx="21" hasCustomPrompt="1"/>
          </p:nvPr>
        </p:nvSpPr>
        <p:spPr>
          <a:xfrm>
            <a:off x="1270000" y="12160429"/>
            <a:ext cx="21844000" cy="694056"/>
          </a:xfrm>
          <a:prstGeom prst="rect">
            <a:avLst/>
          </a:prstGeom>
        </p:spPr>
        <p:txBody>
          <a:bodyPr/>
          <a:lstStyle>
            <a:lvl1pPr marL="0" indent="0" algn="ctr" defTabSz="825500">
              <a:spcBef>
                <a:spcPts val="0"/>
              </a:spcBef>
              <a:buClrTx/>
              <a:buSzTx/>
              <a:buNone/>
              <a:defRPr sz="3500">
                <a:latin typeface="Graphik Medium"/>
                <a:ea typeface="Graphik Medium"/>
                <a:cs typeface="Graphik Medium"/>
                <a:sym typeface="Graphik Medium"/>
              </a:defRPr>
            </a:lvl1pPr>
          </a:lstStyle>
          <a:p>
            <a:pPr/>
            <a:r>
              <a:t>Author and Date</a:t>
            </a:r>
          </a:p>
        </p:txBody>
      </p:sp>
      <p:sp>
        <p:nvSpPr>
          <p:cNvPr id="13" name="Body Level One…"/>
          <p:cNvSpPr txBox="1"/>
          <p:nvPr>
            <p:ph type="body" sz="quarter" idx="1" hasCustomPrompt="1"/>
          </p:nvPr>
        </p:nvSpPr>
        <p:spPr>
          <a:xfrm>
            <a:off x="1270000" y="6985000"/>
            <a:ext cx="21844000" cy="2512352"/>
          </a:xfrm>
          <a:prstGeom prst="rect">
            <a:avLst/>
          </a:prstGeom>
        </p:spPr>
        <p:txBody>
          <a:bodyPr/>
          <a:lstStyle>
            <a:lvl1pPr marL="0" indent="0" algn="ctr" defTabSz="825500">
              <a:spcBef>
                <a:spcPts val="0"/>
              </a:spcBef>
              <a:buClrTx/>
              <a:buSzTx/>
              <a:buNone/>
              <a:defRPr sz="6400">
                <a:latin typeface="Graphik Medium"/>
                <a:ea typeface="Graphik Medium"/>
                <a:cs typeface="Graphik Medium"/>
                <a:sym typeface="Graphik Medium"/>
              </a:defRPr>
            </a:lvl1pPr>
            <a:lvl2pPr marL="0" indent="0" algn="ctr" defTabSz="825500">
              <a:spcBef>
                <a:spcPts val="0"/>
              </a:spcBef>
              <a:buClrTx/>
              <a:buSzTx/>
              <a:buNone/>
              <a:defRPr sz="6400">
                <a:latin typeface="Graphik Medium"/>
                <a:ea typeface="Graphik Medium"/>
                <a:cs typeface="Graphik Medium"/>
                <a:sym typeface="Graphik Medium"/>
              </a:defRPr>
            </a:lvl2pPr>
            <a:lvl3pPr marL="0" indent="0" algn="ctr" defTabSz="825500">
              <a:spcBef>
                <a:spcPts val="0"/>
              </a:spcBef>
              <a:buClrTx/>
              <a:buSzTx/>
              <a:buNone/>
              <a:defRPr sz="6400">
                <a:latin typeface="Graphik Medium"/>
                <a:ea typeface="Graphik Medium"/>
                <a:cs typeface="Graphik Medium"/>
                <a:sym typeface="Graphik Medium"/>
              </a:defRPr>
            </a:lvl3pPr>
            <a:lvl4pPr marL="0" indent="0" algn="ctr" defTabSz="825500">
              <a:spcBef>
                <a:spcPts val="0"/>
              </a:spcBef>
              <a:buClrTx/>
              <a:buSzTx/>
              <a:buNone/>
              <a:defRPr sz="6400">
                <a:latin typeface="Graphik Medium"/>
                <a:ea typeface="Graphik Medium"/>
                <a:cs typeface="Graphik Medium"/>
                <a:sym typeface="Graphik Medium"/>
              </a:defRPr>
            </a:lvl4pPr>
            <a:lvl5pPr marL="0" indent="0" algn="ctr" defTabSz="825500">
              <a:spcBef>
                <a:spcPts val="0"/>
              </a:spcBef>
              <a:buClrTx/>
              <a:buSzTx/>
              <a:buNone/>
              <a:defRPr sz="6400">
                <a:latin typeface="Graphik Medium"/>
                <a:ea typeface="Graphik Medium"/>
                <a:cs typeface="Graphik Medium"/>
                <a:sym typeface="Graphik Medium"/>
              </a:defRPr>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70000" y="4927600"/>
            <a:ext cx="21844000" cy="3902869"/>
          </a:xfrm>
          <a:prstGeom prst="rect">
            <a:avLst/>
          </a:prstGeom>
        </p:spPr>
        <p:txBody>
          <a:bodyPr anchor="ctr"/>
          <a:lstStyle>
            <a:lvl1pPr marL="0" indent="0" algn="ctr">
              <a:spcBef>
                <a:spcPts val="0"/>
              </a:spcBef>
              <a:buClrTx/>
              <a:buSzTx/>
              <a:buNone/>
              <a:defRPr spc="-252" sz="8400">
                <a:gradFill flip="none" rotWithShape="1">
                  <a:gsLst>
                    <a:gs pos="0">
                      <a:srgbClr val="1E98FD"/>
                    </a:gs>
                    <a:gs pos="100000">
                      <a:srgbClr val="FF00F7"/>
                    </a:gs>
                  </a:gsLst>
                  <a:lin ang="3960000" scaled="0"/>
                </a:gradFill>
                <a:latin typeface="Graphik Medium"/>
                <a:ea typeface="Graphik Medium"/>
                <a:cs typeface="Graphik Medium"/>
                <a:sym typeface="Graphik Medium"/>
              </a:defRPr>
            </a:lvl1pPr>
            <a:lvl2pPr marL="0" indent="457200" algn="ctr">
              <a:spcBef>
                <a:spcPts val="0"/>
              </a:spcBef>
              <a:buClrTx/>
              <a:buSzTx/>
              <a:buNone/>
              <a:defRPr spc="-252" sz="8400">
                <a:gradFill flip="none" rotWithShape="1">
                  <a:gsLst>
                    <a:gs pos="0">
                      <a:srgbClr val="1E98FD"/>
                    </a:gs>
                    <a:gs pos="100000">
                      <a:srgbClr val="FF00F7"/>
                    </a:gs>
                  </a:gsLst>
                  <a:lin ang="3960000" scaled="0"/>
                </a:gradFill>
                <a:latin typeface="Graphik Medium"/>
                <a:ea typeface="Graphik Medium"/>
                <a:cs typeface="Graphik Medium"/>
                <a:sym typeface="Graphik Medium"/>
              </a:defRPr>
            </a:lvl2pPr>
            <a:lvl3pPr marL="0" indent="914400" algn="ctr">
              <a:spcBef>
                <a:spcPts val="0"/>
              </a:spcBef>
              <a:buClrTx/>
              <a:buSzTx/>
              <a:buNone/>
              <a:defRPr spc="-252" sz="8400">
                <a:gradFill flip="none" rotWithShape="1">
                  <a:gsLst>
                    <a:gs pos="0">
                      <a:srgbClr val="1E98FD"/>
                    </a:gs>
                    <a:gs pos="100000">
                      <a:srgbClr val="FF00F7"/>
                    </a:gs>
                  </a:gsLst>
                  <a:lin ang="3960000" scaled="0"/>
                </a:gradFill>
                <a:latin typeface="Graphik Medium"/>
                <a:ea typeface="Graphik Medium"/>
                <a:cs typeface="Graphik Medium"/>
                <a:sym typeface="Graphik Medium"/>
              </a:defRPr>
            </a:lvl3pPr>
            <a:lvl4pPr marL="0" indent="1371600" algn="ctr">
              <a:spcBef>
                <a:spcPts val="0"/>
              </a:spcBef>
              <a:buClrTx/>
              <a:buSzTx/>
              <a:buNone/>
              <a:defRPr spc="-252" sz="8400">
                <a:gradFill flip="none" rotWithShape="1">
                  <a:gsLst>
                    <a:gs pos="0">
                      <a:srgbClr val="1E98FD"/>
                    </a:gs>
                    <a:gs pos="100000">
                      <a:srgbClr val="FF00F7"/>
                    </a:gs>
                  </a:gsLst>
                  <a:lin ang="3960000" scaled="0"/>
                </a:gradFill>
                <a:latin typeface="Graphik Medium"/>
                <a:ea typeface="Graphik Medium"/>
                <a:cs typeface="Graphik Medium"/>
                <a:sym typeface="Graphik Medium"/>
              </a:defRPr>
            </a:lvl4pPr>
            <a:lvl5pPr marL="0" indent="1828800" algn="ctr">
              <a:spcBef>
                <a:spcPts val="0"/>
              </a:spcBef>
              <a:buClrTx/>
              <a:buSzTx/>
              <a:buNone/>
              <a:defRPr spc="-252" sz="8400">
                <a:gradFill flip="none" rotWithShape="1">
                  <a:gsLst>
                    <a:gs pos="0">
                      <a:srgbClr val="1E98FD"/>
                    </a:gs>
                    <a:gs pos="100000">
                      <a:srgbClr val="FF00F7"/>
                    </a:gs>
                  </a:gsLst>
                  <a:lin ang="3960000" scaled="0"/>
                </a:gradFill>
                <a:latin typeface="Graphik Medium"/>
                <a:ea typeface="Graphik Medium"/>
                <a:cs typeface="Graphik Medium"/>
                <a:sym typeface="Graphik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Body Level One…"/>
          <p:cNvSpPr txBox="1"/>
          <p:nvPr>
            <p:ph type="body" sz="half" idx="1" hasCustomPrompt="1"/>
          </p:nvPr>
        </p:nvSpPr>
        <p:spPr>
          <a:xfrm>
            <a:off x="1270000" y="3906096"/>
            <a:ext cx="21844000" cy="4488604"/>
          </a:xfrm>
          <a:prstGeom prst="rect">
            <a:avLst/>
          </a:prstGeom>
        </p:spPr>
        <p:txBody>
          <a:bodyPr anchor="b"/>
          <a:lstStyle>
            <a:lvl1pPr marL="0" indent="0" algn="ctr" defTabSz="2438338">
              <a:lnSpc>
                <a:spcPct val="80000"/>
              </a:lnSpc>
              <a:spcBef>
                <a:spcPts val="0"/>
              </a:spcBef>
              <a:buClrTx/>
              <a:buSzTx/>
              <a:buNone/>
              <a:defRPr spc="-448" sz="22400">
                <a:gradFill flip="none" rotWithShape="1">
                  <a:gsLst>
                    <a:gs pos="0">
                      <a:srgbClr val="1E98FD"/>
                    </a:gs>
                    <a:gs pos="100000">
                      <a:srgbClr val="FF00F7"/>
                    </a:gs>
                  </a:gsLst>
                  <a:lin ang="3960000" scaled="0"/>
                </a:gradFill>
                <a:latin typeface="+mn-lt"/>
                <a:ea typeface="+mn-ea"/>
                <a:cs typeface="+mn-cs"/>
                <a:sym typeface="Graphik Semibold"/>
              </a:defRPr>
            </a:lvl1pPr>
            <a:lvl2pPr marL="0" indent="457200" algn="ctr" defTabSz="2438338">
              <a:lnSpc>
                <a:spcPct val="80000"/>
              </a:lnSpc>
              <a:spcBef>
                <a:spcPts val="0"/>
              </a:spcBef>
              <a:buClrTx/>
              <a:buSzTx/>
              <a:buNone/>
              <a:defRPr spc="-448" sz="22400">
                <a:gradFill flip="none" rotWithShape="1">
                  <a:gsLst>
                    <a:gs pos="0">
                      <a:srgbClr val="1E98FD"/>
                    </a:gs>
                    <a:gs pos="100000">
                      <a:srgbClr val="FF00F7"/>
                    </a:gs>
                  </a:gsLst>
                  <a:lin ang="3960000" scaled="0"/>
                </a:gradFill>
                <a:latin typeface="+mn-lt"/>
                <a:ea typeface="+mn-ea"/>
                <a:cs typeface="+mn-cs"/>
                <a:sym typeface="Graphik Semibold"/>
              </a:defRPr>
            </a:lvl2pPr>
            <a:lvl3pPr marL="0" indent="914400" algn="ctr" defTabSz="2438338">
              <a:lnSpc>
                <a:spcPct val="80000"/>
              </a:lnSpc>
              <a:spcBef>
                <a:spcPts val="0"/>
              </a:spcBef>
              <a:buClrTx/>
              <a:buSzTx/>
              <a:buNone/>
              <a:defRPr spc="-448" sz="22400">
                <a:gradFill flip="none" rotWithShape="1">
                  <a:gsLst>
                    <a:gs pos="0">
                      <a:srgbClr val="1E98FD"/>
                    </a:gs>
                    <a:gs pos="100000">
                      <a:srgbClr val="FF00F7"/>
                    </a:gs>
                  </a:gsLst>
                  <a:lin ang="3960000" scaled="0"/>
                </a:gradFill>
                <a:latin typeface="+mn-lt"/>
                <a:ea typeface="+mn-ea"/>
                <a:cs typeface="+mn-cs"/>
                <a:sym typeface="Graphik Semibold"/>
              </a:defRPr>
            </a:lvl3pPr>
            <a:lvl4pPr marL="0" indent="1371600" algn="ctr" defTabSz="2438338">
              <a:lnSpc>
                <a:spcPct val="80000"/>
              </a:lnSpc>
              <a:spcBef>
                <a:spcPts val="0"/>
              </a:spcBef>
              <a:buClrTx/>
              <a:buSzTx/>
              <a:buNone/>
              <a:defRPr spc="-448" sz="22400">
                <a:gradFill flip="none" rotWithShape="1">
                  <a:gsLst>
                    <a:gs pos="0">
                      <a:srgbClr val="1E98FD"/>
                    </a:gs>
                    <a:gs pos="100000">
                      <a:srgbClr val="FF00F7"/>
                    </a:gs>
                  </a:gsLst>
                  <a:lin ang="3960000" scaled="0"/>
                </a:gradFill>
                <a:latin typeface="+mn-lt"/>
                <a:ea typeface="+mn-ea"/>
                <a:cs typeface="+mn-cs"/>
                <a:sym typeface="Graphik Semibold"/>
              </a:defRPr>
            </a:lvl4pPr>
            <a:lvl5pPr marL="0" indent="1828800" algn="ctr" defTabSz="2438338">
              <a:lnSpc>
                <a:spcPct val="80000"/>
              </a:lnSpc>
              <a:spcBef>
                <a:spcPts val="0"/>
              </a:spcBef>
              <a:buClrTx/>
              <a:buSzTx/>
              <a:buNone/>
              <a:defRPr spc="-448" sz="22400">
                <a:gradFill flip="none" rotWithShape="1">
                  <a:gsLst>
                    <a:gs pos="0">
                      <a:srgbClr val="1E98FD"/>
                    </a:gs>
                    <a:gs pos="100000">
                      <a:srgbClr val="FF00F7"/>
                    </a:gs>
                  </a:gsLst>
                  <a:lin ang="3960000" scaled="0"/>
                </a:gradFill>
                <a:latin typeface="+mn-lt"/>
                <a:ea typeface="+mn-ea"/>
                <a:cs typeface="+mn-cs"/>
                <a:sym typeface="Graphik Semibold"/>
              </a:defRPr>
            </a:lvl5pPr>
          </a:lstStyle>
          <a:p>
            <a:pPr/>
            <a:r>
              <a:t>100%</a:t>
            </a:r>
          </a:p>
          <a:p>
            <a:pPr lvl="1"/>
            <a:r>
              <a:t/>
            </a:r>
          </a:p>
          <a:p>
            <a:pPr lvl="2"/>
            <a:r>
              <a:t/>
            </a:r>
          </a:p>
          <a:p>
            <a:pPr lvl="3"/>
            <a:r>
              <a:t/>
            </a:r>
          </a:p>
          <a:p>
            <a:pPr lvl="4"/>
            <a:r>
              <a:t/>
            </a:r>
          </a:p>
        </p:txBody>
      </p:sp>
      <p:sp>
        <p:nvSpPr>
          <p:cNvPr id="107" name="Fact information"/>
          <p:cNvSpPr txBox="1"/>
          <p:nvPr>
            <p:ph type="body" sz="quarter" idx="21" hasCustomPrompt="1"/>
          </p:nvPr>
        </p:nvSpPr>
        <p:spPr>
          <a:xfrm>
            <a:off x="1270000" y="8521700"/>
            <a:ext cx="21844000" cy="1016000"/>
          </a:xfrm>
          <a:prstGeom prst="rect">
            <a:avLst/>
          </a:prstGeom>
        </p:spPr>
        <p:txBody>
          <a:bodyPr/>
          <a:lstStyle>
            <a:lvl1pPr marL="0" indent="0" algn="ctr" defTabSz="825500">
              <a:spcBef>
                <a:spcPts val="0"/>
              </a:spcBef>
              <a:buClrTx/>
              <a:buSzTx/>
              <a:buNone/>
              <a:defRPr sz="4400">
                <a:latin typeface="Graphik Medium"/>
                <a:ea typeface="Graphik Medium"/>
                <a:cs typeface="Graphik Medium"/>
                <a:sym typeface="Graphik Medium"/>
              </a:defRPr>
            </a:lvl1pPr>
          </a:lstStyle>
          <a:p>
            <a:pPr/>
            <a:r>
              <a:t>Fact information</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1270000" y="11155086"/>
            <a:ext cx="21844000" cy="832613"/>
          </a:xfrm>
          <a:prstGeom prst="rect">
            <a:avLst/>
          </a:prstGeom>
        </p:spPr>
        <p:txBody>
          <a:bodyPr anchor="ctr"/>
          <a:lstStyle>
            <a:lvl1pPr marL="0" indent="0" algn="ctr" defTabSz="825500">
              <a:spcBef>
                <a:spcPts val="0"/>
              </a:spcBef>
              <a:buClrTx/>
              <a:buSzTx/>
              <a:buNone/>
              <a:defRPr sz="4400">
                <a:latin typeface="Graphik Medium"/>
                <a:ea typeface="Graphik Medium"/>
                <a:cs typeface="Graphik Medium"/>
                <a:sym typeface="Graphik Medium"/>
              </a:defRPr>
            </a:lvl1pPr>
          </a:lstStyle>
          <a:p>
            <a:pPr/>
            <a:r>
              <a:t>Attribution</a:t>
            </a:r>
          </a:p>
        </p:txBody>
      </p:sp>
      <p:sp>
        <p:nvSpPr>
          <p:cNvPr id="116" name="Body Level One…"/>
          <p:cNvSpPr txBox="1"/>
          <p:nvPr>
            <p:ph type="body" sz="half" idx="1" hasCustomPrompt="1"/>
          </p:nvPr>
        </p:nvSpPr>
        <p:spPr>
          <a:xfrm>
            <a:off x="1270000" y="5141969"/>
            <a:ext cx="21844000" cy="3430191"/>
          </a:xfrm>
          <a:prstGeom prst="rect">
            <a:avLst/>
          </a:prstGeom>
        </p:spPr>
        <p:txBody>
          <a:bodyPr anchor="ctr"/>
          <a:lstStyle>
            <a:lvl1pPr marL="0" indent="0" algn="ctr">
              <a:lnSpc>
                <a:spcPct val="80000"/>
              </a:lnSpc>
              <a:spcBef>
                <a:spcPts val="0"/>
              </a:spcBef>
              <a:buClrTx/>
              <a:buSzTx/>
              <a:buNone/>
              <a:defRPr spc="-168" sz="8400">
                <a:gradFill flip="none" rotWithShape="1">
                  <a:gsLst>
                    <a:gs pos="0">
                      <a:srgbClr val="FF00D8"/>
                    </a:gs>
                    <a:gs pos="100000">
                      <a:srgbClr val="FF542E"/>
                    </a:gs>
                  </a:gsLst>
                  <a:lin ang="3960000" scaled="0"/>
                </a:gradFill>
                <a:latin typeface="+mn-lt"/>
                <a:ea typeface="+mn-ea"/>
                <a:cs typeface="+mn-cs"/>
                <a:sym typeface="Graphik Semibold"/>
              </a:defRPr>
            </a:lvl1pPr>
            <a:lvl2pPr marL="0" indent="457200" algn="ctr">
              <a:lnSpc>
                <a:spcPct val="80000"/>
              </a:lnSpc>
              <a:spcBef>
                <a:spcPts val="0"/>
              </a:spcBef>
              <a:buClrTx/>
              <a:buSzTx/>
              <a:buNone/>
              <a:defRPr spc="-168" sz="8400">
                <a:gradFill flip="none" rotWithShape="1">
                  <a:gsLst>
                    <a:gs pos="0">
                      <a:srgbClr val="FF00D8"/>
                    </a:gs>
                    <a:gs pos="100000">
                      <a:srgbClr val="FF542E"/>
                    </a:gs>
                  </a:gsLst>
                  <a:lin ang="3960000" scaled="0"/>
                </a:gradFill>
                <a:latin typeface="+mn-lt"/>
                <a:ea typeface="+mn-ea"/>
                <a:cs typeface="+mn-cs"/>
                <a:sym typeface="Graphik Semibold"/>
              </a:defRPr>
            </a:lvl2pPr>
            <a:lvl3pPr marL="0" indent="914400" algn="ctr">
              <a:lnSpc>
                <a:spcPct val="80000"/>
              </a:lnSpc>
              <a:spcBef>
                <a:spcPts val="0"/>
              </a:spcBef>
              <a:buClrTx/>
              <a:buSzTx/>
              <a:buNone/>
              <a:defRPr spc="-168" sz="8400">
                <a:gradFill flip="none" rotWithShape="1">
                  <a:gsLst>
                    <a:gs pos="0">
                      <a:srgbClr val="FF00D8"/>
                    </a:gs>
                    <a:gs pos="100000">
                      <a:srgbClr val="FF542E"/>
                    </a:gs>
                  </a:gsLst>
                  <a:lin ang="3960000" scaled="0"/>
                </a:gradFill>
                <a:latin typeface="+mn-lt"/>
                <a:ea typeface="+mn-ea"/>
                <a:cs typeface="+mn-cs"/>
                <a:sym typeface="Graphik Semibold"/>
              </a:defRPr>
            </a:lvl3pPr>
            <a:lvl4pPr marL="0" indent="1371600" algn="ctr">
              <a:lnSpc>
                <a:spcPct val="80000"/>
              </a:lnSpc>
              <a:spcBef>
                <a:spcPts val="0"/>
              </a:spcBef>
              <a:buClrTx/>
              <a:buSzTx/>
              <a:buNone/>
              <a:defRPr spc="-168" sz="8400">
                <a:gradFill flip="none" rotWithShape="1">
                  <a:gsLst>
                    <a:gs pos="0">
                      <a:srgbClr val="FF00D8"/>
                    </a:gs>
                    <a:gs pos="100000">
                      <a:srgbClr val="FF542E"/>
                    </a:gs>
                  </a:gsLst>
                  <a:lin ang="3960000" scaled="0"/>
                </a:gradFill>
                <a:latin typeface="+mn-lt"/>
                <a:ea typeface="+mn-ea"/>
                <a:cs typeface="+mn-cs"/>
                <a:sym typeface="Graphik Semibold"/>
              </a:defRPr>
            </a:lvl4pPr>
            <a:lvl5pPr marL="0" indent="1828800" algn="ctr">
              <a:lnSpc>
                <a:spcPct val="80000"/>
              </a:lnSpc>
              <a:spcBef>
                <a:spcPts val="0"/>
              </a:spcBef>
              <a:buClrTx/>
              <a:buSzTx/>
              <a:buNone/>
              <a:defRPr spc="-168" sz="8400">
                <a:gradFill flip="none" rotWithShape="1">
                  <a:gsLst>
                    <a:gs pos="0">
                      <a:srgbClr val="FF00D8"/>
                    </a:gs>
                    <a:gs pos="100000">
                      <a:srgbClr val="FF542E"/>
                    </a:gs>
                  </a:gsLst>
                  <a:lin ang="3960000" scaled="0"/>
                </a:gradFill>
                <a:latin typeface="+mn-lt"/>
                <a:ea typeface="+mn-ea"/>
                <a:cs typeface="+mn-cs"/>
                <a:sym typeface="Graphik Semibold"/>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988149250_2145x1620.jpg"/>
          <p:cNvSpPr/>
          <p:nvPr>
            <p:ph type="pic" sz="half" idx="21"/>
          </p:nvPr>
        </p:nvSpPr>
        <p:spPr>
          <a:xfrm>
            <a:off x="12192000" y="4813300"/>
            <a:ext cx="12192000" cy="9207945"/>
          </a:xfrm>
          <a:prstGeom prst="rect">
            <a:avLst/>
          </a:prstGeom>
        </p:spPr>
        <p:txBody>
          <a:bodyPr lIns="91439" tIns="45719" rIns="91439" bIns="45719">
            <a:noAutofit/>
          </a:bodyPr>
          <a:lstStyle/>
          <a:p>
            <a:pPr/>
          </a:p>
        </p:txBody>
      </p:sp>
      <p:sp>
        <p:nvSpPr>
          <p:cNvPr id="125" name="1169517375_2880x1920.jpg"/>
          <p:cNvSpPr/>
          <p:nvPr>
            <p:ph type="pic" sz="half" idx="22"/>
          </p:nvPr>
        </p:nvSpPr>
        <p:spPr>
          <a:xfrm>
            <a:off x="12192000" y="-628650"/>
            <a:ext cx="12192000" cy="8128000"/>
          </a:xfrm>
          <a:prstGeom prst="rect">
            <a:avLst/>
          </a:prstGeom>
        </p:spPr>
        <p:txBody>
          <a:bodyPr lIns="91439" tIns="45719" rIns="91439" bIns="45719">
            <a:noAutofit/>
          </a:bodyPr>
          <a:lstStyle/>
          <a:p>
            <a:pPr/>
          </a:p>
        </p:txBody>
      </p:sp>
      <p:sp>
        <p:nvSpPr>
          <p:cNvPr id="126" name="184386109_2439x1626.jpg"/>
          <p:cNvSpPr/>
          <p:nvPr>
            <p:ph type="pic" idx="23"/>
          </p:nvPr>
        </p:nvSpPr>
        <p:spPr>
          <a:xfrm>
            <a:off x="-4203700" y="0"/>
            <a:ext cx="20574000" cy="13716000"/>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1169517375_2880x1920.jpg"/>
          <p:cNvSpPr/>
          <p:nvPr>
            <p:ph type="pic" idx="21"/>
          </p:nvPr>
        </p:nvSpPr>
        <p:spPr>
          <a:xfrm>
            <a:off x="0" y="-1270000"/>
            <a:ext cx="24384000" cy="16256001"/>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1169517375_2880x1920.jpg"/>
          <p:cNvSpPr/>
          <p:nvPr>
            <p:ph type="pic" idx="21"/>
          </p:nvPr>
        </p:nvSpPr>
        <p:spPr>
          <a:xfrm>
            <a:off x="0" y="-1270000"/>
            <a:ext cx="24384000" cy="16256001"/>
          </a:xfrm>
          <a:prstGeom prst="rect">
            <a:avLst/>
          </a:prstGeom>
        </p:spPr>
        <p:txBody>
          <a:bodyPr lIns="91439" tIns="45719" rIns="91439" bIns="45719">
            <a:noAutofit/>
          </a:bodyPr>
          <a:lstStyle/>
          <a:p>
            <a:pPr/>
          </a:p>
        </p:txBody>
      </p:sp>
      <p:sp>
        <p:nvSpPr>
          <p:cNvPr id="22" name="Author and Date"/>
          <p:cNvSpPr txBox="1"/>
          <p:nvPr>
            <p:ph type="body" sz="quarter" idx="22" hasCustomPrompt="1"/>
          </p:nvPr>
        </p:nvSpPr>
        <p:spPr>
          <a:xfrm>
            <a:off x="1270000" y="12166600"/>
            <a:ext cx="21844000" cy="694055"/>
          </a:xfrm>
          <a:prstGeom prst="rect">
            <a:avLst/>
          </a:prstGeom>
        </p:spPr>
        <p:txBody>
          <a:bodyPr/>
          <a:lstStyle>
            <a:lvl1pPr marL="0" indent="0" algn="ctr" defTabSz="825500">
              <a:spcBef>
                <a:spcPts val="0"/>
              </a:spcBef>
              <a:buClrTx/>
              <a:buSzTx/>
              <a:buNone/>
              <a:defRPr sz="3500">
                <a:solidFill>
                  <a:srgbClr val="FFFFFF"/>
                </a:solidFill>
                <a:latin typeface="Graphik Medium"/>
                <a:ea typeface="Graphik Medium"/>
                <a:cs typeface="Graphik Medium"/>
                <a:sym typeface="Graphik Medium"/>
              </a:defRPr>
            </a:lvl1pPr>
          </a:lstStyle>
          <a:p>
            <a:pPr/>
            <a:r>
              <a:t>Author and Date</a:t>
            </a:r>
          </a:p>
        </p:txBody>
      </p:sp>
      <p:sp>
        <p:nvSpPr>
          <p:cNvPr id="23" name="Presentation Title"/>
          <p:cNvSpPr txBox="1"/>
          <p:nvPr>
            <p:ph type="title" hasCustomPrompt="1"/>
          </p:nvPr>
        </p:nvSpPr>
        <p:spPr>
          <a:xfrm>
            <a:off x="1270000" y="3289300"/>
            <a:ext cx="21844000" cy="3873500"/>
          </a:xfrm>
          <a:prstGeom prst="rect">
            <a:avLst/>
          </a:prstGeom>
        </p:spPr>
        <p:txBody>
          <a:bodyPr/>
          <a:lstStyle>
            <a:lvl1pPr defTabSz="2438400">
              <a:lnSpc>
                <a:spcPct val="90000"/>
              </a:lnSpc>
              <a:defRPr spc="-348" sz="11600">
                <a:solidFill>
                  <a:srgbClr val="FFFFFF"/>
                </a:solidFill>
              </a:defRPr>
            </a:lvl1pPr>
          </a:lstStyle>
          <a:p>
            <a:pPr/>
            <a:r>
              <a:t>Presentation Title</a:t>
            </a:r>
          </a:p>
        </p:txBody>
      </p:sp>
      <p:sp>
        <p:nvSpPr>
          <p:cNvPr id="24" name="Body Level One…"/>
          <p:cNvSpPr txBox="1"/>
          <p:nvPr>
            <p:ph type="body" sz="quarter" idx="1" hasCustomPrompt="1"/>
          </p:nvPr>
        </p:nvSpPr>
        <p:spPr>
          <a:xfrm>
            <a:off x="1270000" y="6985000"/>
            <a:ext cx="21844000" cy="2514600"/>
          </a:xfrm>
          <a:prstGeom prst="rect">
            <a:avLst/>
          </a:prstGeom>
        </p:spPr>
        <p:txBody>
          <a:bodyPr/>
          <a:lstStyle>
            <a:lvl1pPr marL="0" indent="0" algn="ctr" defTabSz="825500">
              <a:spcBef>
                <a:spcPts val="0"/>
              </a:spcBef>
              <a:buClrTx/>
              <a:buSzTx/>
              <a:buNone/>
              <a:defRPr sz="6400">
                <a:solidFill>
                  <a:srgbClr val="FFFFFF"/>
                </a:solidFill>
                <a:latin typeface="Graphik Medium"/>
                <a:ea typeface="Graphik Medium"/>
                <a:cs typeface="Graphik Medium"/>
                <a:sym typeface="Graphik Medium"/>
              </a:defRPr>
            </a:lvl1pPr>
            <a:lvl2pPr marL="0" indent="0" algn="ctr" defTabSz="825500">
              <a:spcBef>
                <a:spcPts val="0"/>
              </a:spcBef>
              <a:buClrTx/>
              <a:buSzTx/>
              <a:buNone/>
              <a:defRPr sz="6400">
                <a:solidFill>
                  <a:srgbClr val="FFFFFF"/>
                </a:solidFill>
                <a:latin typeface="Graphik Medium"/>
                <a:ea typeface="Graphik Medium"/>
                <a:cs typeface="Graphik Medium"/>
                <a:sym typeface="Graphik Medium"/>
              </a:defRPr>
            </a:lvl2pPr>
            <a:lvl3pPr marL="0" indent="0" algn="ctr" defTabSz="825500">
              <a:spcBef>
                <a:spcPts val="0"/>
              </a:spcBef>
              <a:buClrTx/>
              <a:buSzTx/>
              <a:buNone/>
              <a:defRPr sz="6400">
                <a:solidFill>
                  <a:srgbClr val="FFFFFF"/>
                </a:solidFill>
                <a:latin typeface="Graphik Medium"/>
                <a:ea typeface="Graphik Medium"/>
                <a:cs typeface="Graphik Medium"/>
                <a:sym typeface="Graphik Medium"/>
              </a:defRPr>
            </a:lvl3pPr>
            <a:lvl4pPr marL="0" indent="0" algn="ctr" defTabSz="825500">
              <a:spcBef>
                <a:spcPts val="0"/>
              </a:spcBef>
              <a:buClrTx/>
              <a:buSzTx/>
              <a:buNone/>
              <a:defRPr sz="6400">
                <a:solidFill>
                  <a:srgbClr val="FFFFFF"/>
                </a:solidFill>
                <a:latin typeface="Graphik Medium"/>
                <a:ea typeface="Graphik Medium"/>
                <a:cs typeface="Graphik Medium"/>
                <a:sym typeface="Graphik Medium"/>
              </a:defRPr>
            </a:lvl4pPr>
            <a:lvl5pPr marL="0" indent="0" algn="ctr" defTabSz="825500">
              <a:spcBef>
                <a:spcPts val="0"/>
              </a:spcBef>
              <a:buClrTx/>
              <a:buSzTx/>
              <a:buNone/>
              <a:defRPr sz="6400">
                <a:solidFill>
                  <a:srgbClr val="FFFFFF"/>
                </a:solidFill>
                <a:latin typeface="Graphik Medium"/>
                <a:ea typeface="Graphik Medium"/>
                <a:cs typeface="Graphik Medium"/>
                <a:sym typeface="Graphik Medium"/>
              </a:defRPr>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184386109_2439x1626.jpg"/>
          <p:cNvSpPr/>
          <p:nvPr>
            <p:ph type="pic" idx="21"/>
          </p:nvPr>
        </p:nvSpPr>
        <p:spPr>
          <a:xfrm>
            <a:off x="7962900" y="-25400"/>
            <a:ext cx="20650200" cy="137668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70000" y="3885108"/>
            <a:ext cx="9652000" cy="3200203"/>
          </a:xfrm>
          <a:prstGeom prst="rect">
            <a:avLst/>
          </a:prstGeom>
        </p:spPr>
        <p:txBody>
          <a:bodyPr/>
          <a:lstStyle>
            <a:lvl1pPr>
              <a:defRPr>
                <a:gradFill flip="none" rotWithShape="1">
                  <a:gsLst>
                    <a:gs pos="0">
                      <a:srgbClr val="FF00D8"/>
                    </a:gs>
                    <a:gs pos="100000">
                      <a:srgbClr val="FF542E"/>
                    </a:gs>
                  </a:gsLst>
                  <a:lin ang="3960000" scaled="0"/>
                </a:gradFill>
              </a:defRPr>
            </a:lvl1pPr>
          </a:lstStyle>
          <a:p>
            <a:pPr/>
            <a:r>
              <a:t>Slide Title</a:t>
            </a:r>
          </a:p>
        </p:txBody>
      </p:sp>
      <p:sp>
        <p:nvSpPr>
          <p:cNvPr id="34" name="Body Level One…"/>
          <p:cNvSpPr txBox="1"/>
          <p:nvPr>
            <p:ph type="body" sz="quarter" idx="1" hasCustomPrompt="1"/>
          </p:nvPr>
        </p:nvSpPr>
        <p:spPr>
          <a:xfrm>
            <a:off x="1270000" y="6845300"/>
            <a:ext cx="9652000" cy="5664200"/>
          </a:xfrm>
          <a:prstGeom prst="rect">
            <a:avLst/>
          </a:prstGeom>
        </p:spPr>
        <p:txBody>
          <a:bodyPr/>
          <a:lstStyle>
            <a:lvl1pPr marL="0" indent="0" algn="ctr" defTabSz="825500">
              <a:spcBef>
                <a:spcPts val="0"/>
              </a:spcBef>
              <a:buClrTx/>
              <a:buSzTx/>
              <a:buNone/>
              <a:defRPr sz="5400">
                <a:latin typeface="Graphik Medium"/>
                <a:ea typeface="Graphik Medium"/>
                <a:cs typeface="Graphik Medium"/>
                <a:sym typeface="Graphik Medium"/>
              </a:defRPr>
            </a:lvl1pPr>
            <a:lvl2pPr marL="0" indent="457200" algn="ctr" defTabSz="825500">
              <a:spcBef>
                <a:spcPts val="0"/>
              </a:spcBef>
              <a:buClrTx/>
              <a:buSzTx/>
              <a:buNone/>
              <a:defRPr sz="5400">
                <a:latin typeface="Graphik Medium"/>
                <a:ea typeface="Graphik Medium"/>
                <a:cs typeface="Graphik Medium"/>
                <a:sym typeface="Graphik Medium"/>
              </a:defRPr>
            </a:lvl2pPr>
            <a:lvl3pPr marL="0" indent="914400" algn="ctr" defTabSz="825500">
              <a:spcBef>
                <a:spcPts val="0"/>
              </a:spcBef>
              <a:buClrTx/>
              <a:buSzTx/>
              <a:buNone/>
              <a:defRPr sz="5400">
                <a:latin typeface="Graphik Medium"/>
                <a:ea typeface="Graphik Medium"/>
                <a:cs typeface="Graphik Medium"/>
                <a:sym typeface="Graphik Medium"/>
              </a:defRPr>
            </a:lvl3pPr>
            <a:lvl4pPr marL="0" indent="1371600" algn="ctr" defTabSz="825500">
              <a:spcBef>
                <a:spcPts val="0"/>
              </a:spcBef>
              <a:buClrTx/>
              <a:buSzTx/>
              <a:buNone/>
              <a:defRPr sz="5400">
                <a:latin typeface="Graphik Medium"/>
                <a:ea typeface="Graphik Medium"/>
                <a:cs typeface="Graphik Medium"/>
                <a:sym typeface="Graphik Medium"/>
              </a:defRPr>
            </a:lvl4pPr>
            <a:lvl5pPr marL="0" indent="1828800" algn="ctr" defTabSz="825500">
              <a:spcBef>
                <a:spcPts val="0"/>
              </a:spcBef>
              <a:buClrTx/>
              <a:buSzTx/>
              <a:buNone/>
              <a:defRPr sz="5400">
                <a:latin typeface="Graphik Medium"/>
                <a:ea typeface="Graphik Medium"/>
                <a:cs typeface="Graphik Medium"/>
                <a:sym typeface="Graphik Medium"/>
              </a:defRPr>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70000" y="2133600"/>
            <a:ext cx="21844000" cy="1016000"/>
          </a:xfrm>
          <a:prstGeom prst="rect">
            <a:avLst/>
          </a:prstGeom>
        </p:spPr>
        <p:txBody>
          <a:bodyPr/>
          <a:lstStyle>
            <a:lvl1pPr marL="0" indent="0" algn="ctr" defTabSz="825500">
              <a:spcBef>
                <a:spcPts val="0"/>
              </a:spcBef>
              <a:buClrTx/>
              <a:buSzTx/>
              <a:buNone/>
              <a:defRPr sz="5400">
                <a:latin typeface="Graphik Medium"/>
                <a:ea typeface="Graphik Medium"/>
                <a:cs typeface="Graphik Medium"/>
                <a:sym typeface="Graphik Medium"/>
              </a:defRPr>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xfrm>
            <a:off x="1270000" y="4269316"/>
            <a:ext cx="21844000" cy="8432801"/>
          </a:xfrm>
          <a:prstGeom prst="rect">
            <a:avLst/>
          </a:prstGeom>
        </p:spPr>
        <p:txBody>
          <a:bodyPr numCol="2" spcCol="109220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988149250_2145x1620.jpg"/>
          <p:cNvSpPr/>
          <p:nvPr>
            <p:ph type="pic" idx="21"/>
          </p:nvPr>
        </p:nvSpPr>
        <p:spPr>
          <a:xfrm>
            <a:off x="10185400" y="0"/>
            <a:ext cx="18161000" cy="13716000"/>
          </a:xfrm>
          <a:prstGeom prst="rect">
            <a:avLst/>
          </a:prstGeom>
        </p:spPr>
        <p:txBody>
          <a:bodyPr lIns="91439" tIns="45719" rIns="91439" bIns="45719">
            <a:noAutofit/>
          </a:bodyPr>
          <a:lstStyle/>
          <a:p>
            <a:pPr/>
          </a:p>
        </p:txBody>
      </p:sp>
      <p:sp>
        <p:nvSpPr>
          <p:cNvPr id="61" name="Slide Title"/>
          <p:cNvSpPr txBox="1"/>
          <p:nvPr>
            <p:ph type="title" hasCustomPrompt="1"/>
          </p:nvPr>
        </p:nvSpPr>
        <p:spPr>
          <a:xfrm>
            <a:off x="1270000" y="838200"/>
            <a:ext cx="9652000" cy="1549400"/>
          </a:xfrm>
          <a:prstGeom prst="rect">
            <a:avLst/>
          </a:prstGeom>
        </p:spPr>
        <p:txBody>
          <a:bodyPr/>
          <a:lstStyle>
            <a:lvl1pPr>
              <a:defRPr>
                <a:gradFill flip="none" rotWithShape="1">
                  <a:gsLst>
                    <a:gs pos="0">
                      <a:srgbClr val="5E03FF"/>
                    </a:gs>
                    <a:gs pos="100000">
                      <a:srgbClr val="FF00F7"/>
                    </a:gs>
                  </a:gsLst>
                  <a:lin ang="3960000" scaled="0"/>
                </a:gradFill>
              </a:defRPr>
            </a:lvl1pPr>
          </a:lstStyle>
          <a:p>
            <a:pPr/>
            <a:r>
              <a:t>Slide Title</a:t>
            </a:r>
          </a:p>
        </p:txBody>
      </p:sp>
      <p:sp>
        <p:nvSpPr>
          <p:cNvPr id="62" name="Body Level One…"/>
          <p:cNvSpPr txBox="1"/>
          <p:nvPr>
            <p:ph type="body" sz="half" idx="1" hasCustomPrompt="1"/>
          </p:nvPr>
        </p:nvSpPr>
        <p:spPr>
          <a:xfrm>
            <a:off x="1270000" y="4267200"/>
            <a:ext cx="9652000" cy="8432800"/>
          </a:xfrm>
          <a:prstGeom prst="rect">
            <a:avLst/>
          </a:prstGeom>
        </p:spPr>
        <p:txBody>
          <a:bodyPr/>
          <a:lstStyle/>
          <a:p>
            <a:pPr/>
            <a:r>
              <a:t>Slide bullet text</a:t>
            </a:r>
          </a:p>
          <a:p>
            <a:pPr lvl="1"/>
            <a:r>
              <a:t/>
            </a:r>
          </a:p>
          <a:p>
            <a:pPr lvl="2"/>
            <a:r>
              <a:t/>
            </a:r>
          </a:p>
          <a:p>
            <a:pPr lvl="3"/>
            <a:r>
              <a:t/>
            </a:r>
          </a:p>
          <a:p>
            <a:pPr lvl="4"/>
            <a:r>
              <a:t/>
            </a:r>
          </a:p>
        </p:txBody>
      </p:sp>
      <p:sp>
        <p:nvSpPr>
          <p:cNvPr id="63" name="Slide Subtitle"/>
          <p:cNvSpPr txBox="1"/>
          <p:nvPr>
            <p:ph type="body" sz="quarter" idx="22" hasCustomPrompt="1"/>
          </p:nvPr>
        </p:nvSpPr>
        <p:spPr>
          <a:xfrm>
            <a:off x="1270000" y="2133600"/>
            <a:ext cx="9652000" cy="1016000"/>
          </a:xfrm>
          <a:prstGeom prst="rect">
            <a:avLst/>
          </a:prstGeom>
        </p:spPr>
        <p:txBody>
          <a:bodyPr/>
          <a:lstStyle>
            <a:lvl1pPr marL="0" indent="0" algn="ctr" defTabSz="825500">
              <a:spcBef>
                <a:spcPts val="0"/>
              </a:spcBef>
              <a:buClrTx/>
              <a:buSzTx/>
              <a:buNone/>
              <a:defRPr sz="5400">
                <a:latin typeface="Graphik Medium"/>
                <a:ea typeface="Graphik Medium"/>
                <a:cs typeface="Graphik Medium"/>
                <a:sym typeface="Graphik Medium"/>
              </a:defRPr>
            </a:lvl1pPr>
          </a:lstStyle>
          <a:p>
            <a:pPr/>
            <a:r>
              <a:t>Slide Subtitle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70000" y="3289300"/>
            <a:ext cx="21844000" cy="3873500"/>
          </a:xfrm>
          <a:prstGeom prst="rect">
            <a:avLst/>
          </a:prstGeom>
        </p:spPr>
        <p:txBody>
          <a:bodyPr/>
          <a:lstStyle>
            <a:lvl1pPr>
              <a:lnSpc>
                <a:spcPct val="90000"/>
              </a:lnSpc>
              <a:defRPr spc="-348" sz="11600">
                <a:gradFill flip="none" rotWithShape="1">
                  <a:gsLst>
                    <a:gs pos="0">
                      <a:srgbClr val="FF00D8"/>
                    </a:gs>
                    <a:gs pos="100000">
                      <a:srgbClr val="FF542E"/>
                    </a:gs>
                  </a:gsLst>
                  <a:lin ang="3960000" scaled="0"/>
                </a:gradFill>
              </a:defRPr>
            </a:lvl1pPr>
          </a:lstStyle>
          <a:p>
            <a:pPr/>
            <a:r>
              <a:t>Section Title</a:t>
            </a:r>
          </a:p>
        </p:txBody>
      </p:sp>
      <p:sp>
        <p:nvSpPr>
          <p:cNvPr id="7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prstGeom prst="rect">
            <a:avLst/>
          </a:prstGeom>
        </p:spPr>
        <p:txBody>
          <a:bodyPr/>
          <a:lstStyle/>
          <a:p>
            <a:pPr/>
            <a:r>
              <a:t>Slide Title</a:t>
            </a:r>
          </a:p>
        </p:txBody>
      </p:sp>
      <p:sp>
        <p:nvSpPr>
          <p:cNvPr id="80" name="Slide Subtitle"/>
          <p:cNvSpPr txBox="1"/>
          <p:nvPr>
            <p:ph type="body" sz="quarter" idx="21" hasCustomPrompt="1"/>
          </p:nvPr>
        </p:nvSpPr>
        <p:spPr>
          <a:xfrm>
            <a:off x="1270000" y="2133600"/>
            <a:ext cx="21844000" cy="1016000"/>
          </a:xfrm>
          <a:prstGeom prst="rect">
            <a:avLst/>
          </a:prstGeom>
        </p:spPr>
        <p:txBody>
          <a:bodyPr/>
          <a:lstStyle>
            <a:lvl1pPr marL="0" indent="0" algn="ctr" defTabSz="825500">
              <a:spcBef>
                <a:spcPts val="0"/>
              </a:spcBef>
              <a:buClrTx/>
              <a:buSzTx/>
              <a:buNone/>
              <a:defRPr sz="5400">
                <a:latin typeface="Graphik Medium"/>
                <a:ea typeface="Graphik Medium"/>
                <a:cs typeface="Graphik Medium"/>
                <a:sym typeface="Graphik Medium"/>
              </a:defRPr>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70000" y="812800"/>
            <a:ext cx="21844000" cy="1562100"/>
          </a:xfrm>
          <a:prstGeom prst="rect">
            <a:avLst/>
          </a:prstGeom>
        </p:spPr>
        <p:txBody>
          <a:bodyPr/>
          <a:lstStyle/>
          <a:p>
            <a:pPr/>
            <a:r>
              <a:t>Agenda Title</a:t>
            </a:r>
          </a:p>
        </p:txBody>
      </p:sp>
      <p:sp>
        <p:nvSpPr>
          <p:cNvPr id="89" name="Agenda Subtitle"/>
          <p:cNvSpPr txBox="1"/>
          <p:nvPr>
            <p:ph type="body" sz="quarter" idx="21" hasCustomPrompt="1"/>
          </p:nvPr>
        </p:nvSpPr>
        <p:spPr>
          <a:xfrm>
            <a:off x="1270000" y="2133600"/>
            <a:ext cx="21844000" cy="1016000"/>
          </a:xfrm>
          <a:prstGeom prst="rect">
            <a:avLst/>
          </a:prstGeom>
        </p:spPr>
        <p:txBody>
          <a:bodyPr/>
          <a:lstStyle>
            <a:lvl1pPr marL="0" indent="0" algn="ctr" defTabSz="825500">
              <a:spcBef>
                <a:spcPts val="0"/>
              </a:spcBef>
              <a:buClrTx/>
              <a:buSzTx/>
              <a:buNone/>
              <a:defRPr sz="5400">
                <a:latin typeface="Graphik Medium"/>
                <a:ea typeface="Graphik Medium"/>
                <a:cs typeface="Graphik Medium"/>
                <a:sym typeface="Graphik Medium"/>
              </a:defRPr>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buClrTx/>
              <a:buSzTx/>
              <a:buNone/>
              <a:defRPr spc="-55" sz="5500"/>
            </a:lvl1pPr>
            <a:lvl2pPr marL="0" indent="457200" defTabSz="825500">
              <a:buClrTx/>
              <a:buSzTx/>
              <a:buNone/>
              <a:defRPr spc="-55" sz="5500"/>
            </a:lvl2pPr>
            <a:lvl3pPr marL="0" indent="914400" defTabSz="825500">
              <a:buClrTx/>
              <a:buSzTx/>
              <a:buNone/>
              <a:defRPr spc="-55" sz="5500"/>
            </a:lvl3pPr>
            <a:lvl4pPr marL="0" indent="1371600" defTabSz="825500">
              <a:buClrTx/>
              <a:buSzTx/>
              <a:buNone/>
              <a:defRPr spc="-55" sz="5500"/>
            </a:lvl4pPr>
            <a:lvl5pPr marL="0" indent="1828800" defTabSz="825500">
              <a:buClrTx/>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70000" y="812800"/>
            <a:ext cx="21844000" cy="155743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p>
            <a:pPr/>
            <a:r>
              <a:t>Slide Title</a:t>
            </a:r>
          </a:p>
        </p:txBody>
      </p:sp>
      <p:sp>
        <p:nvSpPr>
          <p:cNvPr id="3" name="Body Level One…"/>
          <p:cNvSpPr txBox="1"/>
          <p:nvPr>
            <p:ph type="body" idx="1" hasCustomPrompt="1"/>
          </p:nvPr>
        </p:nvSpPr>
        <p:spPr>
          <a:xfrm>
            <a:off x="1270000" y="4267200"/>
            <a:ext cx="21844000" cy="8432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1977623" y="13081000"/>
            <a:ext cx="416053" cy="467107"/>
          </a:xfrm>
          <a:prstGeom prst="rect">
            <a:avLst/>
          </a:prstGeom>
          <a:ln w="12700">
            <a:miter lim="400000"/>
          </a:ln>
        </p:spPr>
        <p:txBody>
          <a:bodyPr wrap="none" lIns="50800" tIns="50800" rIns="50800" bIns="50800" anchor="b">
            <a:spAutoFit/>
          </a:bodyPr>
          <a:lstStyle>
            <a:lvl1pPr>
              <a:defRPr sz="2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1pPr>
      <a:lvl2pPr marL="0" marR="0" indent="4572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2pPr>
      <a:lvl3pPr marL="0" marR="0" indent="9144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3pPr>
      <a:lvl4pPr marL="0" marR="0" indent="13716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4pPr>
      <a:lvl5pPr marL="0" marR="0" indent="18288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5pPr>
      <a:lvl6pPr marL="0" marR="0" indent="22860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6pPr>
      <a:lvl7pPr marL="0" marR="0" indent="27432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7pPr>
      <a:lvl8pPr marL="0" marR="0" indent="32004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8pPr>
      <a:lvl9pPr marL="0" marR="0" indent="3657600" algn="ctr" defTabSz="825500" rtl="0" latinLnBrk="0">
        <a:lnSpc>
          <a:spcPct val="80000"/>
        </a:lnSpc>
        <a:spcBef>
          <a:spcPts val="0"/>
        </a:spcBef>
        <a:spcAft>
          <a:spcPts val="0"/>
        </a:spcAft>
        <a:buClrTx/>
        <a:buSzTx/>
        <a:buFontTx/>
        <a:buNone/>
        <a:tabLst/>
        <a:defRPr b="0" baseline="0" cap="none" i="0" spc="-252" strike="noStrike" sz="8400" u="none">
          <a:solidFill>
            <a:srgbClr val="000000"/>
          </a:solidFill>
          <a:uFillTx/>
          <a:latin typeface="+mn-lt"/>
          <a:ea typeface="+mn-ea"/>
          <a:cs typeface="+mn-cs"/>
          <a:sym typeface="Graphik Semibold"/>
        </a:defRPr>
      </a:lvl9pPr>
    </p:titleStyle>
    <p:bodyStyle>
      <a:lvl1pPr marL="5588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1pPr>
      <a:lvl2pPr marL="11176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2pPr>
      <a:lvl3pPr marL="16764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3pPr>
      <a:lvl4pPr marL="22352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4pPr>
      <a:lvl5pPr marL="27940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5pPr>
      <a:lvl6pPr marL="33528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6pPr>
      <a:lvl7pPr marL="39116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7pPr>
      <a:lvl8pPr marL="44704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8pPr>
      <a:lvl9pPr marL="5029200" marR="0" indent="-558800" algn="l" defTabSz="2438400" rtl="0" latinLnBrk="0">
        <a:lnSpc>
          <a:spcPct val="100000"/>
        </a:lnSpc>
        <a:spcBef>
          <a:spcPts val="2400"/>
        </a:spcBef>
        <a:spcAft>
          <a:spcPts val="0"/>
        </a:spcAft>
        <a:buClr>
          <a:srgbClr val="000000"/>
        </a:buClr>
        <a:buSzPct val="100000"/>
        <a:buFontTx/>
        <a:buChar char="•"/>
        <a:tabLst/>
        <a:defRPr b="0" baseline="0" cap="none" i="0" spc="0" strike="noStrike" sz="4800" u="none">
          <a:solidFill>
            <a:srgbClr val="000000"/>
          </a:solidFill>
          <a:uFillTx/>
          <a:latin typeface="Graphik"/>
          <a:ea typeface="Graphik"/>
          <a:cs typeface="Graphik"/>
          <a:sym typeface="Graphik"/>
        </a:defRPr>
      </a:lvl9pPr>
    </p:bodyStyle>
    <p:otherStyle>
      <a:lvl1pPr marL="0" marR="0" indent="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1pPr>
      <a:lvl2pPr marL="0" marR="0" indent="4572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2pPr>
      <a:lvl3pPr marL="0" marR="0" indent="9144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3pPr>
      <a:lvl4pPr marL="0" marR="0" indent="13716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4pPr>
      <a:lvl5pPr marL="0" marR="0" indent="18288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5pPr>
      <a:lvl6pPr marL="0" marR="0" indent="22860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6pPr>
      <a:lvl7pPr marL="0" marR="0" indent="27432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7pPr>
      <a:lvl8pPr marL="0" marR="0" indent="32004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8pPr>
      <a:lvl9pPr marL="0" marR="0" indent="3657600" algn="ctr" defTabSz="8255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hyperlink" Target="http://peda.net"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ENA1"/>
          <p:cNvSpPr txBox="1"/>
          <p:nvPr>
            <p:ph type="ctrTitle"/>
          </p:nvPr>
        </p:nvSpPr>
        <p:spPr>
          <a:prstGeom prst="rect">
            <a:avLst/>
          </a:prstGeom>
        </p:spPr>
        <p:txBody>
          <a:bodyPr/>
          <a:lstStyle/>
          <a:p>
            <a:pPr/>
            <a:r>
              <a:t>ENA1</a:t>
            </a:r>
          </a:p>
        </p:txBody>
      </p:sp>
      <p:sp>
        <p:nvSpPr>
          <p:cNvPr id="152" name="Sarra Keppola"/>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Sarra Keppola</a:t>
            </a:r>
          </a:p>
        </p:txBody>
      </p:sp>
      <p:sp>
        <p:nvSpPr>
          <p:cNvPr id="153" name="28.9."/>
          <p:cNvSpPr txBox="1"/>
          <p:nvPr>
            <p:ph type="subTitle" sz="quarter" idx="1"/>
          </p:nvPr>
        </p:nvSpPr>
        <p:spPr>
          <a:prstGeom prst="rect">
            <a:avLst/>
          </a:prstGeom>
        </p:spPr>
        <p:txBody>
          <a:bodyPr/>
          <a:lstStyle/>
          <a:p>
            <a:pPr/>
            <a:r>
              <a:t>28.9.</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Today"/>
          <p:cNvSpPr txBox="1"/>
          <p:nvPr>
            <p:ph type="title"/>
          </p:nvPr>
        </p:nvSpPr>
        <p:spPr>
          <a:prstGeom prst="rect">
            <a:avLst/>
          </a:prstGeom>
        </p:spPr>
        <p:txBody>
          <a:bodyPr/>
          <a:lstStyle/>
          <a:p>
            <a:pPr/>
            <a:r>
              <a:t>Today</a:t>
            </a:r>
          </a:p>
        </p:txBody>
      </p:sp>
      <p:sp>
        <p:nvSpPr>
          <p:cNvPr id="156" name="Tietoa torstain kokeesta!…"/>
          <p:cNvSpPr txBox="1"/>
          <p:nvPr>
            <p:ph type="body" idx="1"/>
          </p:nvPr>
        </p:nvSpPr>
        <p:spPr>
          <a:xfrm>
            <a:off x="1269999" y="2588826"/>
            <a:ext cx="21844001" cy="10111174"/>
          </a:xfrm>
          <a:prstGeom prst="rect">
            <a:avLst/>
          </a:prstGeom>
        </p:spPr>
        <p:txBody>
          <a:bodyPr/>
          <a:lstStyle/>
          <a:p>
            <a:pPr defTabSz="196596">
              <a:spcBef>
                <a:spcPts val="0"/>
              </a:spcBef>
              <a:defRPr spc="0" sz="688">
                <a:solidFill>
                  <a:srgbClr val="333333"/>
                </a:solidFill>
                <a:latin typeface="Avenir Book"/>
                <a:ea typeface="Avenir Book"/>
                <a:cs typeface="Avenir Book"/>
                <a:sym typeface="Avenir Book"/>
              </a:defRPr>
            </a:pPr>
          </a:p>
          <a:p>
            <a:pPr marL="499984" indent="-439913" defTabSz="1048485">
              <a:lnSpc>
                <a:spcPct val="90000"/>
              </a:lnSpc>
              <a:spcBef>
                <a:spcPts val="0"/>
              </a:spcBef>
              <a:buClr>
                <a:srgbClr val="333333"/>
              </a:buClr>
              <a:buSzPct val="100000"/>
              <a:buFont typeface="Avenir Book"/>
              <a:buAutoNum type="arabicPeriod" startAt="1"/>
              <a:defRPr spc="-149" sz="4988">
                <a:gradFill flip="none" rotWithShape="1">
                  <a:gsLst>
                    <a:gs pos="0">
                      <a:srgbClr val="1E98FD"/>
                    </a:gs>
                    <a:gs pos="100000">
                      <a:srgbClr val="FF00F7"/>
                    </a:gs>
                  </a:gsLst>
                  <a:lin ang="3960000" scaled="0"/>
                </a:gradFill>
                <a:latin typeface="+mn-lt"/>
                <a:ea typeface="+mn-ea"/>
                <a:cs typeface="+mn-cs"/>
                <a:sym typeface="Graphik Semibold"/>
              </a:defRPr>
            </a:pPr>
            <a:r>
              <a:t>Tietoa torstain kokeesta!</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Koeinfo peda.netissä</a:t>
            </a:r>
          </a:p>
          <a:p>
            <a:pPr marL="499984" indent="-439913" defTabSz="1048485">
              <a:lnSpc>
                <a:spcPct val="90000"/>
              </a:lnSpc>
              <a:spcBef>
                <a:spcPts val="0"/>
              </a:spcBef>
              <a:buClr>
                <a:srgbClr val="333333"/>
              </a:buClr>
              <a:buSzPct val="100000"/>
              <a:buFont typeface="Avenir Book"/>
              <a:buAutoNum type="arabicPeriod" startAt="1"/>
              <a:defRPr spc="-149" sz="4988">
                <a:gradFill flip="none" rotWithShape="1">
                  <a:gsLst>
                    <a:gs pos="0">
                      <a:srgbClr val="1E98FD"/>
                    </a:gs>
                    <a:gs pos="100000">
                      <a:srgbClr val="FF00F7"/>
                    </a:gs>
                  </a:gsLst>
                  <a:lin ang="3960000" scaled="0"/>
                </a:gradFill>
                <a:latin typeface="+mn-lt"/>
                <a:ea typeface="+mn-ea"/>
                <a:cs typeface="+mn-cs"/>
                <a:sym typeface="Graphik Semibold"/>
              </a:defRPr>
            </a:pPr>
            <a:r>
              <a:t>Kirjallisten töiden palaute</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Lukekaa palaute</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Mahdollisuus muokata tekstiä palautteen avulla -&gt; uusi versio palautuskansioon to 30.9. mennessä</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lopullinen arvosana to 7.10. mennessä</a:t>
            </a:r>
          </a:p>
          <a:p>
            <a:pPr marL="499984" indent="-439913" defTabSz="1048485">
              <a:lnSpc>
                <a:spcPct val="90000"/>
              </a:lnSpc>
              <a:spcBef>
                <a:spcPts val="0"/>
              </a:spcBef>
              <a:buClr>
                <a:srgbClr val="333333"/>
              </a:buClr>
              <a:buSzPct val="100000"/>
              <a:buFont typeface="Avenir Book"/>
              <a:buAutoNum type="arabicPeriod" startAt="3"/>
              <a:defRPr spc="-149" sz="4988">
                <a:gradFill flip="none" rotWithShape="1">
                  <a:gsLst>
                    <a:gs pos="0">
                      <a:srgbClr val="1E98FD"/>
                    </a:gs>
                    <a:gs pos="100000">
                      <a:srgbClr val="FF00F7"/>
                    </a:gs>
                  </a:gsLst>
                  <a:lin ang="3960000" scaled="0"/>
                </a:gradFill>
                <a:latin typeface="+mn-lt"/>
                <a:ea typeface="+mn-ea"/>
                <a:cs typeface="+mn-cs"/>
                <a:sym typeface="Graphik Semibold"/>
              </a:defRPr>
            </a:pPr>
            <a:r>
              <a:t>Text 5 </a:t>
            </a:r>
            <a:r>
              <a:t>My First Apartment</a:t>
            </a:r>
          </a:p>
          <a:p>
            <a:pPr lvl="1" marL="460544" indent="-220260" defTabSz="354965">
              <a:spcBef>
                <a:spcPts val="0"/>
              </a:spcBef>
              <a:buClr>
                <a:srgbClr val="000000"/>
              </a:buClr>
              <a:buSzPct val="100000"/>
              <a:buChar char="•"/>
              <a:defRPr spc="0" sz="3483">
                <a:latin typeface="Graphik Medium"/>
                <a:ea typeface="Graphik Medium"/>
                <a:cs typeface="Graphik Medium"/>
                <a:sym typeface="Graphik Medium"/>
              </a:defRPr>
            </a:pPr>
            <a:r>
              <a:t>ex. 5e, 5g</a:t>
            </a:r>
            <a:r>
              <a:rPr>
                <a:latin typeface="Avenir Book"/>
                <a:ea typeface="Avenir Book"/>
                <a:cs typeface="Avenir Book"/>
                <a:sym typeface="Avenir Book"/>
              </a:rPr>
              <a:t> p.44-46</a:t>
            </a:r>
            <a:endParaRPr>
              <a:latin typeface="Avenir Book"/>
              <a:ea typeface="Avenir Book"/>
              <a:cs typeface="Avenir Book"/>
              <a:sym typeface="Avenir Book"/>
            </a:endParaRPr>
          </a:p>
          <a:p>
            <a:pPr marL="499984" indent="-439913" defTabSz="1048485">
              <a:lnSpc>
                <a:spcPct val="90000"/>
              </a:lnSpc>
              <a:spcBef>
                <a:spcPts val="0"/>
              </a:spcBef>
              <a:buClr>
                <a:srgbClr val="333333"/>
              </a:buClr>
              <a:buSzPct val="100000"/>
              <a:buFont typeface="Avenir Book"/>
              <a:buAutoNum type="arabicPeriod" startAt="4"/>
              <a:defRPr spc="-149" sz="4988">
                <a:gradFill flip="none" rotWithShape="1">
                  <a:gsLst>
                    <a:gs pos="0">
                      <a:srgbClr val="1E98FD"/>
                    </a:gs>
                    <a:gs pos="100000">
                      <a:srgbClr val="FF00F7"/>
                    </a:gs>
                  </a:gsLst>
                  <a:lin ang="3960000" scaled="0"/>
                </a:gradFill>
                <a:latin typeface="+mn-lt"/>
                <a:ea typeface="+mn-ea"/>
                <a:cs typeface="+mn-cs"/>
                <a:sym typeface="Graphik Semibold"/>
              </a:defRPr>
            </a:pPr>
            <a:r>
              <a:t>Liitekysymykset</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Slides + handout</a:t>
            </a:r>
          </a:p>
          <a:p>
            <a:pPr marL="499984" indent="-439913" defTabSz="1048485">
              <a:lnSpc>
                <a:spcPct val="90000"/>
              </a:lnSpc>
              <a:spcBef>
                <a:spcPts val="0"/>
              </a:spcBef>
              <a:buClr>
                <a:srgbClr val="333333"/>
              </a:buClr>
              <a:buSzPct val="100000"/>
              <a:buFont typeface="Avenir Book"/>
              <a:buAutoNum type="arabicPeriod" startAt="5"/>
              <a:defRPr spc="-149" sz="4988">
                <a:gradFill flip="none" rotWithShape="1">
                  <a:gsLst>
                    <a:gs pos="0">
                      <a:srgbClr val="1E98FD"/>
                    </a:gs>
                    <a:gs pos="100000">
                      <a:srgbClr val="FF00F7"/>
                    </a:gs>
                  </a:gsLst>
                  <a:lin ang="3960000" scaled="0"/>
                </a:gradFill>
                <a:latin typeface="+mn-lt"/>
                <a:ea typeface="+mn-ea"/>
                <a:cs typeface="+mn-cs"/>
                <a:sym typeface="Graphik Semibold"/>
              </a:defRPr>
            </a:pPr>
            <a:r>
              <a:t>Aikamuotojen kertaus</a:t>
            </a:r>
          </a:p>
          <a:p>
            <a:pPr lvl="1" marL="460544" indent="-220260" defTabSz="354965">
              <a:spcBef>
                <a:spcPts val="0"/>
              </a:spcBef>
              <a:buClr>
                <a:srgbClr val="000000"/>
              </a:buClr>
              <a:buSzPct val="100000"/>
              <a:buChar char="•"/>
              <a:defRPr spc="0" sz="3440">
                <a:latin typeface="Graphik Medium"/>
                <a:ea typeface="Graphik Medium"/>
                <a:cs typeface="Graphik Medium"/>
                <a:sym typeface="Graphik Medium"/>
              </a:defRPr>
            </a:pPr>
            <a:r>
              <a:t>Slides + handout</a:t>
            </a:r>
          </a:p>
          <a:p>
            <a:pPr marL="499984" indent="-439913" defTabSz="1048485">
              <a:lnSpc>
                <a:spcPct val="90000"/>
              </a:lnSpc>
              <a:spcBef>
                <a:spcPts val="0"/>
              </a:spcBef>
              <a:buClr>
                <a:srgbClr val="333333"/>
              </a:buClr>
              <a:buSzPct val="100000"/>
              <a:buFont typeface="Avenir Book"/>
              <a:buAutoNum type="arabicPeriod" startAt="6"/>
              <a:defRPr spc="-149" sz="4988">
                <a:gradFill flip="none" rotWithShape="1">
                  <a:gsLst>
                    <a:gs pos="0">
                      <a:srgbClr val="1E98FD"/>
                    </a:gs>
                    <a:gs pos="100000">
                      <a:srgbClr val="FF00F7"/>
                    </a:gs>
                  </a:gsLst>
                  <a:lin ang="3960000" scaled="0"/>
                </a:gradFill>
                <a:latin typeface="+mn-lt"/>
                <a:ea typeface="+mn-ea"/>
                <a:cs typeface="+mn-cs"/>
                <a:sym typeface="Graphik Semibold"/>
              </a:defRPr>
            </a:pPr>
            <a:r>
              <a:t>Sanaston kertaus</a:t>
            </a:r>
          </a:p>
          <a:p>
            <a:pPr lvl="1" marL="423530" indent="-166863" defTabSz="354965">
              <a:spcBef>
                <a:spcPts val="0"/>
              </a:spcBef>
              <a:buClr>
                <a:srgbClr val="333333"/>
              </a:buClr>
              <a:buSzPct val="100000"/>
              <a:buFont typeface="Avenir Book"/>
              <a:buChar char="◦"/>
              <a:defRPr spc="0" sz="3440">
                <a:latin typeface="Graphik Medium"/>
                <a:ea typeface="Graphik Medium"/>
                <a:cs typeface="Graphik Medium"/>
                <a:sym typeface="Graphik Medium"/>
              </a:defRPr>
            </a:pPr>
            <a:r>
              <a:t>Vocabulary exercises in the book</a:t>
            </a:r>
          </a:p>
          <a:p>
            <a:pPr lvl="1" marL="423530" indent="-166863" defTabSz="354965">
              <a:spcBef>
                <a:spcPts val="0"/>
              </a:spcBef>
              <a:buClr>
                <a:srgbClr val="333333"/>
              </a:buClr>
              <a:buSzPct val="100000"/>
              <a:buFont typeface="Avenir Book"/>
              <a:buChar char="◦"/>
              <a:defRPr spc="0" sz="3440">
                <a:latin typeface="Graphik Medium"/>
                <a:ea typeface="Graphik Medium"/>
                <a:cs typeface="Graphik Medium"/>
                <a:sym typeface="Graphik Medium"/>
              </a:defRPr>
            </a:pPr>
            <a:r>
              <a:t>Alias, memory games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Koe"/>
          <p:cNvSpPr txBox="1"/>
          <p:nvPr>
            <p:ph type="title"/>
          </p:nvPr>
        </p:nvSpPr>
        <p:spPr>
          <a:prstGeom prst="rect">
            <a:avLst/>
          </a:prstGeom>
        </p:spPr>
        <p:txBody>
          <a:bodyPr/>
          <a:lstStyle/>
          <a:p>
            <a:pPr/>
            <a:r>
              <a:t>Koe</a:t>
            </a:r>
          </a:p>
        </p:txBody>
      </p:sp>
      <p:sp>
        <p:nvSpPr>
          <p:cNvPr id="159" name="Ensi tunnilla"/>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Ensi tunnilla</a:t>
            </a:r>
          </a:p>
        </p:txBody>
      </p:sp>
      <p:sp>
        <p:nvSpPr>
          <p:cNvPr id="160" name="Torstai 30.9. klo 14.10-16.10…"/>
          <p:cNvSpPr txBox="1"/>
          <p:nvPr>
            <p:ph type="body" idx="1"/>
          </p:nvPr>
        </p:nvSpPr>
        <p:spPr>
          <a:xfrm>
            <a:off x="1269999" y="3519747"/>
            <a:ext cx="21844001" cy="9180253"/>
          </a:xfrm>
          <a:prstGeom prst="rect">
            <a:avLst/>
          </a:prstGeom>
        </p:spPr>
        <p:txBody>
          <a:bodyPr/>
          <a:lstStyle/>
          <a:p>
            <a:pPr marL="1318799" indent="-1216818" defTabSz="602615">
              <a:lnSpc>
                <a:spcPct val="80000"/>
              </a:lnSpc>
              <a:spcBef>
                <a:spcPts val="0"/>
              </a:spcBef>
              <a:buClr>
                <a:srgbClr val="FF0000"/>
              </a:buClr>
              <a:buSzPct val="100000"/>
              <a:buFont typeface="Avenir Book"/>
              <a:buChar char="•"/>
              <a:defRPr spc="-183" sz="6132">
                <a:gradFill flip="none" rotWithShape="1">
                  <a:gsLst>
                    <a:gs pos="0">
                      <a:srgbClr val="5E03FF"/>
                    </a:gs>
                    <a:gs pos="100000">
                      <a:srgbClr val="FF00F7"/>
                    </a:gs>
                  </a:gsLst>
                  <a:lin ang="3960000" scaled="0"/>
                </a:gradFill>
                <a:latin typeface="+mn-lt"/>
                <a:ea typeface="+mn-ea"/>
                <a:cs typeface="+mn-cs"/>
                <a:sym typeface="Graphik Semibold"/>
              </a:defRPr>
            </a:pPr>
            <a:r>
              <a:t>Torstai 30.9. klo 14.10-16.10</a:t>
            </a:r>
            <a:endParaRPr>
              <a:latin typeface="Avenir Book"/>
              <a:ea typeface="Avenir Book"/>
              <a:cs typeface="Avenir Book"/>
              <a:sym typeface="Avenir Book"/>
            </a:endParaRPr>
          </a:p>
          <a:p>
            <a:pPr marL="1318799" indent="-1216818" defTabSz="602615">
              <a:lnSpc>
                <a:spcPct val="80000"/>
              </a:lnSpc>
              <a:spcBef>
                <a:spcPts val="0"/>
              </a:spcBef>
              <a:buClr>
                <a:srgbClr val="FF0000"/>
              </a:buClr>
              <a:buSzPct val="100000"/>
              <a:buFont typeface="Avenir Book"/>
              <a:buChar char="•"/>
              <a:defRPr spc="-183" sz="6132">
                <a:gradFill flip="none" rotWithShape="1">
                  <a:gsLst>
                    <a:gs pos="0">
                      <a:srgbClr val="5E03FF"/>
                    </a:gs>
                    <a:gs pos="100000">
                      <a:srgbClr val="FF00F7"/>
                    </a:gs>
                  </a:gsLst>
                  <a:lin ang="3960000" scaled="0"/>
                </a:gradFill>
                <a:latin typeface="+mn-lt"/>
                <a:ea typeface="+mn-ea"/>
                <a:cs typeface="+mn-cs"/>
                <a:sym typeface="Graphik Semibold"/>
              </a:defRPr>
            </a:pPr>
            <a:r>
              <a:t>Sähköinen Otavan digikoe</a:t>
            </a:r>
            <a:br/>
            <a:r>
              <a:rPr spc="-153" sz="5110">
                <a:solidFill>
                  <a:srgbClr val="000000"/>
                </a:solidFill>
                <a:latin typeface="Graphik"/>
                <a:ea typeface="Graphik"/>
                <a:cs typeface="Graphik"/>
                <a:sym typeface="Graphik"/>
              </a:rPr>
              <a:t>→ ota mukaan oma läppäri ja tarpeen mukaan latausjohto!</a:t>
            </a:r>
          </a:p>
          <a:p>
            <a:pPr marL="1318799" indent="-1216818" defTabSz="602615">
              <a:lnSpc>
                <a:spcPct val="80000"/>
              </a:lnSpc>
              <a:spcBef>
                <a:spcPts val="0"/>
              </a:spcBef>
              <a:buClr>
                <a:srgbClr val="FF0000"/>
              </a:buClr>
              <a:buSzPct val="100000"/>
              <a:buFont typeface="Avenir Book"/>
              <a:buChar char="•"/>
              <a:defRPr spc="-183" sz="6132">
                <a:gradFill flip="none" rotWithShape="1">
                  <a:gsLst>
                    <a:gs pos="0">
                      <a:srgbClr val="5E03FF"/>
                    </a:gs>
                    <a:gs pos="100000">
                      <a:srgbClr val="FF00F7"/>
                    </a:gs>
                  </a:gsLst>
                  <a:lin ang="3960000" scaled="0"/>
                </a:gradFill>
                <a:latin typeface="+mn-lt"/>
                <a:ea typeface="+mn-ea"/>
                <a:cs typeface="+mn-cs"/>
                <a:sym typeface="Graphik Semibold"/>
              </a:defRPr>
            </a:pPr>
            <a:r>
              <a:t>Vilppi kokeessa johtaa automaattiseen kurssisuorituksen hylkäykseen.</a:t>
            </a:r>
            <a:br/>
          </a:p>
          <a:p>
            <a:pPr defTabSz="602615">
              <a:lnSpc>
                <a:spcPct val="80000"/>
              </a:lnSpc>
              <a:spcBef>
                <a:spcPts val="0"/>
              </a:spcBef>
              <a:defRPr spc="-183" sz="6132">
                <a:gradFill flip="none" rotWithShape="1">
                  <a:gsLst>
                    <a:gs pos="0">
                      <a:srgbClr val="5E03FF"/>
                    </a:gs>
                    <a:gs pos="100000">
                      <a:srgbClr val="FF00F7"/>
                    </a:gs>
                  </a:gsLst>
                  <a:lin ang="3960000" scaled="0"/>
                </a:gradFill>
                <a:latin typeface="+mn-lt"/>
                <a:ea typeface="+mn-ea"/>
                <a:cs typeface="+mn-cs"/>
                <a:sym typeface="Graphik Semibold"/>
              </a:defRPr>
            </a:pPr>
            <a:r>
              <a:t>HUOM: KOKEESEEN PÄÄSEE VAIN, JOS</a:t>
            </a:r>
          </a:p>
          <a:p>
            <a:pPr lvl="1" marL="1652555" indent="-1216818" defTabSz="602615">
              <a:lnSpc>
                <a:spcPct val="80000"/>
              </a:lnSpc>
              <a:spcBef>
                <a:spcPts val="0"/>
              </a:spcBef>
              <a:buClr>
                <a:srgbClr val="FF0000"/>
              </a:buClr>
              <a:buSzPct val="100000"/>
              <a:buFont typeface="Avenir Book"/>
              <a:buChar char="◦"/>
              <a:defRPr spc="-183" sz="6132">
                <a:gradFill flip="none" rotWithShape="1">
                  <a:gsLst>
                    <a:gs pos="0">
                      <a:srgbClr val="5E03FF"/>
                    </a:gs>
                    <a:gs pos="100000">
                      <a:srgbClr val="FF00F7"/>
                    </a:gs>
                  </a:gsLst>
                  <a:lin ang="3960000" scaled="0"/>
                </a:gradFill>
                <a:latin typeface="+mn-lt"/>
                <a:ea typeface="+mn-ea"/>
                <a:cs typeface="+mn-cs"/>
                <a:sym typeface="Graphik Semibold"/>
              </a:defRPr>
            </a:pPr>
            <a:r>
              <a:t>KIRJOITELMA ON PALAUTETTU</a:t>
            </a:r>
            <a:endParaRPr>
              <a:solidFill>
                <a:srgbClr val="333333"/>
              </a:solidFill>
              <a:latin typeface="Avenir Book"/>
              <a:ea typeface="Avenir Book"/>
              <a:cs typeface="Avenir Book"/>
              <a:sym typeface="Avenir Book"/>
            </a:endParaRPr>
          </a:p>
          <a:p>
            <a:pPr lvl="1" marL="1652555" indent="-1216818" defTabSz="602615">
              <a:lnSpc>
                <a:spcPct val="80000"/>
              </a:lnSpc>
              <a:spcBef>
                <a:spcPts val="0"/>
              </a:spcBef>
              <a:buClr>
                <a:srgbClr val="FF0000"/>
              </a:buClr>
              <a:buSzPct val="100000"/>
              <a:buFont typeface="Avenir Book"/>
              <a:buChar char="◦"/>
              <a:defRPr spc="-183" sz="6132">
                <a:gradFill flip="none" rotWithShape="1">
                  <a:gsLst>
                    <a:gs pos="0">
                      <a:srgbClr val="5E03FF"/>
                    </a:gs>
                    <a:gs pos="100000">
                      <a:srgbClr val="FF00F7"/>
                    </a:gs>
                  </a:gsLst>
                  <a:lin ang="3960000" scaled="0"/>
                </a:gradFill>
                <a:latin typeface="+mn-lt"/>
                <a:ea typeface="+mn-ea"/>
                <a:cs typeface="+mn-cs"/>
                <a:sym typeface="Graphik Semibold"/>
              </a:defRPr>
            </a:pPr>
            <a:r>
              <a:t>KIELIPROFIILISSA ON KOLME LOMAKETTA TÄYTETTYNÄ</a:t>
            </a:r>
          </a:p>
          <a:p>
            <a:pPr lvl="3" indent="1001268" defTabSz="602615">
              <a:lnSpc>
                <a:spcPct val="80000"/>
              </a:lnSpc>
              <a:spcBef>
                <a:spcPts val="0"/>
              </a:spcBef>
              <a:defRPr spc="-183" sz="6132">
                <a:gradFill flip="none" rotWithShape="1">
                  <a:gsLst>
                    <a:gs pos="0">
                      <a:srgbClr val="5E03FF"/>
                    </a:gs>
                    <a:gs pos="100000">
                      <a:srgbClr val="FF00F7"/>
                    </a:gs>
                  </a:gsLst>
                  <a:lin ang="3960000" scaled="0"/>
                </a:gradFill>
                <a:latin typeface="+mn-lt"/>
                <a:ea typeface="+mn-ea"/>
                <a:cs typeface="+mn-cs"/>
                <a:sym typeface="Graphik Semibold"/>
              </a:defRPr>
            </a:pPr>
            <a:r>
              <a:rPr spc="-153" sz="5110">
                <a:solidFill>
                  <a:srgbClr val="000000"/>
                </a:solidFill>
                <a:latin typeface="Graphik"/>
                <a:ea typeface="Graphik"/>
                <a:cs typeface="Graphik"/>
                <a:sym typeface="Graphik"/>
              </a:rPr>
              <a:t>→ jonkin osasuorituksen puuttuessa tulee kurssimerkinnäksi O</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Uusinnoista"/>
          <p:cNvSpPr txBox="1"/>
          <p:nvPr>
            <p:ph type="title"/>
          </p:nvPr>
        </p:nvSpPr>
        <p:spPr>
          <a:prstGeom prst="rect">
            <a:avLst/>
          </a:prstGeom>
        </p:spPr>
        <p:txBody>
          <a:bodyPr/>
          <a:lstStyle/>
          <a:p>
            <a:pPr/>
            <a:r>
              <a:t>Uusinnoista</a:t>
            </a:r>
          </a:p>
        </p:txBody>
      </p:sp>
      <p:sp>
        <p:nvSpPr>
          <p:cNvPr id="163" name="Koe on päästävä läpi (väh. 50% oikein).…"/>
          <p:cNvSpPr txBox="1"/>
          <p:nvPr>
            <p:ph type="body" idx="1"/>
          </p:nvPr>
        </p:nvSpPr>
        <p:spPr>
          <a:xfrm>
            <a:off x="1269999" y="2974699"/>
            <a:ext cx="21844001" cy="9725301"/>
          </a:xfrm>
          <a:prstGeom prst="rect">
            <a:avLst/>
          </a:prstGeom>
        </p:spPr>
        <p:txBody>
          <a:bodyPr/>
          <a:lstStyle/>
          <a:p>
            <a:pPr marL="977900" indent="-977900">
              <a:spcBef>
                <a:spcPts val="0"/>
              </a:spcBef>
              <a:buClr>
                <a:srgbClr val="000000"/>
              </a:buClr>
              <a:buSzPct val="100000"/>
              <a:buChar char="•"/>
              <a:defRPr spc="-252" sz="8400">
                <a:gradFill flip="none" rotWithShape="1">
                  <a:gsLst>
                    <a:gs pos="0">
                      <a:srgbClr val="FF00D8"/>
                    </a:gs>
                    <a:gs pos="100000">
                      <a:srgbClr val="FF542E"/>
                    </a:gs>
                  </a:gsLst>
                  <a:lin ang="3960000" scaled="0"/>
                </a:gradFill>
                <a:latin typeface="+mn-lt"/>
                <a:ea typeface="+mn-ea"/>
                <a:cs typeface="+mn-cs"/>
                <a:sym typeface="Graphik Semibold"/>
              </a:defRPr>
            </a:pPr>
            <a:r>
              <a:t>Koe on päästävä läpi (väh. 50% oikein).</a:t>
            </a:r>
          </a:p>
          <a:p>
            <a:pPr marL="977900" indent="-977900">
              <a:spcBef>
                <a:spcPts val="0"/>
              </a:spcBef>
              <a:buClr>
                <a:srgbClr val="000000"/>
              </a:buClr>
              <a:buSzPct val="100000"/>
              <a:buChar char="•"/>
              <a:defRPr spc="-252" sz="8400">
                <a:gradFill flip="none" rotWithShape="1">
                  <a:gsLst>
                    <a:gs pos="0">
                      <a:srgbClr val="FF00D8"/>
                    </a:gs>
                    <a:gs pos="100000">
                      <a:srgbClr val="FF542E"/>
                    </a:gs>
                  </a:gsLst>
                  <a:lin ang="3960000" scaled="0"/>
                </a:gradFill>
                <a:latin typeface="+mn-lt"/>
                <a:ea typeface="+mn-ea"/>
                <a:cs typeface="+mn-cs"/>
                <a:sym typeface="Graphik Semibold"/>
              </a:defRPr>
            </a:pPr>
            <a:r>
              <a:t>Kaikilla oikeus kahteen uusintaan:</a:t>
            </a:r>
          </a:p>
          <a:p>
            <a:pPr lvl="3" marL="2654300" indent="-977900">
              <a:lnSpc>
                <a:spcPct val="80000"/>
              </a:lnSpc>
              <a:spcBef>
                <a:spcPts val="0"/>
              </a:spcBef>
              <a:buClr>
                <a:srgbClr val="000000"/>
              </a:buClr>
              <a:buSzPct val="100000"/>
              <a:buChar char="•"/>
              <a:defRPr spc="-252" sz="8400">
                <a:gradFill flip="none" rotWithShape="1">
                  <a:gsLst>
                    <a:gs pos="0">
                      <a:srgbClr val="FF00D8"/>
                    </a:gs>
                    <a:gs pos="100000">
                      <a:srgbClr val="FF542E"/>
                    </a:gs>
                  </a:gsLst>
                  <a:lin ang="3960000" scaled="0"/>
                </a:gradFill>
                <a:latin typeface="+mn-lt"/>
                <a:ea typeface="+mn-ea"/>
                <a:cs typeface="+mn-cs"/>
                <a:sym typeface="Graphik Semibold"/>
              </a:defRPr>
            </a:pPr>
            <a:r>
              <a:t>Ti 26.10. ja ti 30.11.</a:t>
            </a:r>
          </a:p>
          <a:p>
            <a:pPr lvl="3" marL="2654300" indent="-977900">
              <a:lnSpc>
                <a:spcPct val="80000"/>
              </a:lnSpc>
              <a:spcBef>
                <a:spcPts val="0"/>
              </a:spcBef>
              <a:buClr>
                <a:srgbClr val="000000"/>
              </a:buClr>
              <a:buSzPct val="100000"/>
              <a:buChar char="•"/>
              <a:defRPr spc="-252" sz="8400"/>
            </a:pPr>
            <a:r>
              <a:t>Ilmoittautuminen täyttämällä ilmoittautumiskuori (opintopalvelut), ja palauttamalla se opintopalveluihin viimeistään viikkoa ennen uusintaa.</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Koealue"/>
          <p:cNvSpPr txBox="1"/>
          <p:nvPr>
            <p:ph type="title"/>
          </p:nvPr>
        </p:nvSpPr>
        <p:spPr>
          <a:prstGeom prst="rect">
            <a:avLst/>
          </a:prstGeom>
        </p:spPr>
        <p:txBody>
          <a:bodyPr/>
          <a:lstStyle/>
          <a:p>
            <a:pPr/>
            <a:r>
              <a:t>Koealue</a:t>
            </a:r>
          </a:p>
        </p:txBody>
      </p:sp>
      <p:sp>
        <p:nvSpPr>
          <p:cNvPr id="166" name="kpl 2, 4, 5…"/>
          <p:cNvSpPr txBox="1"/>
          <p:nvPr>
            <p:ph type="body" idx="1"/>
          </p:nvPr>
        </p:nvSpPr>
        <p:spPr>
          <a:xfrm>
            <a:off x="1269999" y="2657581"/>
            <a:ext cx="21844001" cy="10042419"/>
          </a:xfrm>
          <a:prstGeom prst="rect">
            <a:avLst/>
          </a:prstGeom>
        </p:spPr>
        <p:txBody>
          <a:bodyPr/>
          <a:lstStyle/>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kpl 2, 4, 5 </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Preesens</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Imperfekti</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Perfekti</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Pluskvamperfekti</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r>
              <a:t>Liitekysymykset</a:t>
            </a:r>
          </a:p>
          <a:p>
            <a:pPr marL="1499457" indent="-1383506" defTabSz="685165">
              <a:lnSpc>
                <a:spcPct val="80000"/>
              </a:lnSpc>
              <a:spcBef>
                <a:spcPts val="0"/>
              </a:spcBef>
              <a:buClr>
                <a:srgbClr val="333333"/>
              </a:buClr>
              <a:buSzPct val="100000"/>
              <a:buFont typeface="Avenir Book"/>
              <a:buChar char="•"/>
              <a:defRPr spc="-209" sz="6972">
                <a:gradFill flip="none" rotWithShape="1">
                  <a:gsLst>
                    <a:gs pos="0">
                      <a:srgbClr val="5E03FF"/>
                    </a:gs>
                    <a:gs pos="100000">
                      <a:srgbClr val="FF00F7"/>
                    </a:gs>
                  </a:gsLst>
                  <a:lin ang="3960000" scaled="0"/>
                </a:gradFill>
                <a:latin typeface="+mn-lt"/>
                <a:ea typeface="+mn-ea"/>
                <a:cs typeface="+mn-cs"/>
                <a:sym typeface="Graphik Semibold"/>
              </a:defRPr>
            </a:pPr>
          </a:p>
          <a:p>
            <a:pPr lvl="1" indent="379475" defTabSz="685165">
              <a:spcBef>
                <a:spcPts val="0"/>
              </a:spcBef>
              <a:defRPr spc="0" sz="5810">
                <a:latin typeface="Graphik Medium"/>
                <a:ea typeface="Graphik Medium"/>
                <a:cs typeface="Graphik Medium"/>
                <a:sym typeface="Graphik Medium"/>
              </a:defRPr>
            </a:pPr>
            <a:r>
              <a:t>Koe sisältää tehtäviä kappaleista ja kielioppiasioista sekä luetunymmärtämisen ja lyhyen kirjoitelman.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Kuinka lukea kokeeseen?"/>
          <p:cNvSpPr txBox="1"/>
          <p:nvPr>
            <p:ph type="title"/>
          </p:nvPr>
        </p:nvSpPr>
        <p:spPr>
          <a:prstGeom prst="rect">
            <a:avLst/>
          </a:prstGeom>
        </p:spPr>
        <p:txBody>
          <a:bodyPr/>
          <a:lstStyle>
            <a:lvl1pPr>
              <a:defRPr>
                <a:gradFill flip="none" rotWithShape="1">
                  <a:gsLst>
                    <a:gs pos="0">
                      <a:srgbClr val="5E03FF"/>
                    </a:gs>
                    <a:gs pos="100000">
                      <a:srgbClr val="FF00F7"/>
                    </a:gs>
                  </a:gsLst>
                  <a:lin ang="3960000" scaled="0"/>
                </a:gradFill>
              </a:defRPr>
            </a:lvl1pPr>
          </a:lstStyle>
          <a:p>
            <a:pPr/>
            <a:r>
              <a:t>Kuinka lukea kokeeseen?</a:t>
            </a:r>
          </a:p>
        </p:txBody>
      </p:sp>
      <p:sp>
        <p:nvSpPr>
          <p:cNvPr id="169" name="Käy huolellisesti läpi ydinsanasto &amp; ilmaukset sekä kappaleiden tehtävät.…"/>
          <p:cNvSpPr txBox="1"/>
          <p:nvPr>
            <p:ph type="body" idx="1"/>
          </p:nvPr>
        </p:nvSpPr>
        <p:spPr>
          <a:xfrm>
            <a:off x="1269999" y="2575644"/>
            <a:ext cx="21844001" cy="10124356"/>
          </a:xfrm>
          <a:prstGeom prst="rect">
            <a:avLst/>
          </a:prstGeom>
        </p:spPr>
        <p:txBody>
          <a:bodyPr/>
          <a:lstStyle/>
          <a:p>
            <a:pPr marL="1228471" indent="-1133475" defTabSz="561340">
              <a:lnSpc>
                <a:spcPct val="80000"/>
              </a:lnSpc>
              <a:spcBef>
                <a:spcPts val="0"/>
              </a:spcBef>
              <a:buClr>
                <a:srgbClr val="333333"/>
              </a:buClr>
              <a:buSzPct val="100000"/>
              <a:buFont typeface="Avenir Book"/>
              <a:buChar char="•"/>
              <a:defRPr spc="-171" sz="5712"/>
            </a:pPr>
            <a:r>
              <a:t>Käy huolellisesti läpi </a:t>
            </a:r>
            <a:r>
              <a:rPr>
                <a:gradFill flip="none" rotWithShape="1">
                  <a:gsLst>
                    <a:gs pos="0">
                      <a:srgbClr val="5E03FF"/>
                    </a:gs>
                    <a:gs pos="100000">
                      <a:srgbClr val="FF00F7"/>
                    </a:gs>
                  </a:gsLst>
                  <a:lin ang="3960000" scaled="0"/>
                </a:gradFill>
                <a:latin typeface="+mn-lt"/>
                <a:ea typeface="+mn-ea"/>
                <a:cs typeface="+mn-cs"/>
                <a:sym typeface="Graphik Semibold"/>
              </a:rPr>
              <a:t>ydinsanasto &amp; ilmaukset</a:t>
            </a:r>
            <a:r>
              <a:t> sekä kappaleiden tehtävät.</a:t>
            </a:r>
          </a:p>
          <a:p>
            <a:pPr lvl="4" indent="1243583" defTabSz="561340">
              <a:lnSpc>
                <a:spcPct val="80000"/>
              </a:lnSpc>
              <a:spcBef>
                <a:spcPts val="0"/>
              </a:spcBef>
              <a:defRPr spc="-171" sz="5712"/>
            </a:pPr>
            <a:r>
              <a:t>—&gt;</a:t>
            </a:r>
            <a:r>
              <a:rPr spc="-142" sz="4760"/>
              <a:t>Yritä muistaa sanoja peittämällä englanninkielinen sana, kirjoita vaikeita sanoja itsellesi ylös, lue kappaleet läpi huolellisesti moneen kertaan varmistaen että ymmärrät kaiken, ja käy läpi kaikki kappaleisiin liittyvät tehtävät, joita olemme tehneet tunnilla.</a:t>
            </a:r>
          </a:p>
          <a:p>
            <a:pPr marL="1228471" indent="-1133475" defTabSz="561340">
              <a:lnSpc>
                <a:spcPct val="80000"/>
              </a:lnSpc>
              <a:spcBef>
                <a:spcPts val="0"/>
              </a:spcBef>
              <a:buClr>
                <a:srgbClr val="333333"/>
              </a:buClr>
              <a:buSzPct val="100000"/>
              <a:buFont typeface="Avenir Book"/>
              <a:buChar char="•"/>
              <a:defRPr spc="-171" sz="5712"/>
            </a:pPr>
            <a:r>
              <a:t>Sanastoharjoituksia myös kirjan </a:t>
            </a:r>
            <a:r>
              <a:rPr>
                <a:gradFill flip="none" rotWithShape="1">
                  <a:gsLst>
                    <a:gs pos="0">
                      <a:srgbClr val="5E03FF"/>
                    </a:gs>
                    <a:gs pos="100000">
                      <a:srgbClr val="FF00F7"/>
                    </a:gs>
                  </a:gsLst>
                  <a:lin ang="3960000" scaled="0"/>
                </a:gradFill>
                <a:latin typeface="+mn-lt"/>
                <a:ea typeface="+mn-ea"/>
                <a:cs typeface="+mn-cs"/>
                <a:sym typeface="Graphik Semibold"/>
              </a:rPr>
              <a:t>Vocabulary revision</a:t>
            </a:r>
            <a:r>
              <a:t>-osiossa</a:t>
            </a:r>
          </a:p>
          <a:p>
            <a:pPr marL="1228471" indent="-1133475" defTabSz="561340">
              <a:lnSpc>
                <a:spcPct val="80000"/>
              </a:lnSpc>
              <a:spcBef>
                <a:spcPts val="0"/>
              </a:spcBef>
              <a:buClr>
                <a:srgbClr val="333333"/>
              </a:buClr>
              <a:buSzPct val="100000"/>
              <a:buFont typeface="Avenir Book"/>
              <a:buChar char="•"/>
              <a:defRPr spc="-171" sz="5712"/>
            </a:pPr>
            <a:r>
              <a:t>Käy läpi </a:t>
            </a:r>
            <a:r>
              <a:rPr>
                <a:gradFill flip="none" rotWithShape="1">
                  <a:gsLst>
                    <a:gs pos="0">
                      <a:srgbClr val="5E03FF"/>
                    </a:gs>
                    <a:gs pos="100000">
                      <a:srgbClr val="FF00F7"/>
                    </a:gs>
                  </a:gsLst>
                  <a:lin ang="3960000" scaled="0"/>
                </a:gradFill>
                <a:latin typeface="+mn-lt"/>
                <a:ea typeface="+mn-ea"/>
                <a:cs typeface="+mn-cs"/>
                <a:sym typeface="Graphik Semibold"/>
              </a:rPr>
              <a:t>kielioppidiat peda.netistä</a:t>
            </a:r>
            <a:r>
              <a:t> (Lessons -&gt; Slides) ja/tai </a:t>
            </a:r>
            <a:r>
              <a:rPr>
                <a:gradFill flip="none" rotWithShape="1">
                  <a:gsLst>
                    <a:gs pos="0">
                      <a:srgbClr val="5E03FF"/>
                    </a:gs>
                    <a:gs pos="100000">
                      <a:srgbClr val="FF00F7"/>
                    </a:gs>
                  </a:gsLst>
                  <a:lin ang="3960000" scaled="0"/>
                </a:gradFill>
                <a:latin typeface="+mn-lt"/>
                <a:ea typeface="+mn-ea"/>
                <a:cs typeface="+mn-cs"/>
                <a:sym typeface="Graphik Semibold"/>
              </a:rPr>
              <a:t>kirjan teoriasivut</a:t>
            </a:r>
            <a:r>
              <a:t> sekä kaikki kielioppitehtävät, joita olemme tunnilla tehneet. Tee muistiinpanoja.</a:t>
            </a:r>
          </a:p>
          <a:p>
            <a:pPr marL="1228471" indent="-1133475" defTabSz="561340">
              <a:lnSpc>
                <a:spcPct val="80000"/>
              </a:lnSpc>
              <a:spcBef>
                <a:spcPts val="0"/>
              </a:spcBef>
              <a:buClr>
                <a:srgbClr val="333333"/>
              </a:buClr>
              <a:buSzPct val="100000"/>
              <a:buFont typeface="Avenir Book"/>
              <a:buChar char="•"/>
              <a:defRPr spc="-171" sz="5712"/>
            </a:pPr>
            <a:r>
              <a:t>Tee kieliopin </a:t>
            </a:r>
            <a:r>
              <a:rPr>
                <a:gradFill flip="none" rotWithShape="1">
                  <a:gsLst>
                    <a:gs pos="0">
                      <a:srgbClr val="5E03FF"/>
                    </a:gs>
                    <a:gs pos="100000">
                      <a:srgbClr val="FF00F7"/>
                    </a:gs>
                  </a:gsLst>
                  <a:lin ang="3960000" scaled="0"/>
                </a:gradFill>
                <a:latin typeface="+mn-lt"/>
                <a:ea typeface="+mn-ea"/>
                <a:cs typeface="+mn-cs"/>
                <a:sym typeface="Graphik Semibold"/>
              </a:rPr>
              <a:t>kertaustehtäviä kielioppimonisteista</a:t>
            </a:r>
            <a:r>
              <a:t> tai digikirjasta </a:t>
            </a:r>
            <a:r>
              <a:rPr>
                <a:gradFill flip="none" rotWithShape="1">
                  <a:gsLst>
                    <a:gs pos="0">
                      <a:srgbClr val="5E03FF"/>
                    </a:gs>
                    <a:gs pos="100000">
                      <a:srgbClr val="FF00F7"/>
                    </a:gs>
                  </a:gsLst>
                  <a:lin ang="3960000" scaled="0"/>
                </a:gradFill>
                <a:latin typeface="+mn-lt"/>
                <a:ea typeface="+mn-ea"/>
                <a:cs typeface="+mn-cs"/>
                <a:sym typeface="Graphik Semibold"/>
              </a:rPr>
              <a:t>Grammar Module 1 -&gt; Kieliopin tukipaketti</a:t>
            </a:r>
            <a:r>
              <a:t> (samat tehtävät kuin monisteessa).</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Kurssivaatimukset"/>
          <p:cNvSpPr txBox="1"/>
          <p:nvPr>
            <p:ph type="title"/>
          </p:nvPr>
        </p:nvSpPr>
        <p:spPr>
          <a:prstGeom prst="rect">
            <a:avLst/>
          </a:prstGeom>
        </p:spPr>
        <p:txBody>
          <a:bodyPr/>
          <a:lstStyle>
            <a:lvl1pPr>
              <a:defRPr>
                <a:gradFill flip="none" rotWithShape="1">
                  <a:gsLst>
                    <a:gs pos="0">
                      <a:srgbClr val="FF00D8"/>
                    </a:gs>
                    <a:gs pos="100000">
                      <a:srgbClr val="FF542E"/>
                    </a:gs>
                  </a:gsLst>
                  <a:lin ang="3960000" scaled="0"/>
                </a:gradFill>
              </a:defRPr>
            </a:lvl1pPr>
          </a:lstStyle>
          <a:p>
            <a:pPr/>
            <a:r>
              <a:t>Kurssivaatimukset</a:t>
            </a:r>
          </a:p>
        </p:txBody>
      </p:sp>
      <p:sp>
        <p:nvSpPr>
          <p:cNvPr id="172" name="1. Läsnäolo…"/>
          <p:cNvSpPr txBox="1"/>
          <p:nvPr>
            <p:ph type="body" idx="1"/>
          </p:nvPr>
        </p:nvSpPr>
        <p:spPr>
          <a:xfrm>
            <a:off x="1269999" y="2971420"/>
            <a:ext cx="21844001" cy="9728580"/>
          </a:xfrm>
          <a:prstGeom prst="rect">
            <a:avLst/>
          </a:prstGeom>
        </p:spPr>
        <p:txBody>
          <a:bodyPr/>
          <a:lstStyle/>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t>1. Läsnäolo</a:t>
            </a:r>
            <a:endParaRPr>
              <a:latin typeface="Avenir Book"/>
              <a:ea typeface="Avenir Book"/>
              <a:cs typeface="Avenir Book"/>
              <a:sym typeface="Avenir Book"/>
            </a:endParaRPr>
          </a:p>
          <a:p>
            <a:pPr algn="ctr" defTabSz="553084">
              <a:lnSpc>
                <a:spcPct val="80000"/>
              </a:lnSpc>
              <a:spcBef>
                <a:spcPts val="0"/>
              </a:spcBef>
              <a:defRPr spc="-168" sz="5628">
                <a:solidFill>
                  <a:srgbClr val="333333"/>
                </a:solidFill>
              </a:defRPr>
            </a:pPr>
            <a:r>
              <a:t>-&gt; 3 sallittua poissaoloa</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t>2. Kirjoitelma</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t>3. Koe</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t>Kurssiarvosana määräytyy seuraavasti:</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rPr>
                <a:latin typeface="Avenir Black"/>
                <a:ea typeface="Avenir Black"/>
                <a:cs typeface="Avenir Black"/>
                <a:sym typeface="Avenir Black"/>
              </a:rPr>
              <a:t>Aktiivisuus</a:t>
            </a:r>
            <a:r>
              <a:t> = 20% arvosanasta</a:t>
            </a:r>
          </a:p>
          <a:p>
            <a:pPr algn="ctr" defTabSz="553084">
              <a:lnSpc>
                <a:spcPct val="80000"/>
              </a:lnSpc>
              <a:spcBef>
                <a:spcPts val="0"/>
              </a:spcBef>
              <a:defRPr spc="-168" sz="5628"/>
            </a:pPr>
            <a:r>
              <a:t>-&gt;Tuntityöskentely, kotitehtävät, ryhmätyöskentely</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rPr>
                <a:latin typeface="Avenir Black"/>
                <a:ea typeface="Avenir Black"/>
                <a:cs typeface="Avenir Black"/>
                <a:sym typeface="Avenir Black"/>
              </a:rPr>
              <a:t>Kirjoitelma</a:t>
            </a:r>
            <a:r>
              <a:t> = 30% arvosanasta</a:t>
            </a:r>
          </a:p>
          <a:p>
            <a:pPr algn="ctr" defTabSz="553084">
              <a:lnSpc>
                <a:spcPct val="80000"/>
              </a:lnSpc>
              <a:spcBef>
                <a:spcPts val="0"/>
              </a:spcBef>
              <a:defRPr spc="-168" sz="5628">
                <a:gradFill flip="none" rotWithShape="1">
                  <a:gsLst>
                    <a:gs pos="0">
                      <a:srgbClr val="FF00D8"/>
                    </a:gs>
                    <a:gs pos="100000">
                      <a:srgbClr val="FF542E"/>
                    </a:gs>
                  </a:gsLst>
                  <a:lin ang="3960000" scaled="0"/>
                </a:gradFill>
                <a:latin typeface="+mn-lt"/>
                <a:ea typeface="+mn-ea"/>
                <a:cs typeface="+mn-cs"/>
                <a:sym typeface="Graphik Semibold"/>
              </a:defRPr>
            </a:pPr>
            <a:r>
              <a:rPr>
                <a:latin typeface="Avenir Black"/>
                <a:ea typeface="Avenir Black"/>
                <a:cs typeface="Avenir Black"/>
                <a:sym typeface="Avenir Black"/>
              </a:rPr>
              <a:t>Koe = </a:t>
            </a:r>
            <a:r>
              <a:t>50% arvosanasta</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Written Assignments"/>
          <p:cNvSpPr txBox="1"/>
          <p:nvPr>
            <p:ph type="title"/>
          </p:nvPr>
        </p:nvSpPr>
        <p:spPr>
          <a:prstGeom prst="rect">
            <a:avLst/>
          </a:prstGeom>
        </p:spPr>
        <p:txBody>
          <a:bodyPr/>
          <a:lstStyle/>
          <a:p>
            <a:pPr/>
            <a:r>
              <a:t>Written Assignments</a:t>
            </a:r>
          </a:p>
        </p:txBody>
      </p:sp>
      <p:sp>
        <p:nvSpPr>
          <p:cNvPr id="175" name="Palaute"/>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Palaute</a:t>
            </a:r>
          </a:p>
        </p:txBody>
      </p:sp>
      <p:sp>
        <p:nvSpPr>
          <p:cNvPr id="176" name="Olen laittanut peda.netiin kaikille palautetiedoston, jossa alustava arvosana, palautetta ja korjausehdotuksia…"/>
          <p:cNvSpPr txBox="1"/>
          <p:nvPr>
            <p:ph type="body" idx="1"/>
          </p:nvPr>
        </p:nvSpPr>
        <p:spPr>
          <a:xfrm>
            <a:off x="1269999" y="3688712"/>
            <a:ext cx="21844001" cy="9011288"/>
          </a:xfrm>
          <a:prstGeom prst="rect">
            <a:avLst/>
          </a:prstGeom>
        </p:spPr>
        <p:txBody>
          <a:bodyPr/>
          <a:lstStyle/>
          <a:p>
            <a:pPr marL="608277" indent="-608277" defTabSz="784225">
              <a:spcBef>
                <a:spcPts val="2200"/>
              </a:spcBef>
              <a:buClr>
                <a:srgbClr val="000000"/>
              </a:buClr>
              <a:buSzPct val="100000"/>
              <a:buChar char="•"/>
              <a:defRPr spc="-52" sz="5225"/>
            </a:pPr>
            <a:r>
              <a:t>Olen laittanut peda.netiin kaikille palautetiedoston, jossa alustava arvosana, palautetta ja korjausehdotuksia</a:t>
            </a:r>
          </a:p>
          <a:p>
            <a:pPr marL="608277" indent="-608277" defTabSz="784225">
              <a:spcBef>
                <a:spcPts val="2200"/>
              </a:spcBef>
              <a:buClr>
                <a:srgbClr val="000000"/>
              </a:buClr>
              <a:buSzPct val="100000"/>
              <a:buChar char="•"/>
              <a:defRPr spc="-52" sz="5225"/>
            </a:pPr>
            <a:r>
              <a:t>Kaikilla </a:t>
            </a:r>
            <a:r>
              <a:rPr b="1">
                <a:gradFill flip="none" rotWithShape="1">
                  <a:gsLst>
                    <a:gs pos="0">
                      <a:srgbClr val="FF00D8"/>
                    </a:gs>
                    <a:gs pos="100000">
                      <a:srgbClr val="FF542E"/>
                    </a:gs>
                  </a:gsLst>
                  <a:lin ang="3960000" scaled="0"/>
                </a:gradFill>
              </a:rPr>
              <a:t>torstai 30.9.</a:t>
            </a:r>
            <a:r>
              <a:t> (koepäivä) päivän loppuun aikaa halutessaan </a:t>
            </a:r>
            <a:r>
              <a:rPr b="1">
                <a:gradFill flip="none" rotWithShape="1">
                  <a:gsLst>
                    <a:gs pos="0">
                      <a:srgbClr val="FF00D8"/>
                    </a:gs>
                    <a:gs pos="100000">
                      <a:srgbClr val="FF542E"/>
                    </a:gs>
                  </a:gsLst>
                  <a:lin ang="3960000" scaled="0"/>
                </a:gradFill>
              </a:rPr>
              <a:t>lähettää korjailtu versio</a:t>
            </a:r>
            <a:r>
              <a:t>, joka voi vielä nostaa lopullista arvosanaa, mahdollisesti reilustikin!</a:t>
            </a:r>
          </a:p>
          <a:p>
            <a:pPr marL="608277" indent="-608277" defTabSz="784225">
              <a:spcBef>
                <a:spcPts val="2200"/>
              </a:spcBef>
              <a:buClr>
                <a:srgbClr val="000000"/>
              </a:buClr>
              <a:buSzPct val="100000"/>
              <a:buChar char="•"/>
              <a:defRPr spc="-52" sz="5225"/>
            </a:pPr>
            <a:r>
              <a:rPr b="1">
                <a:gradFill flip="none" rotWithShape="1">
                  <a:gsLst>
                    <a:gs pos="0">
                      <a:srgbClr val="FF00D8"/>
                    </a:gs>
                    <a:gs pos="100000">
                      <a:srgbClr val="FF542E"/>
                    </a:gs>
                  </a:gsLst>
                  <a:lin ang="3960000" scaled="0"/>
                </a:gradFill>
              </a:rPr>
              <a:t>Lopulliset arvosanat</a:t>
            </a:r>
            <a:r>
              <a:t> saatte peda.netiin </a:t>
            </a:r>
            <a:r>
              <a:rPr b="1">
                <a:gradFill flip="none" rotWithShape="1">
                  <a:gsLst>
                    <a:gs pos="0">
                      <a:srgbClr val="FF00D8"/>
                    </a:gs>
                    <a:gs pos="100000">
                      <a:srgbClr val="FF542E"/>
                    </a:gs>
                  </a:gsLst>
                  <a:lin ang="3960000" scaled="0"/>
                </a:gradFill>
              </a:rPr>
              <a:t>7.10. mennessä.</a:t>
            </a:r>
            <a:r>
              <a:t> Tähän mennessä saatte myös kokeet arvosteltuina takaisin.</a:t>
            </a:r>
          </a:p>
          <a:p>
            <a:pPr marL="608277" indent="-608277" defTabSz="784225">
              <a:spcBef>
                <a:spcPts val="2200"/>
              </a:spcBef>
              <a:buClr>
                <a:srgbClr val="000000"/>
              </a:buClr>
              <a:buSzPct val="100000"/>
              <a:buChar char="•"/>
              <a:defRPr spc="-52" sz="5225"/>
            </a:pPr>
            <a:r>
              <a:t>Lukekaa palautteene ja tulkaa kysymään tunnin aikana jos on palautteesta jotakin kysyttävää!</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Rest of the class today"/>
          <p:cNvSpPr txBox="1"/>
          <p:nvPr>
            <p:ph type="title"/>
          </p:nvPr>
        </p:nvSpPr>
        <p:spPr>
          <a:prstGeom prst="rect">
            <a:avLst/>
          </a:prstGeom>
        </p:spPr>
        <p:txBody>
          <a:bodyPr/>
          <a:lstStyle/>
          <a:p>
            <a:pPr/>
            <a:r>
              <a:t>Rest of the class today</a:t>
            </a:r>
          </a:p>
        </p:txBody>
      </p:sp>
      <p:sp>
        <p:nvSpPr>
          <p:cNvPr id="179" name="5. My first apartment Do exercises 5e + 5g p.44-46…"/>
          <p:cNvSpPr txBox="1"/>
          <p:nvPr>
            <p:ph type="body" idx="1"/>
          </p:nvPr>
        </p:nvSpPr>
        <p:spPr>
          <a:xfrm>
            <a:off x="1269999" y="2961633"/>
            <a:ext cx="21844001" cy="9738367"/>
          </a:xfrm>
          <a:prstGeom prst="rect">
            <a:avLst/>
          </a:prstGeom>
        </p:spPr>
        <p:txBody>
          <a:bodyPr/>
          <a:lstStyle/>
          <a:p>
            <a:pPr marL="550650" indent="-550650" defTabSz="709930">
              <a:spcBef>
                <a:spcPts val="2000"/>
              </a:spcBef>
              <a:buClr>
                <a:srgbClr val="000000"/>
              </a:buClr>
              <a:buSzPct val="100000"/>
              <a:buChar char="•"/>
              <a:defRPr spc="-47" sz="4730"/>
            </a:pPr>
            <a:r>
              <a:t>5. </a:t>
            </a:r>
            <a:r>
              <a:rPr i="1"/>
              <a:t>My first apartment </a:t>
            </a:r>
            <a:r>
              <a:t>Do exercises </a:t>
            </a:r>
            <a:r>
              <a:rPr b="1"/>
              <a:t>5e + 5g</a:t>
            </a:r>
            <a:r>
              <a:t> p.44-46</a:t>
            </a:r>
          </a:p>
          <a:p>
            <a:pPr marL="550650" indent="-550650" defTabSz="709930">
              <a:spcBef>
                <a:spcPts val="2000"/>
              </a:spcBef>
              <a:buClr>
                <a:srgbClr val="000000"/>
              </a:buClr>
              <a:buSzPct val="100000"/>
              <a:buChar char="•"/>
              <a:defRPr spc="-47" sz="4730"/>
            </a:pPr>
            <a:r>
              <a:t>Seuraavaksi kertaamme liitekysymykset ja aikamuodot, sitten on aikaa tehdä itsenäisesti kertausharjoituksia ja tulla keskustelemaan kirjoitelmien palautteesta.</a:t>
            </a:r>
          </a:p>
          <a:p>
            <a:pPr marL="550650" indent="-550650" defTabSz="709930">
              <a:spcBef>
                <a:spcPts val="2000"/>
              </a:spcBef>
              <a:buClr>
                <a:srgbClr val="000000"/>
              </a:buClr>
              <a:buSzPct val="100000"/>
              <a:buChar char="•"/>
              <a:defRPr spc="-47" sz="4730"/>
            </a:pPr>
            <a:r>
              <a:t>Kertausharjoitukset:</a:t>
            </a:r>
          </a:p>
          <a:p>
            <a:pPr lvl="2" marL="1511786" indent="-550650" defTabSz="709930">
              <a:spcBef>
                <a:spcPts val="2000"/>
              </a:spcBef>
              <a:buClr>
                <a:srgbClr val="000000"/>
              </a:buClr>
              <a:buSzPct val="100000"/>
              <a:buChar char="•"/>
              <a:defRPr spc="-47" sz="4730"/>
            </a:pPr>
            <a:r>
              <a:t>Grammar slides from </a:t>
            </a:r>
            <a:r>
              <a:rPr u="sng">
                <a:hlinkClick r:id="rId2" invalidUrl="" action="" tgtFrame="" tooltip="" history="1" highlightClick="0" endSnd="0"/>
              </a:rPr>
              <a:t>peda.net</a:t>
            </a:r>
            <a:r>
              <a:t> -&gt; lessons/ Grammar 1 section from the book</a:t>
            </a:r>
          </a:p>
          <a:p>
            <a:pPr lvl="2" marL="1511786" indent="-550650" defTabSz="709930">
              <a:spcBef>
                <a:spcPts val="2000"/>
              </a:spcBef>
              <a:buClr>
                <a:srgbClr val="000000"/>
              </a:buClr>
              <a:buSzPct val="100000"/>
              <a:buChar char="•"/>
              <a:defRPr spc="-47" sz="4730"/>
            </a:pPr>
            <a:r>
              <a:t>Grammar hand outs</a:t>
            </a:r>
          </a:p>
          <a:p>
            <a:pPr lvl="2" marL="1511786" indent="-550650" defTabSz="709930">
              <a:spcBef>
                <a:spcPts val="2000"/>
              </a:spcBef>
              <a:buClr>
                <a:srgbClr val="000000"/>
              </a:buClr>
              <a:buSzPct val="100000"/>
              <a:buChar char="•"/>
              <a:defRPr spc="-47" sz="4730"/>
            </a:pPr>
            <a:r>
              <a:t>Your Alias notes</a:t>
            </a:r>
          </a:p>
          <a:p>
            <a:pPr lvl="2" marL="1511786" indent="-550650" defTabSz="709930">
              <a:spcBef>
                <a:spcPts val="2000"/>
              </a:spcBef>
              <a:buClr>
                <a:srgbClr val="000000"/>
              </a:buClr>
              <a:buSzPct val="100000"/>
              <a:buChar char="•"/>
              <a:defRPr spc="-47" sz="4730"/>
            </a:pPr>
            <a:r>
              <a:t>Vocabulary revision from book</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31_ColorGradientLight">
  <a:themeElements>
    <a:clrScheme name="31_ColorGradientLight">
      <a:dk1>
        <a:srgbClr val="000000"/>
      </a:dk1>
      <a:lt1>
        <a:srgbClr val="FFFFFF"/>
      </a:lt1>
      <a:dk2>
        <a:srgbClr val="5E5E5E"/>
      </a:dk2>
      <a:lt2>
        <a:srgbClr val="D5D5D5"/>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31_ColorGradientLight">
      <a:majorFont>
        <a:latin typeface="Graphik Semibold"/>
        <a:ea typeface="Graphik Semibold"/>
        <a:cs typeface="Graphik Semibold"/>
      </a:majorFont>
      <a:minorFont>
        <a:latin typeface="Graphik Semibold"/>
        <a:ea typeface="Graphik Semibold"/>
        <a:cs typeface="Graphik Semibold"/>
      </a:minorFont>
    </a:fontScheme>
    <a:fmtScheme name="31_ColorGradien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1_ColorGradientLight">
  <a:themeElements>
    <a:clrScheme name="31_ColorGradientLight">
      <a:dk1>
        <a:srgbClr val="000000"/>
      </a:dk1>
      <a:lt1>
        <a:srgbClr val="FFFFFF"/>
      </a:lt1>
      <a:dk2>
        <a:srgbClr val="5E5E5E"/>
      </a:dk2>
      <a:lt2>
        <a:srgbClr val="D5D5D5"/>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31_ColorGradientLight">
      <a:majorFont>
        <a:latin typeface="Graphik Semibold"/>
        <a:ea typeface="Graphik Semibold"/>
        <a:cs typeface="Graphik Semibold"/>
      </a:majorFont>
      <a:minorFont>
        <a:latin typeface="Graphik Semibold"/>
        <a:ea typeface="Graphik Semibold"/>
        <a:cs typeface="Graphik Semibold"/>
      </a:minorFont>
    </a:fontScheme>
    <a:fmtScheme name="31_ColorGradien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