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letusosa" id="{BB09C29D-9F96-4577-963E-FDB070D559B7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fi-FI" smtClean="0"/>
              <a:t>Muokkaa alaotsikon perustyyliä napsautt.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Osan ylätunnist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i-FI" smtClean="0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1/7/2015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fi-FI" dirty="0" err="1" smtClean="0"/>
              <a:t>Koll</a:t>
            </a:r>
            <a:r>
              <a:rPr lang="fi-FI" dirty="0" smtClean="0"/>
              <a:t> </a:t>
            </a:r>
            <a:r>
              <a:rPr lang="fi-FI" dirty="0" err="1" smtClean="0"/>
              <a:t>på</a:t>
            </a:r>
            <a:r>
              <a:rPr lang="fi-FI" dirty="0" smtClean="0"/>
              <a:t> </a:t>
            </a:r>
            <a:r>
              <a:rPr lang="fi-FI" dirty="0" err="1" smtClean="0"/>
              <a:t>maten</a:t>
            </a:r>
            <a:endParaRPr lang="fi-FI" dirty="0"/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87453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z="4200" dirty="0" err="1" smtClean="0"/>
              <a:t>Grönsaker</a:t>
            </a:r>
            <a:endParaRPr lang="fi-FI" sz="4200" dirty="0"/>
          </a:p>
        </p:txBody>
      </p:sp>
      <p:sp>
        <p:nvSpPr>
          <p:cNvPr id="3" name="Kuvan paikkamerkki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kstin paikkamerkki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141754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/>
              <a:t>s</a:t>
            </a:r>
            <a:r>
              <a:rPr lang="fi-FI" dirty="0" err="1" smtClean="0"/>
              <a:t>allad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4209226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en </a:t>
            </a:r>
            <a:r>
              <a:rPr lang="fi-FI" dirty="0" err="1" smtClean="0"/>
              <a:t>potatis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21046117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</a:t>
            </a:r>
            <a:r>
              <a:rPr lang="fi-FI" dirty="0" smtClean="0"/>
              <a:t>n morot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25383141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en </a:t>
            </a:r>
            <a:r>
              <a:rPr lang="fi-FI" dirty="0" err="1" smtClean="0"/>
              <a:t>tomat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90853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</a:t>
            </a:r>
            <a:r>
              <a:rPr lang="fi-FI" dirty="0" smtClean="0"/>
              <a:t>n paprika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2246930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en </a:t>
            </a:r>
            <a:r>
              <a:rPr lang="fi-FI" dirty="0" err="1" smtClean="0"/>
              <a:t>gurka</a:t>
            </a:r>
            <a:endParaRPr lang="fi-FI" dirty="0"/>
          </a:p>
        </p:txBody>
      </p:sp>
      <p:pic>
        <p:nvPicPr>
          <p:cNvPr id="7" name="Sisällön paikkamerkki 6" descr="http://kuntoplus.fi/files/bonnier-ifo/imagecache/430x250/ag_1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8287" y="2246811"/>
            <a:ext cx="4895895" cy="280143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538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 smtClean="0"/>
              <a:t>bär</a:t>
            </a:r>
            <a:endParaRPr lang="fi-FI" dirty="0"/>
          </a:p>
        </p:txBody>
      </p:sp>
      <p:pic>
        <p:nvPicPr>
          <p:cNvPr id="5" name="Kuvan paikkamerkki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82" b="2068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5524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</a:t>
            </a:r>
            <a:r>
              <a:rPr lang="fi-FI" dirty="0" smtClean="0"/>
              <a:t>tt </a:t>
            </a:r>
            <a:r>
              <a:rPr lang="fi-FI" dirty="0" err="1" smtClean="0"/>
              <a:t>hallon</a:t>
            </a:r>
            <a:endParaRPr lang="fi-FI" dirty="0"/>
          </a:p>
        </p:txBody>
      </p:sp>
      <p:pic>
        <p:nvPicPr>
          <p:cNvPr id="3074" name="Picture 2" descr="vadelm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735" y="2338773"/>
            <a:ext cx="5334373" cy="3539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52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ett </a:t>
            </a:r>
            <a:r>
              <a:rPr lang="fi-FI" dirty="0" err="1" smtClean="0"/>
              <a:t>blåbär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365326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en </a:t>
            </a:r>
            <a:r>
              <a:rPr lang="fi-FI" dirty="0" err="1"/>
              <a:t>jordgubbe</a:t>
            </a:r>
            <a:endParaRPr lang="fi-FI" dirty="0"/>
          </a:p>
        </p:txBody>
      </p:sp>
      <p:pic>
        <p:nvPicPr>
          <p:cNvPr id="6" name="Sisällön paikkamerkki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107500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ett lingon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374103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ett </a:t>
            </a:r>
            <a:r>
              <a:rPr lang="fi-FI" dirty="0" err="1" smtClean="0"/>
              <a:t>smultron</a:t>
            </a:r>
            <a:r>
              <a:rPr lang="fi-FI" dirty="0" smtClean="0"/>
              <a:t> </a:t>
            </a:r>
            <a:endParaRPr lang="fi-FI" dirty="0"/>
          </a:p>
        </p:txBody>
      </p:sp>
      <p:pic>
        <p:nvPicPr>
          <p:cNvPr id="4098" name="Picture 2" descr="Ahomansikka eli metsämansikka (Fragaria vesca)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401" y="2129398"/>
            <a:ext cx="4985090" cy="373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053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 smtClean="0"/>
              <a:t>frukter</a:t>
            </a:r>
            <a:endParaRPr lang="fi-FI" dirty="0"/>
          </a:p>
        </p:txBody>
      </p:sp>
      <p:pic>
        <p:nvPicPr>
          <p:cNvPr id="5" name="Kuvan paikkamerkki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23" b="1962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2542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en </a:t>
            </a:r>
            <a:r>
              <a:rPr lang="fi-FI" dirty="0" err="1" smtClean="0"/>
              <a:t>apelsin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353203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</a:t>
            </a:r>
            <a:r>
              <a:rPr lang="fi-FI" dirty="0" smtClean="0"/>
              <a:t>n </a:t>
            </a:r>
            <a:r>
              <a:rPr lang="fi-FI" dirty="0" err="1" smtClean="0"/>
              <a:t>banan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2998535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</a:t>
            </a:r>
            <a:r>
              <a:rPr lang="fi-FI" dirty="0" smtClean="0"/>
              <a:t>tt </a:t>
            </a:r>
            <a:r>
              <a:rPr lang="fi-FI" dirty="0" err="1" smtClean="0"/>
              <a:t>äpple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387549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</a:t>
            </a:r>
            <a:r>
              <a:rPr lang="fi-FI" dirty="0" smtClean="0"/>
              <a:t>tt </a:t>
            </a:r>
            <a:r>
              <a:rPr lang="fi-FI" dirty="0" err="1" smtClean="0"/>
              <a:t>päron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355839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e</a:t>
            </a:r>
            <a:r>
              <a:rPr lang="fi-FI" dirty="0" smtClean="0"/>
              <a:t>n </a:t>
            </a:r>
            <a:r>
              <a:rPr lang="fi-FI" dirty="0" err="1" smtClean="0"/>
              <a:t>citron</a:t>
            </a:r>
            <a:endParaRPr lang="fi-FI" dirty="0"/>
          </a:p>
        </p:txBody>
      </p:sp>
      <p:pic>
        <p:nvPicPr>
          <p:cNvPr id="4" name="Sisällön paikkamerkki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074" y="1846263"/>
            <a:ext cx="6050178" cy="4022725"/>
          </a:xfrm>
        </p:spPr>
      </p:pic>
    </p:spTree>
    <p:extLst>
      <p:ext uri="{BB962C8B-B14F-4D97-AF65-F5344CB8AC3E}">
        <p14:creationId xmlns:p14="http://schemas.microsoft.com/office/powerpoint/2010/main" val="156581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Retro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Override1.xml><?xml version="1.0" encoding="utf-8"?>
<a:themeOverride xmlns:a="http://schemas.openxmlformats.org/drawingml/2006/main">
  <a:clrScheme name="Retrospect">
    <a:dk1>
      <a:srgbClr val="000000"/>
    </a:dk1>
    <a:lt1>
      <a:sysClr val="window" lastClr="FFFFFF"/>
    </a:lt1>
    <a:dk2>
      <a:srgbClr val="637052"/>
    </a:dk2>
    <a:lt2>
      <a:srgbClr val="CCDDEA"/>
    </a:lt2>
    <a:accent1>
      <a:srgbClr val="E48312"/>
    </a:accent1>
    <a:accent2>
      <a:srgbClr val="BD582C"/>
    </a:accent2>
    <a:accent3>
      <a:srgbClr val="865640"/>
    </a:accent3>
    <a:accent4>
      <a:srgbClr val="9B8357"/>
    </a:accent4>
    <a:accent5>
      <a:srgbClr val="C2BC80"/>
    </a:accent5>
    <a:accent6>
      <a:srgbClr val="94A088"/>
    </a:accent6>
    <a:hlink>
      <a:srgbClr val="2998E3"/>
    </a:hlink>
    <a:folHlink>
      <a:srgbClr val="8C8C8C"/>
    </a:folHlink>
  </a:clrScheme>
</a:themeOverride>
</file>

<file path=ppt/theme/themeOverride2.xml><?xml version="1.0" encoding="utf-8"?>
<a:themeOverride xmlns:a="http://schemas.openxmlformats.org/drawingml/2006/main">
  <a:clrScheme name="Retrospect">
    <a:dk1>
      <a:srgbClr val="000000"/>
    </a:dk1>
    <a:lt1>
      <a:sysClr val="window" lastClr="FFFFFF"/>
    </a:lt1>
    <a:dk2>
      <a:srgbClr val="637052"/>
    </a:dk2>
    <a:lt2>
      <a:srgbClr val="CCDDEA"/>
    </a:lt2>
    <a:accent1>
      <a:srgbClr val="E48312"/>
    </a:accent1>
    <a:accent2>
      <a:srgbClr val="BD582C"/>
    </a:accent2>
    <a:accent3>
      <a:srgbClr val="865640"/>
    </a:accent3>
    <a:accent4>
      <a:srgbClr val="9B8357"/>
    </a:accent4>
    <a:accent5>
      <a:srgbClr val="C2BC80"/>
    </a:accent5>
    <a:accent6>
      <a:srgbClr val="94A088"/>
    </a:accent6>
    <a:hlink>
      <a:srgbClr val="2998E3"/>
    </a:hlink>
    <a:folHlink>
      <a:srgbClr val="8C8C8C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37</Words>
  <Application>Microsoft Office PowerPoint</Application>
  <PresentationFormat>Laajakuva</PresentationFormat>
  <Paragraphs>20</Paragraphs>
  <Slides>20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3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Retro</vt:lpstr>
      <vt:lpstr>Koll på maten</vt:lpstr>
      <vt:lpstr>Grönsaker</vt:lpstr>
      <vt:lpstr>sallad</vt:lpstr>
      <vt:lpstr>en potatis</vt:lpstr>
      <vt:lpstr>en morot</vt:lpstr>
      <vt:lpstr>en tomat</vt:lpstr>
      <vt:lpstr>en paprika</vt:lpstr>
      <vt:lpstr>en gurka</vt:lpstr>
      <vt:lpstr>bär</vt:lpstr>
      <vt:lpstr>ett hallon</vt:lpstr>
      <vt:lpstr>ett blåbär</vt:lpstr>
      <vt:lpstr>en jordgubbe</vt:lpstr>
      <vt:lpstr>ett lingon</vt:lpstr>
      <vt:lpstr>ett smultron </vt:lpstr>
      <vt:lpstr>frukter</vt:lpstr>
      <vt:lpstr>en apelsin</vt:lpstr>
      <vt:lpstr>en banan</vt:lpstr>
      <vt:lpstr>ett äpple</vt:lpstr>
      <vt:lpstr>ett päron</vt:lpstr>
      <vt:lpstr>en citron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Koll på maten</dc:title>
  <dc:creator>juha</dc:creator>
  <cp:lastModifiedBy>juha</cp:lastModifiedBy>
  <cp:revision>10</cp:revision>
  <dcterms:created xsi:type="dcterms:W3CDTF">2015-01-07T18:19:20Z</dcterms:created>
  <dcterms:modified xsi:type="dcterms:W3CDTF">2015-01-07T19:53:58Z</dcterms:modified>
</cp:coreProperties>
</file>