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2DCD6-A8DF-0459-B31B-C933ED114FF5}" v="50" dt="2021-04-21T12:24:35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91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lkanen Joanne" userId="S::joanne.jalkanen@opedu.kuopio.fi::64bdf96d-c5ee-4164-a0ef-911ed58d65ce" providerId="AD" clId="Web-{3AE2DCD6-A8DF-0459-B31B-C933ED114FF5}"/>
    <pc:docChg chg="addSld delSld modSld">
      <pc:chgData name="Jalkanen Joanne" userId="S::joanne.jalkanen@opedu.kuopio.fi::64bdf96d-c5ee-4164-a0ef-911ed58d65ce" providerId="AD" clId="Web-{3AE2DCD6-A8DF-0459-B31B-C933ED114FF5}" dt="2021-04-21T12:24:35.535" v="33" actId="20577"/>
      <pc:docMkLst>
        <pc:docMk/>
      </pc:docMkLst>
      <pc:sldChg chg="modSp">
        <pc:chgData name="Jalkanen Joanne" userId="S::joanne.jalkanen@opedu.kuopio.fi::64bdf96d-c5ee-4164-a0ef-911ed58d65ce" providerId="AD" clId="Web-{3AE2DCD6-A8DF-0459-B31B-C933ED114FF5}" dt="2021-04-21T12:21:06.108" v="15" actId="1076"/>
        <pc:sldMkLst>
          <pc:docMk/>
          <pc:sldMk cId="3998091426" sldId="269"/>
        </pc:sldMkLst>
        <pc:spChg chg="mod">
          <ac:chgData name="Jalkanen Joanne" userId="S::joanne.jalkanen@opedu.kuopio.fi::64bdf96d-c5ee-4164-a0ef-911ed58d65ce" providerId="AD" clId="Web-{3AE2DCD6-A8DF-0459-B31B-C933ED114FF5}" dt="2021-04-21T12:21:06.108" v="15" actId="1076"/>
          <ac:spMkLst>
            <pc:docMk/>
            <pc:sldMk cId="3998091426" sldId="269"/>
            <ac:spMk id="10" creationId="{05DD5F34-1550-444B-85EF-AD97F57890F2}"/>
          </ac:spMkLst>
        </pc:spChg>
      </pc:sldChg>
      <pc:sldChg chg="modSp">
        <pc:chgData name="Jalkanen Joanne" userId="S::joanne.jalkanen@opedu.kuopio.fi::64bdf96d-c5ee-4164-a0ef-911ed58d65ce" providerId="AD" clId="Web-{3AE2DCD6-A8DF-0459-B31B-C933ED114FF5}" dt="2021-04-21T12:17:07.680" v="9" actId="1076"/>
        <pc:sldMkLst>
          <pc:docMk/>
          <pc:sldMk cId="3987117531" sldId="270"/>
        </pc:sldMkLst>
        <pc:spChg chg="mod">
          <ac:chgData name="Jalkanen Joanne" userId="S::joanne.jalkanen@opedu.kuopio.fi::64bdf96d-c5ee-4164-a0ef-911ed58d65ce" providerId="AD" clId="Web-{3AE2DCD6-A8DF-0459-B31B-C933ED114FF5}" dt="2021-04-21T12:17:07.680" v="9" actId="1076"/>
          <ac:spMkLst>
            <pc:docMk/>
            <pc:sldMk cId="3987117531" sldId="270"/>
            <ac:spMk id="8" creationId="{ABE9F2B0-3FA8-41E0-B3B1-6813925A4059}"/>
          </ac:spMkLst>
        </pc:spChg>
      </pc:sldChg>
      <pc:sldChg chg="addSp modSp new mod setBg">
        <pc:chgData name="Jalkanen Joanne" userId="S::joanne.jalkanen@opedu.kuopio.fi::64bdf96d-c5ee-4164-a0ef-911ed58d65ce" providerId="AD" clId="Web-{3AE2DCD6-A8DF-0459-B31B-C933ED114FF5}" dt="2021-04-21T12:21:22.843" v="21" actId="1076"/>
        <pc:sldMkLst>
          <pc:docMk/>
          <pc:sldMk cId="4248241880" sldId="272"/>
        </pc:sldMkLst>
        <pc:spChg chg="add mod">
          <ac:chgData name="Jalkanen Joanne" userId="S::joanne.jalkanen@opedu.kuopio.fi::64bdf96d-c5ee-4164-a0ef-911ed58d65ce" providerId="AD" clId="Web-{3AE2DCD6-A8DF-0459-B31B-C933ED114FF5}" dt="2021-04-21T12:21:19.296" v="19" actId="20577"/>
          <ac:spMkLst>
            <pc:docMk/>
            <pc:sldMk cId="4248241880" sldId="272"/>
            <ac:spMk id="3" creationId="{01A03EAD-7E09-47B0-90FC-A77EC7C5D238}"/>
          </ac:spMkLst>
        </pc:spChg>
        <pc:spChg chg="add">
          <ac:chgData name="Jalkanen Joanne" userId="S::joanne.jalkanen@opedu.kuopio.fi::64bdf96d-c5ee-4164-a0ef-911ed58d65ce" providerId="AD" clId="Web-{3AE2DCD6-A8DF-0459-B31B-C933ED114FF5}" dt="2021-04-21T12:20:33.420" v="12"/>
          <ac:spMkLst>
            <pc:docMk/>
            <pc:sldMk cId="4248241880" sldId="272"/>
            <ac:spMk id="7" creationId="{D153EDB2-4AAD-43F4-AE78-4D326C813369}"/>
          </ac:spMkLst>
        </pc:spChg>
        <pc:grpChg chg="add">
          <ac:chgData name="Jalkanen Joanne" userId="S::joanne.jalkanen@opedu.kuopio.fi::64bdf96d-c5ee-4164-a0ef-911ed58d65ce" providerId="AD" clId="Web-{3AE2DCD6-A8DF-0459-B31B-C933ED114FF5}" dt="2021-04-21T12:20:33.420" v="12"/>
          <ac:grpSpMkLst>
            <pc:docMk/>
            <pc:sldMk cId="4248241880" sldId="272"/>
            <ac:grpSpMk id="9" creationId="{A3CB7779-72E2-4E92-AE18-6BBC335DD881}"/>
          </ac:grpSpMkLst>
        </pc:grpChg>
        <pc:picChg chg="add mod">
          <ac:chgData name="Jalkanen Joanne" userId="S::joanne.jalkanen@opedu.kuopio.fi::64bdf96d-c5ee-4164-a0ef-911ed58d65ce" providerId="AD" clId="Web-{3AE2DCD6-A8DF-0459-B31B-C933ED114FF5}" dt="2021-04-21T12:21:22.843" v="21" actId="1076"/>
          <ac:picMkLst>
            <pc:docMk/>
            <pc:sldMk cId="4248241880" sldId="272"/>
            <ac:picMk id="2" creationId="{74BC075B-5077-4FA3-A647-57073E97F741}"/>
          </ac:picMkLst>
        </pc:picChg>
      </pc:sldChg>
      <pc:sldChg chg="addSp modSp new mod setBg">
        <pc:chgData name="Jalkanen Joanne" userId="S::joanne.jalkanen@opedu.kuopio.fi::64bdf96d-c5ee-4164-a0ef-911ed58d65ce" providerId="AD" clId="Web-{3AE2DCD6-A8DF-0459-B31B-C933ED114FF5}" dt="2021-04-21T12:24:35.535" v="33" actId="20577"/>
        <pc:sldMkLst>
          <pc:docMk/>
          <pc:sldMk cId="267334982" sldId="273"/>
        </pc:sldMkLst>
        <pc:spChg chg="add mod">
          <ac:chgData name="Jalkanen Joanne" userId="S::joanne.jalkanen@opedu.kuopio.fi::64bdf96d-c5ee-4164-a0ef-911ed58d65ce" providerId="AD" clId="Web-{3AE2DCD6-A8DF-0459-B31B-C933ED114FF5}" dt="2021-04-21T12:24:35.535" v="33" actId="20577"/>
          <ac:spMkLst>
            <pc:docMk/>
            <pc:sldMk cId="267334982" sldId="273"/>
            <ac:spMk id="3" creationId="{A7343D9B-F945-4183-BA2C-29CE1CEE468B}"/>
          </ac:spMkLst>
        </pc:spChg>
        <pc:spChg chg="add">
          <ac:chgData name="Jalkanen Joanne" userId="S::joanne.jalkanen@opedu.kuopio.fi::64bdf96d-c5ee-4164-a0ef-911ed58d65ce" providerId="AD" clId="Web-{3AE2DCD6-A8DF-0459-B31B-C933ED114FF5}" dt="2021-04-21T12:24:20.504" v="24"/>
          <ac:spMkLst>
            <pc:docMk/>
            <pc:sldMk cId="267334982" sldId="273"/>
            <ac:spMk id="7" creationId="{D153EDB2-4AAD-43F4-AE78-4D326C813369}"/>
          </ac:spMkLst>
        </pc:spChg>
        <pc:grpChg chg="add">
          <ac:chgData name="Jalkanen Joanne" userId="S::joanne.jalkanen@opedu.kuopio.fi::64bdf96d-c5ee-4164-a0ef-911ed58d65ce" providerId="AD" clId="Web-{3AE2DCD6-A8DF-0459-B31B-C933ED114FF5}" dt="2021-04-21T12:24:20.504" v="24"/>
          <ac:grpSpMkLst>
            <pc:docMk/>
            <pc:sldMk cId="267334982" sldId="273"/>
            <ac:grpSpMk id="9" creationId="{A3CB7779-72E2-4E92-AE18-6BBC335DD881}"/>
          </ac:grpSpMkLst>
        </pc:grpChg>
        <pc:picChg chg="add mod">
          <ac:chgData name="Jalkanen Joanne" userId="S::joanne.jalkanen@opedu.kuopio.fi::64bdf96d-c5ee-4164-a0ef-911ed58d65ce" providerId="AD" clId="Web-{3AE2DCD6-A8DF-0459-B31B-C933ED114FF5}" dt="2021-04-21T12:24:20.504" v="24"/>
          <ac:picMkLst>
            <pc:docMk/>
            <pc:sldMk cId="267334982" sldId="273"/>
            <ac:picMk id="2" creationId="{6C4C5EA7-4B4D-44C0-BA64-7C205608B60C}"/>
          </ac:picMkLst>
        </pc:picChg>
      </pc:sldChg>
      <pc:sldChg chg="add del replId">
        <pc:chgData name="Jalkanen Joanne" userId="S::joanne.jalkanen@opedu.kuopio.fi::64bdf96d-c5ee-4164-a0ef-911ed58d65ce" providerId="AD" clId="Web-{3AE2DCD6-A8DF-0459-B31B-C933ED114FF5}" dt="2021-04-21T12:21:00.827" v="14"/>
        <pc:sldMkLst>
          <pc:docMk/>
          <pc:sldMk cId="2411830782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6FA4-9C62-4A52-B957-593761CC7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B41B6D-CC2D-4583-993A-E90A8EF0C8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00550-C12F-40AA-9330-A1711999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ED544-CAD9-4B87-9B63-1E4D17C0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D97EE-93E7-4E57-8737-1BA3C6D8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17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44B5B-F8B9-4038-9F86-C23BAFE9F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41BC7-3C80-4A53-9EA2-44C6A13D3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B5486-5636-4C06-8322-45654A1D3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817D0-BB37-46F0-BD6F-4356DCE0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F5F70-82CC-454F-8384-D3E81A4E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87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F852C6-E08B-488E-9759-0077190AC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47807-532F-41DD-9148-BDF6FE5E2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E4AFC-9D9B-45D6-A1F4-CAE7A9269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A07FF-E42B-4F1C-AC57-CF6EE2BDB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B1A43-D0C8-480C-85F0-F385693BF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9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FD7E-D54A-42B3-890D-B2A751DA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96C71-9383-4393-8A1C-15DACE412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BF5E7-6257-4A66-A45E-1D2BDB68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3EB95-6BAE-4219-9306-F4C15CB3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E2A6-AAF0-4B15-9F50-E8859EDA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1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64A4A-1F8B-4909-B645-D21D6975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90F49-82FB-4575-BA29-4C74FA7B5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68C3C-23F8-4CE8-B535-D647F837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E8A5-5C4F-486E-BC6B-35B03F55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5DA2D-DE0F-4EDB-B2AF-08CAF8A07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0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DD80A-E9B2-4EB8-9DBF-680B7B0D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10848-DCB7-40B7-99F6-B9D111776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05085-ED57-44CA-8DAF-F49F63A63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C077F-69F7-4421-8A02-8448D36D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47F9D-E24B-4C25-9764-5759BF746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456-0AA8-47C2-9F9F-37DE0F58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8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6B24E-E963-4C0B-905A-218D3D7E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E87C0-68BD-4A71-8B04-C6B24D849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A31CE-E62B-4F50-91C8-8570B4FAE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E1C334-0BC8-4344-9253-72E4E970D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58E2A-79E1-472D-A251-AB560C45E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5FA31-1C23-4B11-8C12-4264D21F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2BE8AB-433D-4417-9C78-233A6297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7C9B9-5740-40A9-AFA7-55D00F1B3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75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EBB7D-3179-417D-B86E-0D42E101A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3164F7-2AF7-4076-979D-B0663567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9E9DD6-F66B-417B-99CE-93464E4F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F0BB9-5EFB-43A7-A3BA-166C950D5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53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90E867-3EAB-4C7A-8EF0-7C6B0A10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8CE3EF-D4D8-4CAB-B3DE-88509552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EC070-0B90-4AA1-B291-337A62F4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99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E63B1-8AC7-4F10-8862-4A03B4F56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4A665-9570-4074-8A4B-0AC8B8BDB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8F6C2-F48B-4D60-8BBF-988C4F64C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34FFC0-8989-45F7-8E2F-0E17EC69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DB290-1731-4555-9A21-84C91F0C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66F1A-56E9-4760-B79B-40E32BBEA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55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15263-00EB-4F1A-807E-F13EF3FDD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D7551C-899D-419F-943A-B24AF512AD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62FFA3-AA41-41FE-96CC-D83D21FE0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4961E-D01F-4D74-B798-C2385EA06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CB993B-BECC-47D9-9D4A-153EF3899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C6E88-5907-48DE-8FDC-060A91D4F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69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39611-16D3-4C99-9799-AB75593B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BFF35-D759-4134-AA68-89501480A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7CC29-31AE-42F3-AB0C-CDA79AF28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8387B-FC93-4C99-8D8D-3151364F0781}" type="datetimeFigureOut">
              <a:rPr lang="en-GB" smtClean="0"/>
              <a:t>21/04/2021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BD935-78D1-4E0E-943D-04D2090E7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D8D9A-E5BE-41E4-989D-791564F3F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9D3B2-8212-4FE4-972A-D6780B2F3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3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561E99-99AF-4115-A2F9-3521524DE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fi-FI" sz="5200">
                <a:solidFill>
                  <a:schemeClr val="tx2"/>
                </a:solidFill>
              </a:rPr>
              <a:t>Ways of Learning Language</a:t>
            </a:r>
            <a:endParaRPr lang="en-GB" sz="52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CB414B-F55A-4FB3-87F5-7FCAB1269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163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4B80AF1B-C429-4CDC-B9E0-234DDC7C1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8600" y="1289713"/>
            <a:ext cx="4523875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9F2B0-3FA8-41E0-B3B1-6813925A4059}"/>
              </a:ext>
            </a:extLst>
          </p:cNvPr>
          <p:cNvSpPr txBox="1"/>
          <p:nvPr/>
        </p:nvSpPr>
        <p:spPr>
          <a:xfrm>
            <a:off x="1591088" y="4999995"/>
            <a:ext cx="963727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800" dirty="0">
                <a:latin typeface="Bookman Old Style"/>
              </a:rPr>
              <a:t>With a </a:t>
            </a:r>
            <a:r>
              <a:rPr lang="fi-FI" sz="8800">
                <a:latin typeface="Bookman Old Style"/>
              </a:rPr>
              <a:t>partner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117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9E6E954B-B410-4D62-B133-BFE48C94C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844" y="1471634"/>
            <a:ext cx="4768755" cy="35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C69918-6A83-48D2-9C6F-050E1D90BECE}"/>
              </a:ext>
            </a:extLst>
          </p:cNvPr>
          <p:cNvSpPr txBox="1"/>
          <p:nvPr/>
        </p:nvSpPr>
        <p:spPr>
          <a:xfrm>
            <a:off x="1331041" y="4895933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writing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99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pic>
        <p:nvPicPr>
          <p:cNvPr id="2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74BC075B-5077-4FA3-A647-57073E97F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9856" y="1453702"/>
            <a:ext cx="3118344" cy="4394578"/>
          </a:xfrm>
          <a:prstGeom prst="rect">
            <a:avLst/>
          </a:prstGeom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01A03EAD-7E09-47B0-90FC-A77EC7C5D238}"/>
              </a:ext>
            </a:extLst>
          </p:cNvPr>
          <p:cNvSpPr txBox="1"/>
          <p:nvPr/>
        </p:nvSpPr>
        <p:spPr>
          <a:xfrm>
            <a:off x="252485" y="5721"/>
            <a:ext cx="604683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800">
                <a:latin typeface="Bookman Old Style"/>
              </a:rPr>
              <a:t>matching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241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153EDB2-4AAD-43F4-AE78-4D326C813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3CB7779-72E2-4E92-AE18-6BBC335D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75B9DA5-08BD-40EA-B06C-3D3CCD06A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EE62D72-11EF-40E9-BF23-0FCAEACD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76336F2-6633-4E26-8760-05F94D87D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9F3102E-7749-422F-8F51-A148252B8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1191CD-1211-4C40-9D45-449D9BE65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pic>
        <p:nvPicPr>
          <p:cNvPr id="2" name="Kuva 2">
            <a:extLst>
              <a:ext uri="{FF2B5EF4-FFF2-40B4-BE49-F238E27FC236}">
                <a16:creationId xmlns:a16="http://schemas.microsoft.com/office/drawing/2014/main" id="{6C4C5EA7-4B4D-44C0-BA64-7C205608B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427" y="1180532"/>
            <a:ext cx="6741882" cy="4394578"/>
          </a:xfrm>
          <a:prstGeom prst="rect">
            <a:avLst/>
          </a:prstGeom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A7343D9B-F945-4183-BA2C-29CE1CEE468B}"/>
              </a:ext>
            </a:extLst>
          </p:cNvPr>
          <p:cNvSpPr txBox="1"/>
          <p:nvPr/>
        </p:nvSpPr>
        <p:spPr>
          <a:xfrm>
            <a:off x="3415504" y="4980287"/>
            <a:ext cx="604683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8800">
                <a:latin typeface="Bookman Old Style"/>
              </a:rPr>
              <a:t>moving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9A311CC-0C38-4AAC-A8B1-09A6C481F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3099" y="1289713"/>
            <a:ext cx="3914876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40D0CF-709A-4AB9-81C3-3DCDB09172FD}"/>
              </a:ext>
            </a:extLst>
          </p:cNvPr>
          <p:cNvSpPr txBox="1"/>
          <p:nvPr/>
        </p:nvSpPr>
        <p:spPr>
          <a:xfrm>
            <a:off x="353961" y="4640295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singing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36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E84AFDD-5756-4177-80E4-A7F90E173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49386" y="1289713"/>
            <a:ext cx="4962303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FD8AACA-6FD2-49A5-AA68-25A663659456}"/>
              </a:ext>
            </a:extLst>
          </p:cNvPr>
          <p:cNvSpPr txBox="1"/>
          <p:nvPr/>
        </p:nvSpPr>
        <p:spPr>
          <a:xfrm>
            <a:off x="5791200" y="4943335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repeating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17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6" name="Rectangle 70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7" name="Freeform: Shape 72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7EED8BB-C21A-44EA-9236-6D3888225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12374" y="1201003"/>
            <a:ext cx="3227695" cy="410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F7A4226-5C5A-4F49-A6B6-3B4BB428FD07}"/>
              </a:ext>
            </a:extLst>
          </p:cNvPr>
          <p:cNvSpPr txBox="1"/>
          <p:nvPr/>
        </p:nvSpPr>
        <p:spPr>
          <a:xfrm>
            <a:off x="353961" y="4640295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listening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3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4492D80-006B-4E0A-BBCD-2C16B5D9F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6037" y="1201003"/>
            <a:ext cx="4420368" cy="410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18F3B1-2E8E-49A3-BD78-9B6366ADB52D}"/>
              </a:ext>
            </a:extLst>
          </p:cNvPr>
          <p:cNvSpPr txBox="1"/>
          <p:nvPr/>
        </p:nvSpPr>
        <p:spPr>
          <a:xfrm>
            <a:off x="353961" y="4640295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talking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428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49ADA2A-8D5E-41D8-B3D2-88BEDABF3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7397" y="1289713"/>
            <a:ext cx="4146280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AE003D-BFFC-43CE-A028-FBF9C36D638C}"/>
              </a:ext>
            </a:extLst>
          </p:cNvPr>
          <p:cNvSpPr txBox="1"/>
          <p:nvPr/>
        </p:nvSpPr>
        <p:spPr>
          <a:xfrm>
            <a:off x="491613" y="2280553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acting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19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2" name="Picture 4" descr="Free Pretend Cliparts, Download Free Pretend Cliparts png images, Free  ClipArts on Clipart Library">
            <a:extLst>
              <a:ext uri="{FF2B5EF4-FFF2-40B4-BE49-F238E27FC236}">
                <a16:creationId xmlns:a16="http://schemas.microsoft.com/office/drawing/2014/main" id="{8226A149-8EC1-4BFA-91A2-833DA858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0676" y="1820333"/>
            <a:ext cx="4470647" cy="344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E3F84A-C7A4-4518-8A31-7E2C7DD57EA8}"/>
              </a:ext>
            </a:extLst>
          </p:cNvPr>
          <p:cNvSpPr txBox="1"/>
          <p:nvPr/>
        </p:nvSpPr>
        <p:spPr>
          <a:xfrm>
            <a:off x="458714" y="186892"/>
            <a:ext cx="68039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pretending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09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50" name="Picture 6" descr="Free Clipart Games at GetDrawings | Free download">
            <a:extLst>
              <a:ext uri="{FF2B5EF4-FFF2-40B4-BE49-F238E27FC236}">
                <a16:creationId xmlns:a16="http://schemas.microsoft.com/office/drawing/2014/main" id="{40E73E8B-6022-4E4A-92FE-6DA9ECC33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1399" y="1871975"/>
            <a:ext cx="5029202" cy="334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3630EE-3180-4AF1-80C8-225D8CD0A6B7}"/>
              </a:ext>
            </a:extLst>
          </p:cNvPr>
          <p:cNvSpPr txBox="1"/>
          <p:nvPr/>
        </p:nvSpPr>
        <p:spPr>
          <a:xfrm>
            <a:off x="855406" y="87960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playing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656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316" name="Picture 4" descr="Free Art and Crafts Clipart - Clip Art Pictures - Graphics - Illustrations">
            <a:extLst>
              <a:ext uri="{FF2B5EF4-FFF2-40B4-BE49-F238E27FC236}">
                <a16:creationId xmlns:a16="http://schemas.microsoft.com/office/drawing/2014/main" id="{ADC57E81-B8A1-474E-A5A5-F36DDAA37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30994" y="1289713"/>
            <a:ext cx="5399087" cy="40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5DD5F34-1550-444B-85EF-AD97F57890F2}"/>
              </a:ext>
            </a:extLst>
          </p:cNvPr>
          <p:cNvSpPr txBox="1"/>
          <p:nvPr/>
        </p:nvSpPr>
        <p:spPr>
          <a:xfrm>
            <a:off x="741315" y="566438"/>
            <a:ext cx="60468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Bookman Old Style" panose="02050604050505020204" pitchFamily="18" charset="0"/>
              </a:rPr>
              <a:t>drawing</a:t>
            </a:r>
            <a:endParaRPr lang="en-GB" sz="8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91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</Words>
  <Application>Microsoft Office PowerPoint</Application>
  <PresentationFormat>Laajakuva</PresentationFormat>
  <Paragraphs>11</Paragraphs>
  <Slides>13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Office Theme</vt:lpstr>
      <vt:lpstr>Ways of Learning Language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Ways of Learning Language</dc:title>
  <dc:creator>Jalkanen Joanne</dc:creator>
  <cp:lastModifiedBy>Jalkanen Joanne</cp:lastModifiedBy>
  <cp:revision>19</cp:revision>
  <dcterms:created xsi:type="dcterms:W3CDTF">2021-04-20T14:57:54Z</dcterms:created>
  <dcterms:modified xsi:type="dcterms:W3CDTF">2021-04-21T12:24:38Z</dcterms:modified>
</cp:coreProperties>
</file>