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6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22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798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86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27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2839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37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449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316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348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778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0DC11-760F-4041-A89C-9291699196CB}" type="datetimeFigureOut">
              <a:rPr lang="fi-FI" smtClean="0"/>
              <a:t>14.5.2019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5BBA9-76A3-417D-BB8D-48BCFEAC4A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4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jvYkwjalnc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994263" y="0"/>
            <a:ext cx="8142514" cy="1449977"/>
          </a:xfrm>
        </p:spPr>
        <p:txBody>
          <a:bodyPr>
            <a:normAutofit/>
          </a:bodyPr>
          <a:lstStyle/>
          <a:p>
            <a:r>
              <a:rPr lang="fi-FI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RIVERDALE</a:t>
            </a:r>
            <a:endParaRPr lang="fi-FI" sz="72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 rot="20402023">
            <a:off x="-686838" y="5909282"/>
            <a:ext cx="45719" cy="70446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" y="1383200"/>
            <a:ext cx="3716515" cy="220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61" y="4375303"/>
            <a:ext cx="3207604" cy="18019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5986">
            <a:off x="2932883" y="5329208"/>
            <a:ext cx="773394" cy="96135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587" y="1807042"/>
            <a:ext cx="7781844" cy="437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742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41176" y="-91439"/>
            <a:ext cx="11670755" cy="1259522"/>
          </a:xfrm>
        </p:spPr>
        <p:txBody>
          <a:bodyPr>
            <a:normAutofit/>
          </a:bodyPr>
          <a:lstStyle/>
          <a:p>
            <a:r>
              <a:rPr lang="fi-FI" dirty="0">
                <a:latin typeface="Bahnschrift" panose="020B0502040204020203" pitchFamily="34" charset="0"/>
              </a:rPr>
              <a:t>F</a:t>
            </a:r>
            <a:r>
              <a:rPr lang="fi-FI" dirty="0" smtClean="0">
                <a:latin typeface="Bahnschrift" panose="020B0502040204020203" pitchFamily="34" charset="0"/>
              </a:rPr>
              <a:t>ARM</a:t>
            </a:r>
            <a:endParaRPr lang="fi-FI" dirty="0">
              <a:latin typeface="Bahnschrift" panose="020B0502040204020203" pitchFamily="34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 flipH="1" flipV="1">
            <a:off x="12475028" y="7641770"/>
            <a:ext cx="1267097" cy="209005"/>
          </a:xfrm>
        </p:spPr>
        <p:txBody>
          <a:bodyPr>
            <a:normAutofit fontScale="47500" lnSpcReduction="20000"/>
          </a:bodyPr>
          <a:lstStyle/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7938"/>
            <a:ext cx="5689600" cy="322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99" y="1041474"/>
            <a:ext cx="5171832" cy="3180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6" y="892803"/>
            <a:ext cx="4713069" cy="2652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53" y="4411500"/>
            <a:ext cx="4252302" cy="239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70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3056710" y="3244333"/>
            <a:ext cx="54134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2"/>
              </a:rPr>
              <a:t>https://www.youtube.com/watch?v=gjvYkwjalnc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0533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487783" y="117567"/>
            <a:ext cx="7866016" cy="1162593"/>
          </a:xfrm>
        </p:spPr>
        <p:txBody>
          <a:bodyPr>
            <a:normAutofit/>
          </a:bodyPr>
          <a:lstStyle/>
          <a:p>
            <a:r>
              <a:rPr lang="fi-FI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Päähenkilöt</a:t>
            </a:r>
            <a:endParaRPr lang="fi-FI" sz="66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051" y="1554479"/>
            <a:ext cx="8683695" cy="4884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6761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39142" y="1"/>
            <a:ext cx="8414657" cy="1371600"/>
          </a:xfrm>
        </p:spPr>
        <p:txBody>
          <a:bodyPr>
            <a:noAutofit/>
          </a:bodyPr>
          <a:lstStyle/>
          <a:p>
            <a:r>
              <a:rPr lang="fi-FI" sz="6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Jason </a:t>
            </a:r>
            <a:r>
              <a:rPr lang="fi-FI" sz="6000" dirty="0" err="1" smtClean="0">
                <a:solidFill>
                  <a:schemeClr val="bg1"/>
                </a:solidFill>
                <a:latin typeface="Bodoni MT" panose="02070603080606020203" pitchFamily="18" charset="0"/>
              </a:rPr>
              <a:t>Blossomin</a:t>
            </a:r>
            <a:r>
              <a:rPr lang="fi-FI" sz="60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 murha</a:t>
            </a:r>
            <a:endParaRPr lang="fi-FI" sz="60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876" y="3233308"/>
            <a:ext cx="4873825" cy="331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701" y="1410482"/>
            <a:ext cx="7111299" cy="399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79" y="991773"/>
            <a:ext cx="3926920" cy="2202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59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2" y="3206493"/>
            <a:ext cx="6487109" cy="365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47" y="188830"/>
            <a:ext cx="5091444" cy="2862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0" y="56282"/>
            <a:ext cx="3078747" cy="307265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941" y="4424289"/>
            <a:ext cx="4328710" cy="2433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491" y="1300884"/>
            <a:ext cx="3800509" cy="296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982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56935" y="154110"/>
            <a:ext cx="11199056" cy="1325563"/>
          </a:xfrm>
        </p:spPr>
        <p:txBody>
          <a:bodyPr/>
          <a:lstStyle/>
          <a:p>
            <a:r>
              <a:rPr lang="fi-FI" dirty="0" smtClean="0">
                <a:solidFill>
                  <a:schemeClr val="tx2">
                    <a:lumMod val="50000"/>
                  </a:schemeClr>
                </a:solidFill>
                <a:latin typeface="Engravers MT" panose="02090707080505020304" pitchFamily="18" charset="0"/>
              </a:rPr>
              <a:t>Murhaa tutkivat pää osassa</a:t>
            </a:r>
            <a:endParaRPr lang="fi-FI" dirty="0">
              <a:solidFill>
                <a:schemeClr val="tx2">
                  <a:lumMod val="50000"/>
                </a:schemeClr>
              </a:solidFill>
              <a:latin typeface="Engravers MT" panose="02090707080505020304" pitchFamily="18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3181" y="816891"/>
            <a:ext cx="6649329" cy="349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" y="4307789"/>
            <a:ext cx="5442756" cy="272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04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flipV="1">
            <a:off x="8409214" y="9470571"/>
            <a:ext cx="4448656" cy="620486"/>
          </a:xfrm>
        </p:spPr>
        <p:txBody>
          <a:bodyPr>
            <a:normAutofit fontScale="90000"/>
          </a:bodyPr>
          <a:lstStyle/>
          <a:p>
            <a:r>
              <a:rPr lang="fi-FI" sz="6600" dirty="0" err="1" smtClean="0">
                <a:latin typeface="Corbel" panose="020B0503020204020204" pitchFamily="34" charset="0"/>
              </a:rPr>
              <a:t>talollaaupungin</a:t>
            </a:r>
            <a:r>
              <a:rPr lang="fi-FI" sz="6600" dirty="0" smtClean="0">
                <a:latin typeface="Corbel" panose="020B0503020204020204" pitchFamily="34" charset="0"/>
              </a:rPr>
              <a:t> </a:t>
            </a:r>
            <a:endParaRPr lang="fi-FI" sz="6600" dirty="0">
              <a:latin typeface="Corbel" panose="020B0503020204020204" pitchFamily="34" charset="0"/>
            </a:endParaRP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147903" cy="397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5554" y="3901249"/>
            <a:ext cx="5256445" cy="295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uorakulmio 6"/>
          <p:cNvSpPr/>
          <p:nvPr/>
        </p:nvSpPr>
        <p:spPr>
          <a:xfrm flipV="1">
            <a:off x="6935555" y="11307025"/>
            <a:ext cx="24207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6600" dirty="0">
                <a:latin typeface="Corbel" panose="020B0503020204020204" pitchFamily="34" charset="0"/>
              </a:rPr>
              <a:t>Bettyn puhe k</a:t>
            </a:r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406724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26080" y="-117565"/>
            <a:ext cx="8427720" cy="1423851"/>
          </a:xfrm>
        </p:spPr>
        <p:txBody>
          <a:bodyPr>
            <a:normAutofit/>
          </a:bodyPr>
          <a:lstStyle/>
          <a:p>
            <a:r>
              <a:rPr lang="fi-FI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Black </a:t>
            </a:r>
            <a:r>
              <a:rPr lang="fi-FI" sz="7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hood</a:t>
            </a:r>
            <a:endParaRPr lang="fi-FI" sz="7200" dirty="0">
              <a:solidFill>
                <a:schemeClr val="tx1">
                  <a:lumMod val="95000"/>
                  <a:lumOff val="5000"/>
                </a:schemeClr>
              </a:solidFill>
              <a:latin typeface="MS UI Gothic" panose="020B0600070205080204" pitchFamily="34" charset="-128"/>
              <a:ea typeface="MS UI Gothic" panose="020B0600070205080204" pitchFamily="34" charset="-128"/>
            </a:endParaRP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995" y="1044133"/>
            <a:ext cx="4277652" cy="240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187396" y="7920110"/>
            <a:ext cx="98474" cy="45719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631" y="962436"/>
            <a:ext cx="4389406" cy="2830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7" y="3691922"/>
            <a:ext cx="5232763" cy="2925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940" y="4351303"/>
            <a:ext cx="4028028" cy="2265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99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5" y="492368"/>
            <a:ext cx="4676728" cy="263066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91" y="2535535"/>
            <a:ext cx="5444196" cy="415234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47" y="3789482"/>
            <a:ext cx="4867424" cy="273792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554" y="207498"/>
            <a:ext cx="3330966" cy="18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8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97429" y="-1193800"/>
            <a:ext cx="9144000" cy="2387600"/>
          </a:xfrm>
        </p:spPr>
        <p:txBody>
          <a:bodyPr>
            <a:normAutofit/>
          </a:bodyPr>
          <a:lstStyle/>
          <a:p>
            <a:r>
              <a:rPr lang="fi-FI" sz="7200" dirty="0" err="1" smtClean="0">
                <a:latin typeface="Bahnschrift SemiCondensed" panose="020B0502040204020203" pitchFamily="34" charset="0"/>
              </a:rPr>
              <a:t>Gargoyle</a:t>
            </a:r>
            <a:r>
              <a:rPr lang="fi-FI" sz="7200" dirty="0" smtClean="0">
                <a:latin typeface="Bahnschrift SemiCondensed" panose="020B0502040204020203" pitchFamily="34" charset="0"/>
              </a:rPr>
              <a:t> </a:t>
            </a:r>
            <a:r>
              <a:rPr lang="fi-FI" sz="7200" dirty="0" err="1" smtClean="0">
                <a:latin typeface="Bahnschrift SemiCondensed" panose="020B0502040204020203" pitchFamily="34" charset="0"/>
              </a:rPr>
              <a:t>king</a:t>
            </a:r>
            <a:endParaRPr lang="fi-FI" sz="7200" dirty="0">
              <a:latin typeface="Bahnschrift SemiCondensed" panose="020B0502040204020203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7" y="1653826"/>
            <a:ext cx="7059430" cy="4062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194" y="3856811"/>
            <a:ext cx="3643533" cy="2818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17" y="1193800"/>
            <a:ext cx="4425938" cy="2491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47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</Words>
  <Application>Microsoft Office PowerPoint</Application>
  <PresentationFormat>Laajakuva</PresentationFormat>
  <Paragraphs>10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22" baseType="lpstr">
      <vt:lpstr>MS UI Gothic</vt:lpstr>
      <vt:lpstr>Arial</vt:lpstr>
      <vt:lpstr>Bahnschrift</vt:lpstr>
      <vt:lpstr>Bahnschrift SemiCondensed</vt:lpstr>
      <vt:lpstr>Bodoni MT</vt:lpstr>
      <vt:lpstr>Bookman Old Style</vt:lpstr>
      <vt:lpstr>Calibri</vt:lpstr>
      <vt:lpstr>Calibri Light</vt:lpstr>
      <vt:lpstr>Corbel</vt:lpstr>
      <vt:lpstr>Engravers MT</vt:lpstr>
      <vt:lpstr>Office-teema</vt:lpstr>
      <vt:lpstr>RIVERDALE</vt:lpstr>
      <vt:lpstr>Päähenkilöt</vt:lpstr>
      <vt:lpstr>Jason Blossomin murha</vt:lpstr>
      <vt:lpstr>PowerPoint-esitys</vt:lpstr>
      <vt:lpstr>Murhaa tutkivat pää osassa</vt:lpstr>
      <vt:lpstr>talollaaupungin </vt:lpstr>
      <vt:lpstr>Black hood</vt:lpstr>
      <vt:lpstr>PowerPoint-esitys</vt:lpstr>
      <vt:lpstr>Gargoyle king</vt:lpstr>
      <vt:lpstr>FARM</vt:lpstr>
      <vt:lpstr>PowerPoint-esitys</vt:lpstr>
    </vt:vector>
  </TitlesOfParts>
  <Company>Pieksämäen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RIVERDALE</dc:title>
  <dc:creator>Aapo Pulliainen</dc:creator>
  <cp:lastModifiedBy>Aapo Pulliainen</cp:lastModifiedBy>
  <cp:revision>17</cp:revision>
  <dcterms:created xsi:type="dcterms:W3CDTF">2019-05-03T07:19:28Z</dcterms:created>
  <dcterms:modified xsi:type="dcterms:W3CDTF">2019-05-14T06:30:37Z</dcterms:modified>
</cp:coreProperties>
</file>