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  <p:sldMasterId id="2147484005" r:id="rId5"/>
  </p:sldMasterIdLst>
  <p:notesMasterIdLst>
    <p:notesMasterId r:id="rId13"/>
  </p:notesMasterIdLst>
  <p:sldIdLst>
    <p:sldId id="264" r:id="rId6"/>
    <p:sldId id="257" r:id="rId7"/>
    <p:sldId id="258" r:id="rId8"/>
    <p:sldId id="261" r:id="rId9"/>
    <p:sldId id="259" r:id="rId10"/>
    <p:sldId id="262" r:id="rId11"/>
    <p:sldId id="263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663"/>
    <a:srgbClr val="F06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8B3B9-8980-4546-9275-E6E501DA9F7C}" v="86" dt="2021-06-21T13:27:17.599"/>
  </p1510:revLst>
</p1510:revInfo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">
            <a:extLst>
              <a:ext uri="{FF2B5EF4-FFF2-40B4-BE49-F238E27FC236}">
                <a16:creationId xmlns:a16="http://schemas.microsoft.com/office/drawing/2014/main" id="{6C7D4852-3CAA-4E3F-986E-ADA4E995D4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C12CB212-E088-4F72-8BBA-37726CA51F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9">
            <a:extLst>
              <a:ext uri="{FF2B5EF4-FFF2-40B4-BE49-F238E27FC236}">
                <a16:creationId xmlns:a16="http://schemas.microsoft.com/office/drawing/2014/main" id="{8BCE83A9-7D8D-4128-8BE6-D37ED9E65E0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6147" name="Shape 90">
            <a:extLst>
              <a:ext uri="{FF2B5EF4-FFF2-40B4-BE49-F238E27FC236}">
                <a16:creationId xmlns:a16="http://schemas.microsoft.com/office/drawing/2014/main" id="{6C873D81-3EC4-4567-BC9B-92488282C6E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95">
            <a:extLst>
              <a:ext uri="{FF2B5EF4-FFF2-40B4-BE49-F238E27FC236}">
                <a16:creationId xmlns:a16="http://schemas.microsoft.com/office/drawing/2014/main" id="{D9DFD25C-7038-4044-83FB-6E4054AE29B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8195" name="Shape 96">
            <a:extLst>
              <a:ext uri="{FF2B5EF4-FFF2-40B4-BE49-F238E27FC236}">
                <a16:creationId xmlns:a16="http://schemas.microsoft.com/office/drawing/2014/main" id="{5C90309C-9497-4EAC-87C7-81A3F9BCE66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6067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676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1966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E11D3E42-7CC7-4CCD-B683-1A062074F04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EA07BCFD-31F2-49DC-9CFA-A2E900F4370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FDA59D5D-304E-43F2-B05A-E70FE0EF916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57201-DFE5-4978-BCA9-C856AAC3EAF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69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E2076609-EA16-4103-B348-6A46E7BA4B1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C92AC7ED-3760-479C-80B0-3310CD2BCF3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AEE2B0AB-0C2B-459B-A9C2-1211E28B8CB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B2F4-2D77-4C39-8496-A9BE4FDD7B6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3399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A506CCAE-0284-44FA-BC8D-260D47AB04E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9D0A650F-ACDB-46C4-975F-4679E8B5ABB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0CC54A7A-5A4F-42AB-874D-6A186F2AD2C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3576-65D5-4630-9E7B-97704294550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5936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A2E40AF1-9869-4B3F-96C7-1576069DD52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94857DEE-32F0-4E57-9BC2-633FD29396D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2AF1041F-0F1B-43A9-BAD1-37AAF93950B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A1C0-380D-4A58-9A8F-0682CD86D34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283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CE35FFAB-2094-410C-A130-CCE5CD032F1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863F53C-E2E1-4D33-BC4E-C61102359E9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7EB02A8E-6FF9-43DD-9F8B-967A96A3524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F1FC-E540-46DB-A142-F03D99AEC25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151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9D573BE9-C9C2-488A-AC12-2E73FBE1D55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E153B3EC-8F9E-4553-82D6-361E6107A0C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DFB79693-70D7-40BA-92A7-6A435907E8F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6AF41-A919-42E5-8AEB-1B64248436D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64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B5FD84AD-3ED8-4441-96D5-25241F80798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B2C2EB90-8D5A-445A-BB56-F7890FEC023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9" name="Shape 9">
            <a:extLst>
              <a:ext uri="{FF2B5EF4-FFF2-40B4-BE49-F238E27FC236}">
                <a16:creationId xmlns:a16="http://schemas.microsoft.com/office/drawing/2014/main" id="{BB783601-5AE1-43F8-8193-A00919E39B6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A0E1-9533-4D11-B64D-9BE5F25E800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9616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>
            <a:extLst>
              <a:ext uri="{FF2B5EF4-FFF2-40B4-BE49-F238E27FC236}">
                <a16:creationId xmlns:a16="http://schemas.microsoft.com/office/drawing/2014/main" id="{B33C39C4-3D3D-4530-9015-A097D6DA914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534EE4A0-83B8-46CB-8C48-E6F651DD1B9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3048FF33-6A26-463F-9B67-0D04E65058B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FD5BA-34A8-42D4-A70F-F3CF11A4C47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835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>
            <a:extLst>
              <a:ext uri="{FF2B5EF4-FFF2-40B4-BE49-F238E27FC236}">
                <a16:creationId xmlns:a16="http://schemas.microsoft.com/office/drawing/2014/main" id="{6ED96AF8-33EE-4B5B-ABEB-E6EDE1C67E7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194E0E1E-9DA7-491F-AAF3-83814436525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3244FDD0-B045-406B-9A9C-7543B4F7380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B3D8-67CF-4028-ADE0-30F92DE3B7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1572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C00BF6F9-77D7-42E3-8B00-6D59A7B9EDA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C5E2C537-DA3A-4FFA-9BCF-BA7046DF97E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E71B330B-B69D-4B48-A1EA-6015960806F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4EFCA-B1F6-42C4-8821-A23F004A01D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241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9ED18856-DC8E-4606-8186-4B07B81DBF8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D103B5F7-39B1-4925-9B85-5E0B3BB643C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F99AD5EE-2CB0-4297-B392-E311B82EC5C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C8F24-7F74-4ABF-AF9B-01F576DAF85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80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>
            <a:extLst>
              <a:ext uri="{FF2B5EF4-FFF2-40B4-BE49-F238E27FC236}">
                <a16:creationId xmlns:a16="http://schemas.microsoft.com/office/drawing/2014/main" id="{5972222D-5FED-4599-977A-27747DCF9FB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>
            <a:extLst>
              <a:ext uri="{FF2B5EF4-FFF2-40B4-BE49-F238E27FC236}">
                <a16:creationId xmlns:a16="http://schemas.microsoft.com/office/drawing/2014/main" id="{B54FE027-2596-4EA5-99C7-727DCE8AB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>
            <a:extLst>
              <a:ext uri="{FF2B5EF4-FFF2-40B4-BE49-F238E27FC236}">
                <a16:creationId xmlns:a16="http://schemas.microsoft.com/office/drawing/2014/main" id="{A835C58A-12E1-4634-8DA5-4B1D35A720FC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8">
            <a:extLst>
              <a:ext uri="{FF2B5EF4-FFF2-40B4-BE49-F238E27FC236}">
                <a16:creationId xmlns:a16="http://schemas.microsoft.com/office/drawing/2014/main" id="{B34350A9-3F75-428E-96F3-115432258D01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1030" name="Shape 9">
            <a:extLst>
              <a:ext uri="{FF2B5EF4-FFF2-40B4-BE49-F238E27FC236}">
                <a16:creationId xmlns:a16="http://schemas.microsoft.com/office/drawing/2014/main" id="{61019ADB-D07F-4D42-9A54-D501909600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C32810-B2B5-4557-9906-F1BFFD915C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968"/>
            <a:ext cx="10515600" cy="132556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Kysymyssanat ja kysymyslauseen sanajärjestys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1428324"/>
            <a:ext cx="10515600" cy="54245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>
            <a:extLst>
              <a:ext uri="{FF2B5EF4-FFF2-40B4-BE49-F238E27FC236}">
                <a16:creationId xmlns:a16="http://schemas.microsoft.com/office/drawing/2014/main" id="{8DF53F7A-7DDA-4C10-BB91-5ACA17FBAE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990600"/>
            <a:ext cx="10515600" cy="420688"/>
          </a:xfrm>
        </p:spPr>
        <p:txBody>
          <a:bodyPr tIns="45700" bIns="4570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sz="4000" b="1" dirty="0"/>
            </a:br>
            <a:br>
              <a:rPr lang="fi-FI" sz="3600" dirty="0"/>
            </a:br>
            <a:br>
              <a:rPr lang="fi-FI" sz="4000" dirty="0"/>
            </a:br>
            <a:br>
              <a:rPr lang="fi-FI" dirty="0"/>
            </a:br>
            <a:endParaRPr sz="3959" dirty="0"/>
          </a:p>
        </p:txBody>
      </p:sp>
      <p:sp>
        <p:nvSpPr>
          <p:cNvPr id="87" name="Shape 87">
            <a:extLst>
              <a:ext uri="{FF2B5EF4-FFF2-40B4-BE49-F238E27FC236}">
                <a16:creationId xmlns:a16="http://schemas.microsoft.com/office/drawing/2014/main" id="{7D548983-677D-493D-8B1C-7E4312E0E7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198485"/>
            <a:ext cx="10515600" cy="5154690"/>
          </a:xfrm>
          <a:solidFill>
            <a:schemeClr val="bg1"/>
          </a:solidFill>
        </p:spPr>
        <p:txBody>
          <a:bodyPr tIns="45700" bIns="45700"/>
          <a:lstStyle/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dirty="0"/>
              <a:t>Kysymyslauseet voivat alkaa kysymyssanalla tai verbillä.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Kysymyssanalla alkavassa kysymyksessä predikaatti on toisena.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fritiden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 sinä teet vapaa-ajalla?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morgon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 sinä aiot tehdä huomenna?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Verbillä alkavissa kysymyksissä predikaatti on ensimmäisenä.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b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Pratar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Puhutko sinä ruotsia?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pratat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Oletko sinä puhunut ruotsia?</a:t>
            </a:r>
            <a:endParaRPr lang="fi-FI" altLang="fi-FI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92B2CE-E083-49F8-97C7-EF75F8139AE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D03E5-FCD3-49DC-94C6-4E99626B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Kysymyssanat</a:t>
            </a:r>
          </a:p>
        </p:txBody>
      </p:sp>
      <p:sp>
        <p:nvSpPr>
          <p:cNvPr id="93" name="Shape 93">
            <a:extLst>
              <a:ext uri="{FF2B5EF4-FFF2-40B4-BE49-F238E27FC236}">
                <a16:creationId xmlns:a16="http://schemas.microsoft.com/office/drawing/2014/main" id="{D2F5A728-424B-4575-BE90-B532801A67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41124"/>
            <a:ext cx="5181600" cy="4635839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Varifrån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Vart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Varför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Vem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Vems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Vilken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vilka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Hurdan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hurdant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hurdana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084D35-2CE3-484B-B090-1BD5A7E753E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541124"/>
            <a:ext cx="5181600" cy="4635839"/>
          </a:xfrm>
        </p:spPr>
        <p:txBody>
          <a:bodyPr/>
          <a:lstStyle/>
          <a:p>
            <a:pPr marL="177800" indent="0">
              <a:buNone/>
            </a:pPr>
            <a:r>
              <a:rPr lang="fi-FI" sz="2000" dirty="0"/>
              <a:t>Mikä, mitä</a:t>
            </a:r>
          </a:p>
          <a:p>
            <a:pPr marL="177800" indent="0">
              <a:buNone/>
            </a:pPr>
            <a:r>
              <a:rPr lang="fi-FI" sz="2000" dirty="0"/>
              <a:t>Missä</a:t>
            </a:r>
          </a:p>
          <a:p>
            <a:pPr marL="177800" indent="0">
              <a:buNone/>
            </a:pPr>
            <a:r>
              <a:rPr lang="fi-FI" sz="2000" dirty="0"/>
              <a:t>Mistä</a:t>
            </a:r>
          </a:p>
          <a:p>
            <a:pPr marL="177800" indent="0">
              <a:buNone/>
            </a:pPr>
            <a:r>
              <a:rPr lang="fi-FI" sz="2000" dirty="0"/>
              <a:t>Mihin</a:t>
            </a:r>
          </a:p>
          <a:p>
            <a:pPr marL="177800" indent="0">
              <a:buNone/>
            </a:pPr>
            <a:r>
              <a:rPr lang="fi-FI" sz="2000" dirty="0"/>
              <a:t>Miksi</a:t>
            </a:r>
          </a:p>
          <a:p>
            <a:pPr marL="177800" indent="0">
              <a:buNone/>
            </a:pPr>
            <a:r>
              <a:rPr lang="fi-FI" sz="2000" dirty="0"/>
              <a:t>Kuka</a:t>
            </a:r>
          </a:p>
          <a:p>
            <a:pPr marL="177800" indent="0">
              <a:buNone/>
            </a:pPr>
            <a:r>
              <a:rPr lang="fi-FI" sz="2000" dirty="0"/>
              <a:t>Kenen, keiden</a:t>
            </a:r>
          </a:p>
          <a:p>
            <a:pPr marL="177800" indent="0">
              <a:buNone/>
            </a:pPr>
            <a:r>
              <a:rPr lang="fi-FI" sz="2000" dirty="0"/>
              <a:t>Milloin</a:t>
            </a:r>
          </a:p>
          <a:p>
            <a:pPr marL="177800" indent="0">
              <a:buNone/>
            </a:pPr>
            <a:r>
              <a:rPr lang="fi-FI" sz="2000" dirty="0"/>
              <a:t>Kuinka, miten, millainen,</a:t>
            </a:r>
          </a:p>
          <a:p>
            <a:pPr marL="177800" indent="0">
              <a:buNone/>
            </a:pPr>
            <a:r>
              <a:rPr lang="fi-FI" sz="2000" dirty="0"/>
              <a:t>Mikä, kumpi</a:t>
            </a:r>
          </a:p>
          <a:p>
            <a:pPr marL="177800" indent="0">
              <a:buNone/>
            </a:pPr>
            <a:r>
              <a:rPr lang="fi-FI" sz="2000" dirty="0"/>
              <a:t>Millainen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1CB9366-84AE-472A-A909-8378999CA57E}"/>
              </a:ext>
            </a:extLst>
          </p:cNvPr>
          <p:cNvSpPr txBox="1"/>
          <p:nvPr/>
        </p:nvSpPr>
        <p:spPr>
          <a:xfrm>
            <a:off x="5640512" y="296409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51CD8E2-D6AC-4372-BE9A-9667BBAE81C0}"/>
              </a:ext>
            </a:extLst>
          </p:cNvPr>
          <p:cNvSpPr txBox="1"/>
          <p:nvPr/>
        </p:nvSpPr>
        <p:spPr>
          <a:xfrm>
            <a:off x="3346807" y="3979282"/>
            <a:ext cx="2825393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89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 extrusionH="31750"/>
        </p:spPr>
        <p:txBody>
          <a:bodyPr wrap="square" rtlCol="0">
            <a:spAutoFit/>
          </a:bodyPr>
          <a:lstStyle/>
          <a:p>
            <a:r>
              <a:rPr lang="fi-FI" b="1" dirty="0"/>
              <a:t>Muista</a:t>
            </a:r>
            <a:r>
              <a:rPr lang="fi-FI" dirty="0"/>
              <a:t>!</a:t>
            </a:r>
          </a:p>
          <a:p>
            <a:br>
              <a:rPr lang="fi-FI" dirty="0"/>
            </a:br>
            <a:r>
              <a:rPr lang="fi-FI" dirty="0"/>
              <a:t>en-suku: 	</a:t>
            </a:r>
            <a:r>
              <a:rPr lang="fi-FI" dirty="0" err="1"/>
              <a:t>Vilken</a:t>
            </a:r>
            <a:r>
              <a:rPr lang="fi-FI" dirty="0"/>
              <a:t> </a:t>
            </a:r>
            <a:r>
              <a:rPr lang="fi-FI" dirty="0" err="1"/>
              <a:t>film</a:t>
            </a:r>
            <a:r>
              <a:rPr lang="fi-FI" dirty="0"/>
              <a:t>?  </a:t>
            </a:r>
          </a:p>
          <a:p>
            <a:r>
              <a:rPr lang="fi-FI" dirty="0"/>
              <a:t>ett-suku: 	</a:t>
            </a:r>
            <a:r>
              <a:rPr lang="fi-FI" dirty="0" err="1"/>
              <a:t>Vilket</a:t>
            </a:r>
            <a:r>
              <a:rPr lang="fi-FI" dirty="0"/>
              <a:t> </a:t>
            </a:r>
            <a:r>
              <a:rPr lang="fi-FI" dirty="0" err="1"/>
              <a:t>spel</a:t>
            </a:r>
            <a:r>
              <a:rPr lang="fi-FI" dirty="0"/>
              <a:t>? </a:t>
            </a:r>
          </a:p>
          <a:p>
            <a:r>
              <a:rPr lang="fi-FI" dirty="0"/>
              <a:t>monikko: 	</a:t>
            </a:r>
            <a:r>
              <a:rPr lang="fi-FI" dirty="0" err="1"/>
              <a:t>Vilka</a:t>
            </a:r>
            <a:r>
              <a:rPr lang="fi-FI" dirty="0"/>
              <a:t> </a:t>
            </a:r>
            <a:r>
              <a:rPr lang="fi-FI" dirty="0" err="1"/>
              <a:t>filmer</a:t>
            </a:r>
            <a:r>
              <a:rPr lang="fi-FI" dirty="0"/>
              <a:t>/</a:t>
            </a:r>
            <a:r>
              <a:rPr lang="fi-FI" dirty="0" err="1"/>
              <a:t>spel</a:t>
            </a:r>
            <a:r>
              <a:rPr lang="fi-FI" dirty="0"/>
              <a:t>?</a:t>
            </a:r>
          </a:p>
          <a:p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643E43-6DA9-4BC6-B770-6FA90C37DA5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D976EF9-EF34-46ED-A47D-7C11573E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Täydennä</a:t>
            </a:r>
            <a:r>
              <a:rPr lang="fi-FI" sz="2800" b="1" dirty="0"/>
              <a:t>. </a:t>
            </a:r>
            <a:r>
              <a:rPr lang="fi-FI" sz="2800" dirty="0"/>
              <a:t>(1/4)</a:t>
            </a:r>
            <a:endParaRPr lang="fi-FI" dirty="0"/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(Mitä) </a:t>
            </a:r>
            <a:r>
              <a:rPr lang="fi-FI" sz="2400" dirty="0" err="1"/>
              <a:t>gör</a:t>
            </a:r>
            <a:r>
              <a:rPr lang="fi-FI" sz="2400" dirty="0"/>
              <a:t> du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skolan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(Missä) </a:t>
            </a:r>
            <a:r>
              <a:rPr lang="fi-FI" sz="2400" dirty="0" err="1"/>
              <a:t>bor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kompisar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(Mistä) </a:t>
            </a:r>
            <a:r>
              <a:rPr lang="fi-FI" sz="2400" dirty="0" err="1"/>
              <a:t>kommer</a:t>
            </a:r>
            <a:r>
              <a:rPr lang="fi-FI" sz="2400" dirty="0"/>
              <a:t> de?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(Miten) </a:t>
            </a:r>
            <a:r>
              <a:rPr lang="fi-FI" sz="2400" dirty="0" err="1"/>
              <a:t>mår</a:t>
            </a:r>
            <a:r>
              <a:rPr lang="fi-FI" sz="2400" dirty="0"/>
              <a:t> du just </a:t>
            </a:r>
            <a:r>
              <a:rPr lang="fi-FI" sz="2400" dirty="0" err="1"/>
              <a:t>nu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(Kuka)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förebild</a:t>
            </a:r>
            <a:r>
              <a:rPr lang="fi-FI" sz="2400" dirty="0"/>
              <a:t> </a:t>
            </a:r>
            <a:r>
              <a:rPr lang="fi-FI" sz="1800" dirty="0"/>
              <a:t>(=esikuva)</a:t>
            </a:r>
            <a:r>
              <a:rPr lang="fi-FI" sz="2400" dirty="0"/>
              <a:t>?</a:t>
            </a:r>
            <a:endParaRPr lang="fi-FI" sz="1800" dirty="0"/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(Milloin) </a:t>
            </a: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födelsedag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(Millainen) </a:t>
            </a:r>
            <a:r>
              <a:rPr lang="fi-FI" sz="2400" dirty="0" err="1"/>
              <a:t>är</a:t>
            </a:r>
            <a:r>
              <a:rPr lang="fi-FI" sz="2400" dirty="0"/>
              <a:t> du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karaktär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(Mitkä)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lätta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endParaRPr lang="fi-FI" dirty="0"/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endParaRPr lang="fi-FI" dirty="0"/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/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gör</a:t>
            </a:r>
            <a:r>
              <a:rPr lang="fi-FI" sz="2400" dirty="0"/>
              <a:t> du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skolan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bor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kompisar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Varifrån</a:t>
            </a:r>
            <a:r>
              <a:rPr lang="fi-FI" sz="2400" dirty="0"/>
              <a:t> </a:t>
            </a:r>
            <a:r>
              <a:rPr lang="fi-FI" sz="2400" dirty="0" err="1"/>
              <a:t>kommer</a:t>
            </a:r>
            <a:r>
              <a:rPr lang="fi-FI" sz="2400" dirty="0"/>
              <a:t> de?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Hur</a:t>
            </a:r>
            <a:r>
              <a:rPr lang="fi-FI" sz="2400" dirty="0"/>
              <a:t> </a:t>
            </a:r>
            <a:r>
              <a:rPr lang="fi-FI" sz="2400" dirty="0" err="1"/>
              <a:t>mår</a:t>
            </a:r>
            <a:r>
              <a:rPr lang="fi-FI" sz="2400" dirty="0"/>
              <a:t> du just </a:t>
            </a:r>
            <a:r>
              <a:rPr lang="fi-FI" sz="2400" dirty="0" err="1"/>
              <a:t>nu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förebild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födelsedag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Hurdan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du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karaktär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lätta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?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4DFF06C-D8FE-498D-929F-D803CE25D93A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17532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CE412-0A61-46FE-B613-8D2BF3E8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Muodosta ruotsiksi kysymys. Kysy alleviivattua asiaa. (2/4)</a:t>
            </a:r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heter</a:t>
            </a:r>
            <a:r>
              <a:rPr lang="fi-FI" sz="2400" dirty="0"/>
              <a:t> </a:t>
            </a:r>
            <a:r>
              <a:rPr lang="fi-FI" sz="2400" u="sng" dirty="0"/>
              <a:t>Victor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 </a:t>
            </a:r>
            <a:r>
              <a:rPr lang="fi-FI" sz="2400" u="sng" dirty="0"/>
              <a:t>17 </a:t>
            </a:r>
            <a:r>
              <a:rPr lang="fi-FI" sz="2400" u="sng" dirty="0" err="1"/>
              <a:t>år</a:t>
            </a:r>
            <a:r>
              <a:rPr lang="fi-FI" sz="2400" u="sng" dirty="0"/>
              <a:t> </a:t>
            </a:r>
            <a:r>
              <a:rPr lang="fi-FI" sz="2400" u="sng" dirty="0" err="1"/>
              <a:t>gammal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kommer</a:t>
            </a:r>
            <a:r>
              <a:rPr lang="fi-FI" sz="2400" dirty="0"/>
              <a:t> </a:t>
            </a:r>
            <a:r>
              <a:rPr lang="fi-FI" sz="2400" u="sng" dirty="0" err="1"/>
              <a:t>från</a:t>
            </a:r>
            <a:r>
              <a:rPr lang="fi-FI" sz="2400" u="sng" dirty="0"/>
              <a:t> Sverige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bor</a:t>
            </a:r>
            <a:r>
              <a:rPr lang="fi-FI" sz="2400" dirty="0"/>
              <a:t> </a:t>
            </a:r>
            <a:r>
              <a:rPr lang="fi-FI" sz="2400" u="sng" dirty="0"/>
              <a:t>i Göteborg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födelsedag</a:t>
            </a:r>
            <a:r>
              <a:rPr lang="fi-FI" sz="2400" dirty="0"/>
              <a:t> </a:t>
            </a:r>
            <a:r>
              <a:rPr lang="fi-FI" sz="2400" u="sng" dirty="0" err="1"/>
              <a:t>den</a:t>
            </a:r>
            <a:r>
              <a:rPr lang="fi-FI" sz="2400" u="sng" dirty="0"/>
              <a:t> 10 mars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sommaren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resa</a:t>
            </a:r>
            <a:r>
              <a:rPr lang="fi-FI" sz="2400" dirty="0"/>
              <a:t> </a:t>
            </a:r>
            <a:r>
              <a:rPr lang="fi-FI" sz="2400" u="sng" dirty="0" err="1"/>
              <a:t>till</a:t>
            </a:r>
            <a:r>
              <a:rPr lang="fi-FI" sz="2400" u="sng" dirty="0"/>
              <a:t> </a:t>
            </a:r>
            <a:r>
              <a:rPr lang="fi-FI" sz="2400" u="sng" dirty="0" err="1"/>
              <a:t>Spanien</a:t>
            </a:r>
            <a:r>
              <a:rPr lang="fi-FI" sz="2400" u="sng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Hans </a:t>
            </a:r>
            <a:r>
              <a:rPr lang="fi-FI" sz="2400" dirty="0" err="1"/>
              <a:t>förebild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u="sng" dirty="0"/>
              <a:t>Lionel Messi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Victor </a:t>
            </a:r>
            <a:r>
              <a:rPr lang="fi-FI" sz="2400" dirty="0" err="1"/>
              <a:t>gillar</a:t>
            </a:r>
            <a:r>
              <a:rPr lang="fi-FI" sz="2400" dirty="0"/>
              <a:t> </a:t>
            </a:r>
            <a:r>
              <a:rPr lang="fi-FI" sz="2400" dirty="0" err="1"/>
              <a:t>honom</a:t>
            </a:r>
            <a:r>
              <a:rPr lang="fi-FI" sz="2400" dirty="0"/>
              <a:t> </a:t>
            </a:r>
            <a:r>
              <a:rPr lang="fi-FI" sz="2400" u="sng" dirty="0" err="1"/>
              <a:t>eftersom</a:t>
            </a:r>
            <a:r>
              <a:rPr lang="fi-FI" sz="2400" u="sng" dirty="0"/>
              <a:t> </a:t>
            </a:r>
            <a:r>
              <a:rPr lang="fi-FI" sz="2400" u="sng" dirty="0" err="1"/>
              <a:t>han</a:t>
            </a:r>
            <a:r>
              <a:rPr lang="fi-FI" sz="2400" u="sng" dirty="0"/>
              <a:t> </a:t>
            </a:r>
            <a:r>
              <a:rPr lang="fi-FI" sz="2400" u="sng" dirty="0" err="1"/>
              <a:t>är</a:t>
            </a:r>
            <a:r>
              <a:rPr lang="fi-FI" sz="2400" u="sng" dirty="0"/>
              <a:t> </a:t>
            </a:r>
            <a:r>
              <a:rPr lang="fi-FI" sz="2400" u="sng" dirty="0" err="1"/>
              <a:t>så</a:t>
            </a:r>
            <a:r>
              <a:rPr lang="fi-FI" sz="2400" u="sng" dirty="0"/>
              <a:t> </a:t>
            </a:r>
            <a:r>
              <a:rPr lang="fi-FI" sz="2400" u="sng" dirty="0" err="1"/>
              <a:t>bra</a:t>
            </a:r>
            <a:r>
              <a:rPr lang="fi-FI" sz="2400" u="sng" dirty="0"/>
              <a:t> </a:t>
            </a:r>
            <a:r>
              <a:rPr lang="fi-FI" sz="2400" u="sng" dirty="0" err="1"/>
              <a:t>och</a:t>
            </a:r>
            <a:r>
              <a:rPr lang="fi-FI" sz="2400" u="sng" dirty="0"/>
              <a:t> </a:t>
            </a:r>
            <a:r>
              <a:rPr lang="fi-FI" sz="2400" u="sng" dirty="0" err="1"/>
              <a:t>suverän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i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heter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gammal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Varifrån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födelsedag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sommaren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förebild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Varför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gillar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Victor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honom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B009D1-54F7-477D-AE32-291CEA02CAE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CE412-0A61-46FE-B613-8D2BF3E8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Muunna väittämät kysymyksiksi. (3/4)</a:t>
            </a:r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sportar varje dag.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gillar att läsa böcker.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är bra på svenska.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gör alltid dina läxor.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pluggar gärna svenska.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kan tala många språk.</a:t>
            </a:r>
          </a:p>
          <a:p>
            <a:pPr marL="177800" indent="0">
              <a:buNone/>
            </a:pPr>
            <a:br>
              <a:rPr lang="sv-SE" sz="2400" dirty="0"/>
            </a:b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i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</p:spPr>
        <p:txBody>
          <a:bodyPr tIns="45700" bIns="45700"/>
          <a:lstStyle/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Sportar du varje dag?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Gillar du att läsa böcker?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Är du bra på svenska?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Gör du alltid dina läxor?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Pluggar du gärna svenska?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Kan du tala många språk</a:t>
            </a:r>
            <a:r>
              <a:rPr lang="sv-SE" sz="2400" dirty="0"/>
              <a:t>?</a:t>
            </a:r>
            <a:endParaRPr lang="sv-SE" sz="2000" dirty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73A0AF-5C13-45C4-999C-F04A5A0B96D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10716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CE412-0A61-46FE-B613-8D2BF3E8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Käännä. (4/4)</a:t>
            </a:r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Puhutko usein ruotsia?</a:t>
            </a:r>
            <a:endParaRPr lang="fi-FI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Luetko mielelläsi?</a:t>
            </a:r>
            <a:endParaRPr lang="fi-FI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Oletko hyvä matematiikassa?</a:t>
            </a:r>
            <a:endParaRPr lang="fi-FI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Urheiletko joka päivä?</a:t>
            </a:r>
          </a:p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Tykkäätkö käydä kuntosalilla?</a:t>
            </a:r>
            <a:endParaRPr lang="fi-FI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50000"/>
              </a:lnSpc>
              <a:buNone/>
            </a:pPr>
            <a:br>
              <a:rPr lang="sv-SE" sz="2400" dirty="0"/>
            </a:b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i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Pratar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gärna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matematik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matte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Sportar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gillar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gym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6A06A64-F828-4F53-99A5-EDA3908396A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3475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10F540BCFD73498C5287788A42AF86" ma:contentTypeVersion="10" ma:contentTypeDescription="Luo uusi asiakirja." ma:contentTypeScope="" ma:versionID="d18cc0028bef73f65d336c11c2a78693">
  <xsd:schema xmlns:xsd="http://www.w3.org/2001/XMLSchema" xmlns:xs="http://www.w3.org/2001/XMLSchema" xmlns:p="http://schemas.microsoft.com/office/2006/metadata/properties" xmlns:ns3="e3e1b5a8-2fe4-4eeb-9f27-4cc0a8a55167" xmlns:ns4="71ab168a-e945-43f5-b28f-5956cebc55ca" targetNamespace="http://schemas.microsoft.com/office/2006/metadata/properties" ma:root="true" ma:fieldsID="20a9cc35781ffb658f7423f89b0dbe7a" ns3:_="" ns4:_="">
    <xsd:import namespace="e3e1b5a8-2fe4-4eeb-9f27-4cc0a8a55167"/>
    <xsd:import namespace="71ab168a-e945-43f5-b28f-5956cebc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1b5a8-2fe4-4eeb-9f27-4cc0a8a55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b168a-e945-43f5-b28f-5956cebc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A68F5A-F0F9-47A0-A33D-C3A7A2835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A68E48-AE1F-4670-BEB3-EA468C7C2CD5}">
  <ds:schemaRefs>
    <ds:schemaRef ds:uri="e3e1b5a8-2fe4-4eeb-9f27-4cc0a8a55167"/>
    <ds:schemaRef ds:uri="http://schemas.openxmlformats.org/package/2006/metadata/core-properties"/>
    <ds:schemaRef ds:uri="http://schemas.microsoft.com/office/2006/documentManagement/types"/>
    <ds:schemaRef ds:uri="71ab168a-e945-43f5-b28f-5956cebc55ca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4EDDCC0-A97C-4782-9CD2-C5D743B12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e1b5a8-2fe4-4eeb-9f27-4cc0a8a55167"/>
    <ds:schemaRef ds:uri="71ab168a-e945-43f5-b28f-5956cebc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515</Words>
  <Application>Microsoft Macintosh PowerPoint</Application>
  <PresentationFormat>Widescreen</PresentationFormat>
  <Paragraphs>129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Arial</vt:lpstr>
      <vt:lpstr>Office-teema</vt:lpstr>
      <vt:lpstr>Office-teema</vt:lpstr>
      <vt:lpstr>Kysymyssanat ja kysymyslauseen sanajärjestys</vt:lpstr>
      <vt:lpstr>    </vt:lpstr>
      <vt:lpstr>Kysymyssanat</vt:lpstr>
      <vt:lpstr>Täydennä. (1/4)</vt:lpstr>
      <vt:lpstr>Muodosta ruotsiksi kysymys. Kysy alleviivattua asiaa. (2/4)</vt:lpstr>
      <vt:lpstr>Muunna väittämät kysymyksiksi. (3/4)</vt:lpstr>
      <vt:lpstr>Käännä. (4/4)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Saija Tamminen-Parre</dc:creator>
  <cp:lastModifiedBy>Janne Kanniainen</cp:lastModifiedBy>
  <cp:revision>29</cp:revision>
  <dcterms:modified xsi:type="dcterms:W3CDTF">2022-05-23T09:38:00Z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