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8" r:id="rId4"/>
    <p:sldId id="259" r:id="rId5"/>
    <p:sldId id="260" r:id="rId6"/>
    <p:sldId id="263" r:id="rId7"/>
    <p:sldId id="262" r:id="rId8"/>
    <p:sldId id="267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4F62D6-0591-49C5-ADE5-C7A4BCBC15F4}">
          <p14:sldIdLst>
            <p14:sldId id="256"/>
            <p14:sldId id="265"/>
            <p14:sldId id="258"/>
            <p14:sldId id="259"/>
            <p14:sldId id="260"/>
            <p14:sldId id="263"/>
            <p14:sldId id="262"/>
            <p14:sldId id="267"/>
            <p14:sldId id="266"/>
          </p14:sldIdLst>
        </p14:section>
        <p14:section name="Untitled Section" id="{8530ADC7-A897-4C06-87A3-CBB5B8F83329}">
          <p14:sldIdLst/>
        </p14:section>
        <p14:section name="Untitled Section" id="{C190E439-B34B-4DB5-9A2F-9D2A81B2DF7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Luukko" initials="JL" lastIdx="2" clrIdx="0">
    <p:extLst>
      <p:ext uri="{19B8F6BF-5375-455C-9EA6-DF929625EA0E}">
        <p15:presenceInfo xmlns:p15="http://schemas.microsoft.com/office/powerpoint/2012/main" userId="Julia Luuk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42756"/>
            <a:ext cx="9144000" cy="106720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703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099872"/>
            <a:ext cx="4114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B01BD6-BFD4-449B-8C87-BDDAECDA5E8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36DC8-EBE4-495B-842B-40BD5FC34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03821"/>
            <a:ext cx="10515600" cy="43576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3765"/>
            <a:ext cx="5181600" cy="4315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3765"/>
            <a:ext cx="5181600" cy="4315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83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030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79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03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932771"/>
            <a:ext cx="10515600" cy="324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027906"/>
            <a:ext cx="12192000" cy="16240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EBDAD81-CB93-4CD0-8185-EC8F916B60E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88" y="36431"/>
            <a:ext cx="1661367" cy="9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0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9959" y="1370769"/>
            <a:ext cx="8472079" cy="1655762"/>
          </a:xfrm>
        </p:spPr>
        <p:txBody>
          <a:bodyPr>
            <a:normAutofit/>
          </a:bodyPr>
          <a:lstStyle/>
          <a:p>
            <a:r>
              <a:rPr lang="fi-FI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Nälkäpäivä-keräys 2021</a:t>
            </a:r>
          </a:p>
          <a:p>
            <a:endParaRPr lang="fi-FI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0A68F-8A17-4DF2-A9B9-037204D69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51"/>
          <a:stretch/>
        </p:blipFill>
        <p:spPr>
          <a:xfrm>
            <a:off x="3385020" y="2695791"/>
            <a:ext cx="5421955" cy="3780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34C53-06FE-43F6-91E7-536B72C068A3}"/>
              </a:ext>
            </a:extLst>
          </p:cNvPr>
          <p:cNvSpPr txBox="1"/>
          <p:nvPr/>
        </p:nvSpPr>
        <p:spPr>
          <a:xfrm>
            <a:off x="3979824" y="6472145"/>
            <a:ext cx="5264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/>
              <a:t>Kaikki</a:t>
            </a:r>
            <a:r>
              <a:rPr lang="en-GB" sz="1200" i="1" dirty="0"/>
              <a:t> </a:t>
            </a:r>
            <a:r>
              <a:rPr lang="en-GB" sz="1200" i="1" dirty="0" err="1"/>
              <a:t>voivat</a:t>
            </a:r>
            <a:r>
              <a:rPr lang="en-GB" sz="1200" i="1" dirty="0"/>
              <a:t> </a:t>
            </a:r>
            <a:r>
              <a:rPr lang="en-GB" sz="1200" i="1" dirty="0" err="1"/>
              <a:t>osallistua</a:t>
            </a:r>
            <a:r>
              <a:rPr lang="en-GB" sz="1200" i="1" dirty="0"/>
              <a:t> </a:t>
            </a:r>
            <a:r>
              <a:rPr lang="en-GB" sz="1200" i="1" dirty="0" err="1"/>
              <a:t>Nälkäpäivään</a:t>
            </a:r>
            <a:r>
              <a:rPr lang="en-GB" sz="1200" i="1" dirty="0"/>
              <a:t>. Kuva: Jarkko Mikkonen/SPR</a:t>
            </a:r>
            <a:endParaRPr lang="fi-FI" sz="1200" i="1" dirty="0"/>
          </a:p>
        </p:txBody>
      </p:sp>
    </p:spTree>
    <p:extLst>
      <p:ext uri="{BB962C8B-B14F-4D97-AF65-F5344CB8AC3E}">
        <p14:creationId xmlns:p14="http://schemas.microsoft.com/office/powerpoint/2010/main" val="414555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81CDE-3B2D-48B8-A5D7-1EAB11CE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-9977"/>
            <a:ext cx="11112624" cy="1030134"/>
          </a:xfrm>
        </p:spPr>
        <p:txBody>
          <a:bodyPr/>
          <a:lstStyle/>
          <a:p>
            <a:r>
              <a:rPr lang="en-GB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Nälkäpäivä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tehdään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yhteisvoimin</a:t>
            </a:r>
            <a:endParaRPr lang="fi-FI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3DF3B-48FC-48A0-866C-C02788378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322773"/>
            <a:ext cx="5915487" cy="537099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3300" dirty="0" err="1"/>
              <a:t>Koulumme</a:t>
            </a:r>
            <a:r>
              <a:rPr lang="en-GB" sz="3300" dirty="0"/>
              <a:t> </a:t>
            </a:r>
            <a:r>
              <a:rPr lang="en-GB" sz="3300" dirty="0" err="1"/>
              <a:t>osallistuu</a:t>
            </a:r>
            <a:r>
              <a:rPr lang="en-GB" sz="3300" dirty="0"/>
              <a:t> </a:t>
            </a:r>
            <a:r>
              <a:rPr lang="en-GB" sz="3300" dirty="0" err="1"/>
              <a:t>Punaisen</a:t>
            </a:r>
            <a:r>
              <a:rPr lang="en-GB" sz="3300" dirty="0"/>
              <a:t> </a:t>
            </a:r>
            <a:r>
              <a:rPr lang="en-GB" sz="3300" dirty="0" err="1"/>
              <a:t>Ristin</a:t>
            </a:r>
            <a:r>
              <a:rPr lang="en-GB" sz="3300" dirty="0"/>
              <a:t> </a:t>
            </a:r>
            <a:br>
              <a:rPr lang="en-GB" sz="3300" dirty="0"/>
            </a:br>
            <a:r>
              <a:rPr lang="en-GB" sz="3300" dirty="0" err="1"/>
              <a:t>Nälkäpäivä-keräykseen</a:t>
            </a:r>
            <a:r>
              <a:rPr lang="en-GB" sz="3300" dirty="0"/>
              <a:t>. </a:t>
            </a:r>
            <a:r>
              <a:rPr lang="en-GB" sz="3300" dirty="0" err="1"/>
              <a:t>Keräämme</a:t>
            </a:r>
            <a:r>
              <a:rPr lang="en-GB" sz="3300" dirty="0"/>
              <a:t> </a:t>
            </a:r>
            <a:r>
              <a:rPr lang="fi-FI" sz="3300" dirty="0"/>
              <a:t>rahaa katastrofirahastoon.</a:t>
            </a:r>
          </a:p>
          <a:p>
            <a:pPr marL="0" indent="0">
              <a:lnSpc>
                <a:spcPct val="120000"/>
              </a:lnSpc>
              <a:buNone/>
            </a:pPr>
            <a:endParaRPr lang="fi-FI" sz="3300" dirty="0"/>
          </a:p>
          <a:p>
            <a:pPr marL="0" indent="0">
              <a:lnSpc>
                <a:spcPct val="120000"/>
              </a:lnSpc>
              <a:buNone/>
            </a:pPr>
            <a:r>
              <a:rPr lang="fi-FI" sz="3300" dirty="0"/>
              <a:t>Meillä on tärkeä rooli keräyksen onnistumisessa. Tuomme esiin avun tarvetta ja levitämme auttamisen iloa!</a:t>
            </a:r>
          </a:p>
          <a:p>
            <a:pPr marL="0" indent="0">
              <a:lnSpc>
                <a:spcPct val="120000"/>
              </a:lnSpc>
              <a:buNone/>
            </a:pPr>
            <a:endParaRPr lang="fi-FI" sz="3300" dirty="0"/>
          </a:p>
          <a:p>
            <a:pPr marL="0" indent="0">
              <a:lnSpc>
                <a:spcPct val="120000"/>
              </a:lnSpc>
              <a:buNone/>
            </a:pPr>
            <a:r>
              <a:rPr lang="fi-FI" sz="3300" dirty="0"/>
              <a:t>Kerättyjä varoja </a:t>
            </a:r>
            <a:r>
              <a:rPr lang="fi-FI" sz="3300" b="0" i="0" dirty="0">
                <a:effectLst/>
                <a:latin typeface="Signa-Book"/>
              </a:rPr>
              <a:t>voidaan käyttää nopeasti siellä, missä avun tarve on suurin.</a:t>
            </a:r>
          </a:p>
          <a:p>
            <a:pPr marL="0" indent="0">
              <a:lnSpc>
                <a:spcPct val="120000"/>
              </a:lnSpc>
              <a:buNone/>
            </a:pPr>
            <a:endParaRPr lang="fi-FI" sz="3300" b="0" i="0" dirty="0">
              <a:effectLst/>
              <a:latin typeface="Signa-Book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i-FI" sz="3300" b="0" i="0" dirty="0">
                <a:effectLst/>
                <a:latin typeface="Signa-Book"/>
              </a:rPr>
              <a:t>Niillä autetaan maailmalla esimerkiksi hirmumyrskyistä kärsineitä ihmisiä. </a:t>
            </a:r>
            <a:r>
              <a:rPr lang="en-US" sz="3300" dirty="0" err="1"/>
              <a:t>Auttamistyötä</a:t>
            </a:r>
            <a:r>
              <a:rPr lang="en-US" sz="3300" dirty="0"/>
              <a:t> </a:t>
            </a:r>
            <a:r>
              <a:rPr lang="en-US" sz="3300" dirty="0" err="1"/>
              <a:t>tehdään</a:t>
            </a:r>
            <a:r>
              <a:rPr lang="en-US" sz="3300" dirty="0"/>
              <a:t> </a:t>
            </a:r>
            <a:r>
              <a:rPr lang="en-US" sz="3300" dirty="0" err="1"/>
              <a:t>myös</a:t>
            </a:r>
            <a:r>
              <a:rPr lang="en-US" sz="3300" dirty="0"/>
              <a:t> </a:t>
            </a:r>
            <a:r>
              <a:rPr lang="en-US" sz="3300" dirty="0" err="1"/>
              <a:t>Suomessa</a:t>
            </a:r>
            <a:r>
              <a:rPr lang="en-US" sz="3300" dirty="0"/>
              <a:t>. </a:t>
            </a:r>
            <a:endParaRPr lang="fi-FI" sz="3300" b="0" i="0" dirty="0">
              <a:effectLst/>
              <a:latin typeface="Signa-Book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7FC4A-4B27-4BA8-B08B-0E02DDE4B7A8}"/>
              </a:ext>
            </a:extLst>
          </p:cNvPr>
          <p:cNvSpPr txBox="1"/>
          <p:nvPr/>
        </p:nvSpPr>
        <p:spPr>
          <a:xfrm>
            <a:off x="590764" y="5560844"/>
            <a:ext cx="5264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/>
              <a:t>Kuva</a:t>
            </a:r>
            <a:r>
              <a:rPr lang="en-GB" sz="1200" i="1" dirty="0"/>
              <a:t>: Jarkko Mikkonen/SPR</a:t>
            </a:r>
            <a:endParaRPr lang="fi-FI" sz="1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DF9CE-697D-491A-BD51-D154A92A3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1" y="2139518"/>
            <a:ext cx="5123843" cy="34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B8AC7F-9282-47E5-8D6B-A96A9187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02" y="1651223"/>
            <a:ext cx="4647416" cy="492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D3A21-2B70-47AE-88F9-73342805496A}"/>
              </a:ext>
            </a:extLst>
          </p:cNvPr>
          <p:cNvSpPr txBox="1"/>
          <p:nvPr/>
        </p:nvSpPr>
        <p:spPr>
          <a:xfrm>
            <a:off x="591575" y="2017018"/>
            <a:ext cx="629514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600" dirty="0"/>
              <a:t>Filippiineillä toistuvat luonnonkatastrofit</a:t>
            </a:r>
            <a:br>
              <a:rPr lang="fi-FI" sz="2600" dirty="0"/>
            </a:br>
            <a:r>
              <a:rPr lang="fi-FI" sz="2600" dirty="0"/>
              <a:t>tekevät ihmisten elämästä vaarallista ja </a:t>
            </a:r>
            <a:br>
              <a:rPr lang="fi-FI" sz="2600" dirty="0"/>
            </a:br>
            <a:r>
              <a:rPr lang="fi-FI" sz="2600" dirty="0"/>
              <a:t>hankalaa. </a:t>
            </a:r>
            <a:br>
              <a:rPr lang="fi-FI" sz="2600" dirty="0"/>
            </a:br>
            <a:endParaRPr lang="fi-FI" sz="2600" dirty="0"/>
          </a:p>
          <a:p>
            <a:r>
              <a:rPr lang="fi-FI" sz="2600" dirty="0"/>
              <a:t>Maan yli pyyhältää joka vuosi noin 20 </a:t>
            </a:r>
            <a:br>
              <a:rPr lang="fi-FI" sz="2600" dirty="0"/>
            </a:br>
            <a:r>
              <a:rPr lang="fi-FI" sz="2600" dirty="0"/>
              <a:t>hirmumyrskyä.</a:t>
            </a:r>
          </a:p>
          <a:p>
            <a:r>
              <a:rPr lang="fi-FI" sz="2600" dirty="0"/>
              <a:t> </a:t>
            </a:r>
          </a:p>
          <a:p>
            <a:r>
              <a:rPr lang="fi-FI" sz="2600" dirty="0"/>
              <a:t>Myös maanjäristykset, tulivuorenpurkaukset, rankkasateet, tulvat ja maanvyörymät </a:t>
            </a:r>
            <a:br>
              <a:rPr lang="fi-FI" sz="2600" dirty="0"/>
            </a:br>
            <a:r>
              <a:rPr lang="fi-FI" sz="2600" dirty="0"/>
              <a:t>ovat yleisiä.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B043A92-CD6C-4882-8AB7-E84BE0D7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8878"/>
            <a:ext cx="10515600" cy="1026947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Auttamista</a:t>
            </a:r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ulkomailla</a:t>
            </a:r>
            <a:endParaRPr lang="fi-FI" sz="3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1A70F-FE74-4753-B293-8037A9BD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387" y="4063732"/>
            <a:ext cx="4074649" cy="2714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B8619B-D6A8-473C-AAFB-46330842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388" y="1278766"/>
            <a:ext cx="4069554" cy="27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7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985" y="0"/>
            <a:ext cx="10515600" cy="102981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Glendan</a:t>
            </a:r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perhe</a:t>
            </a:r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pakeni</a:t>
            </a:r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tulvaa</a:t>
            </a:r>
            <a:endParaRPr lang="en-US" sz="3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20206" y="1448652"/>
            <a:ext cx="7746893" cy="523782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Glenda </a:t>
            </a:r>
            <a:r>
              <a:rPr lang="en-US" sz="3100" dirty="0" err="1"/>
              <a:t>Montenegron</a:t>
            </a:r>
            <a:r>
              <a:rPr lang="en-US" sz="3100" dirty="0"/>
              <a:t> </a:t>
            </a:r>
            <a:r>
              <a:rPr lang="en-US" sz="3100" dirty="0" err="1"/>
              <a:t>perheeseen</a:t>
            </a:r>
            <a:r>
              <a:rPr lang="en-US" sz="3100" dirty="0"/>
              <a:t> </a:t>
            </a:r>
            <a:r>
              <a:rPr lang="en-US" sz="3100" dirty="0" err="1"/>
              <a:t>kuuluu</a:t>
            </a:r>
            <a:r>
              <a:rPr lang="en-US" sz="3100" dirty="0"/>
              <a:t> </a:t>
            </a:r>
            <a:r>
              <a:rPr lang="en-US" sz="3100" dirty="0" err="1"/>
              <a:t>aviomies</a:t>
            </a:r>
            <a:r>
              <a:rPr lang="en-US" sz="3100" dirty="0"/>
              <a:t> </a:t>
            </a:r>
            <a:r>
              <a:rPr lang="en-US" sz="3100" dirty="0" err="1"/>
              <a:t>sekä</a:t>
            </a:r>
            <a:r>
              <a:rPr lang="en-US" sz="3100" dirty="0"/>
              <a:t> </a:t>
            </a:r>
            <a:r>
              <a:rPr lang="en-US" sz="3100" dirty="0" err="1"/>
              <a:t>seitsemän</a:t>
            </a:r>
            <a:r>
              <a:rPr lang="en-US" sz="3100" dirty="0"/>
              <a:t> </a:t>
            </a:r>
            <a:r>
              <a:rPr lang="en-US" sz="3100" dirty="0" err="1"/>
              <a:t>lasta</a:t>
            </a:r>
            <a:r>
              <a:rPr lang="en-US" sz="3100" dirty="0"/>
              <a:t> ja </a:t>
            </a:r>
            <a:r>
              <a:rPr lang="en-US" sz="3100" dirty="0" err="1"/>
              <a:t>lapsenlasta</a:t>
            </a:r>
            <a:r>
              <a:rPr lang="en-US" sz="3100" dirty="0"/>
              <a:t>. He </a:t>
            </a:r>
            <a:r>
              <a:rPr lang="en-US" sz="3100" dirty="0" err="1"/>
              <a:t>asuvat</a:t>
            </a:r>
            <a:r>
              <a:rPr lang="en-US" sz="3100" dirty="0"/>
              <a:t> San </a:t>
            </a:r>
            <a:r>
              <a:rPr lang="en-US" sz="3100" dirty="0" err="1"/>
              <a:t>Juanin</a:t>
            </a:r>
            <a:r>
              <a:rPr lang="en-US" sz="3100" dirty="0"/>
              <a:t> </a:t>
            </a:r>
            <a:r>
              <a:rPr lang="en-US" sz="3100" dirty="0" err="1"/>
              <a:t>kylässä</a:t>
            </a:r>
            <a:r>
              <a:rPr lang="en-US" sz="3100" dirty="0"/>
              <a:t> </a:t>
            </a:r>
            <a:r>
              <a:rPr lang="en-US" sz="3100" dirty="0" err="1"/>
              <a:t>Pohjois-Filippiineillä</a:t>
            </a:r>
            <a:r>
              <a:rPr lang="en-US" sz="31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 err="1"/>
              <a:t>Kylään</a:t>
            </a:r>
            <a:r>
              <a:rPr lang="en-US" sz="3100" dirty="0"/>
              <a:t> </a:t>
            </a:r>
            <a:r>
              <a:rPr lang="en-US" sz="3100" dirty="0" err="1"/>
              <a:t>iskenyt</a:t>
            </a:r>
            <a:r>
              <a:rPr lang="en-US" sz="3100" dirty="0"/>
              <a:t> </a:t>
            </a:r>
            <a:r>
              <a:rPr lang="en-US" sz="3100" dirty="0" err="1"/>
              <a:t>taifuuni</a:t>
            </a:r>
            <a:r>
              <a:rPr lang="en-US" sz="3100" dirty="0"/>
              <a:t> </a:t>
            </a:r>
            <a:r>
              <a:rPr lang="en-US" sz="3100" dirty="0" err="1"/>
              <a:t>Vamco</a:t>
            </a:r>
            <a:r>
              <a:rPr lang="en-US" sz="3100" dirty="0"/>
              <a:t> </a:t>
            </a:r>
            <a:r>
              <a:rPr lang="en-US" sz="3100" dirty="0" err="1"/>
              <a:t>aiheutti</a:t>
            </a:r>
            <a:r>
              <a:rPr lang="en-US" sz="3100" dirty="0"/>
              <a:t> </a:t>
            </a:r>
            <a:r>
              <a:rPr lang="en-US" sz="3100" dirty="0" err="1"/>
              <a:t>tulvan</a:t>
            </a:r>
            <a:r>
              <a:rPr lang="en-US" sz="3100" dirty="0"/>
              <a:t> </a:t>
            </a:r>
            <a:r>
              <a:rPr lang="en-US" sz="3100" dirty="0" err="1"/>
              <a:t>heidän</a:t>
            </a:r>
            <a:r>
              <a:rPr lang="en-US" sz="3100" dirty="0"/>
              <a:t> </a:t>
            </a:r>
            <a:r>
              <a:rPr lang="en-US" sz="3100" dirty="0" err="1"/>
              <a:t>kotiinsa</a:t>
            </a:r>
            <a:r>
              <a:rPr lang="en-US" sz="3100" dirty="0"/>
              <a:t>. </a:t>
            </a:r>
            <a:br>
              <a:rPr lang="en-US" sz="3100" dirty="0"/>
            </a:br>
            <a:r>
              <a:rPr lang="en-US" sz="3100" dirty="0" err="1"/>
              <a:t>Vesi</a:t>
            </a:r>
            <a:r>
              <a:rPr lang="en-US" sz="3100" dirty="0"/>
              <a:t> </a:t>
            </a:r>
            <a:r>
              <a:rPr lang="en-US" sz="3100" dirty="0" err="1"/>
              <a:t>vyöryi</a:t>
            </a:r>
            <a:r>
              <a:rPr lang="en-US" sz="3100" dirty="0"/>
              <a:t> </a:t>
            </a:r>
            <a:r>
              <a:rPr lang="en-US" sz="3100" dirty="0" err="1"/>
              <a:t>sisälle</a:t>
            </a:r>
            <a:r>
              <a:rPr lang="en-US" sz="3100" dirty="0"/>
              <a:t> </a:t>
            </a:r>
            <a:r>
              <a:rPr lang="en-US" sz="3100" dirty="0" err="1"/>
              <a:t>taloon</a:t>
            </a:r>
            <a:r>
              <a:rPr lang="en-US" sz="3100" dirty="0"/>
              <a:t> ja </a:t>
            </a:r>
            <a:r>
              <a:rPr lang="en-US" sz="3100" dirty="0" err="1"/>
              <a:t>vedenpinta</a:t>
            </a:r>
            <a:r>
              <a:rPr lang="en-US" sz="3100" dirty="0"/>
              <a:t> </a:t>
            </a:r>
            <a:r>
              <a:rPr lang="en-US" sz="3100" dirty="0" err="1"/>
              <a:t>nousi</a:t>
            </a:r>
            <a:r>
              <a:rPr lang="en-US" sz="3100" dirty="0"/>
              <a:t> </a:t>
            </a:r>
            <a:r>
              <a:rPr lang="en-US" sz="3100" dirty="0" err="1"/>
              <a:t>vaarallisen</a:t>
            </a:r>
            <a:r>
              <a:rPr lang="en-US" sz="3100" dirty="0"/>
              <a:t> </a:t>
            </a:r>
            <a:r>
              <a:rPr lang="en-US" sz="3100" dirty="0" err="1"/>
              <a:t>korkealle</a:t>
            </a:r>
            <a:r>
              <a:rPr lang="en-US" sz="31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Glenda </a:t>
            </a:r>
            <a:r>
              <a:rPr lang="en-US" sz="3100" dirty="0" err="1"/>
              <a:t>kuvailee</a:t>
            </a:r>
            <a:r>
              <a:rPr lang="en-US" sz="3100" dirty="0"/>
              <a:t> </a:t>
            </a:r>
            <a:r>
              <a:rPr lang="en-US" sz="3100" dirty="0" err="1"/>
              <a:t>tapahtumia</a:t>
            </a:r>
            <a:r>
              <a:rPr lang="en-US" sz="3100" dirty="0"/>
              <a:t> </a:t>
            </a:r>
            <a:r>
              <a:rPr lang="en-US" sz="3100" dirty="0" err="1"/>
              <a:t>näin</a:t>
            </a:r>
            <a:r>
              <a:rPr lang="en-US" sz="3100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i="1" dirty="0"/>
              <a:t>“</a:t>
            </a:r>
            <a:r>
              <a:rPr lang="en-US" sz="2600" i="1" dirty="0" err="1"/>
              <a:t>Jouduin</a:t>
            </a:r>
            <a:r>
              <a:rPr lang="en-US" sz="2600" i="1" dirty="0"/>
              <a:t> </a:t>
            </a:r>
            <a:r>
              <a:rPr lang="en-US" sz="2600" i="1" dirty="0" err="1"/>
              <a:t>ottamaan</a:t>
            </a:r>
            <a:r>
              <a:rPr lang="en-US" sz="2600" i="1" dirty="0"/>
              <a:t> </a:t>
            </a:r>
            <a:r>
              <a:rPr lang="en-US" sz="2600" i="1" dirty="0" err="1"/>
              <a:t>kanat</a:t>
            </a:r>
            <a:r>
              <a:rPr lang="en-US" sz="2600" i="1" dirty="0"/>
              <a:t> ja </a:t>
            </a:r>
            <a:r>
              <a:rPr lang="en-US" sz="2600" i="1" dirty="0" err="1"/>
              <a:t>koirat</a:t>
            </a:r>
            <a:r>
              <a:rPr lang="en-US" sz="2600" i="1" dirty="0"/>
              <a:t> </a:t>
            </a:r>
            <a:r>
              <a:rPr lang="en-US" sz="2600" i="1" dirty="0" err="1"/>
              <a:t>yläkertaan</a:t>
            </a:r>
            <a:r>
              <a:rPr lang="en-US" sz="2600" i="1" dirty="0"/>
              <a:t>, </a:t>
            </a:r>
            <a:r>
              <a:rPr lang="en-US" sz="2600" i="1" dirty="0" err="1"/>
              <a:t>sillä</a:t>
            </a:r>
            <a:r>
              <a:rPr lang="en-US" sz="2600" i="1" dirty="0"/>
              <a:t> </a:t>
            </a:r>
            <a:r>
              <a:rPr lang="en-US" sz="2600" i="1" dirty="0" err="1"/>
              <a:t>muualle</a:t>
            </a:r>
            <a:r>
              <a:rPr lang="en-US" sz="2600" i="1" dirty="0"/>
              <a:t> </a:t>
            </a:r>
            <a:r>
              <a:rPr lang="en-US" sz="2600" i="1" dirty="0" err="1"/>
              <a:t>ei</a:t>
            </a:r>
            <a:r>
              <a:rPr lang="en-US" sz="2600" i="1" dirty="0"/>
              <a:t> </a:t>
            </a:r>
            <a:r>
              <a:rPr lang="en-US" sz="2600" i="1" dirty="0" err="1"/>
              <a:t>voinut</a:t>
            </a:r>
            <a:r>
              <a:rPr lang="en-US" sz="2600" i="1" dirty="0"/>
              <a:t> </a:t>
            </a:r>
            <a:r>
              <a:rPr lang="en-US" sz="2600" i="1" dirty="0" err="1"/>
              <a:t>mennä</a:t>
            </a:r>
            <a:r>
              <a:rPr lang="en-US" sz="2600" i="1" dirty="0"/>
              <a:t>. </a:t>
            </a:r>
            <a:r>
              <a:rPr lang="en-US" sz="2600" i="1" dirty="0" err="1"/>
              <a:t>Alakerrassa</a:t>
            </a:r>
            <a:r>
              <a:rPr lang="en-US" sz="2600" i="1" dirty="0"/>
              <a:t> </a:t>
            </a:r>
            <a:r>
              <a:rPr lang="en-US" sz="2600" i="1" dirty="0" err="1"/>
              <a:t>vesi</a:t>
            </a:r>
            <a:r>
              <a:rPr lang="en-US" sz="2600" i="1" dirty="0"/>
              <a:t> </a:t>
            </a:r>
            <a:r>
              <a:rPr lang="en-US" sz="2600" i="1" dirty="0" err="1"/>
              <a:t>oli</a:t>
            </a:r>
            <a:r>
              <a:rPr lang="en-US" sz="2600" i="1" dirty="0"/>
              <a:t> </a:t>
            </a:r>
            <a:r>
              <a:rPr lang="en-US" sz="2600" i="1" dirty="0" err="1"/>
              <a:t>noussut</a:t>
            </a:r>
            <a:r>
              <a:rPr lang="en-US" sz="2600" i="1" dirty="0"/>
              <a:t> </a:t>
            </a:r>
            <a:r>
              <a:rPr lang="en-US" sz="2600" i="1" dirty="0" err="1"/>
              <a:t>niin</a:t>
            </a:r>
            <a:r>
              <a:rPr lang="en-US" sz="2600" i="1" dirty="0"/>
              <a:t> </a:t>
            </a:r>
            <a:r>
              <a:rPr lang="en-US" sz="2600" i="1" dirty="0" err="1"/>
              <a:t>korkealle</a:t>
            </a:r>
            <a:r>
              <a:rPr lang="en-US" sz="2600" i="1" dirty="0"/>
              <a:t>. </a:t>
            </a:r>
            <a:r>
              <a:rPr lang="en-US" sz="2600" i="1" dirty="0" err="1"/>
              <a:t>Olimme</a:t>
            </a:r>
            <a:r>
              <a:rPr lang="en-US" sz="2600" i="1" dirty="0"/>
              <a:t> </a:t>
            </a:r>
            <a:r>
              <a:rPr lang="en-US" sz="2600" i="1" dirty="0" err="1"/>
              <a:t>kaikki</a:t>
            </a:r>
            <a:r>
              <a:rPr lang="en-US" sz="2600" i="1" dirty="0"/>
              <a:t> </a:t>
            </a:r>
            <a:r>
              <a:rPr lang="en-US" sz="2600" i="1" dirty="0" err="1"/>
              <a:t>sitten</a:t>
            </a:r>
            <a:r>
              <a:rPr lang="en-US" sz="2600" i="1" dirty="0"/>
              <a:t> </a:t>
            </a:r>
            <a:r>
              <a:rPr lang="en-US" sz="2600" i="1" dirty="0" err="1"/>
              <a:t>yläkerrassa</a:t>
            </a:r>
            <a:r>
              <a:rPr lang="en-US" sz="2600" i="1" dirty="0"/>
              <a:t> </a:t>
            </a:r>
            <a:r>
              <a:rPr lang="en-US" sz="2600" i="1" dirty="0" err="1"/>
              <a:t>minä</a:t>
            </a:r>
            <a:r>
              <a:rPr lang="en-US" sz="2600" i="1" dirty="0"/>
              <a:t>, </a:t>
            </a:r>
            <a:r>
              <a:rPr lang="en-US" sz="2600" i="1" dirty="0" err="1"/>
              <a:t>lapsenlapset</a:t>
            </a:r>
            <a:r>
              <a:rPr lang="en-US" sz="2600" i="1" dirty="0"/>
              <a:t> ja </a:t>
            </a:r>
            <a:r>
              <a:rPr lang="en-US" sz="2600" i="1" dirty="0" err="1"/>
              <a:t>eläimet</a:t>
            </a:r>
            <a:r>
              <a:rPr lang="en-US" sz="2600" i="1" dirty="0"/>
              <a:t>. </a:t>
            </a:r>
            <a:r>
              <a:rPr lang="fi-FI" sz="2600" i="1" dirty="0"/>
              <a:t>Tulvinut vesi kasteli vaatteemme. Myös osa karjastamme kuoli ja puutarhassa vihannekset menivät pilalle.” </a:t>
            </a:r>
            <a:endParaRPr lang="fi-FI" sz="1800" dirty="0"/>
          </a:p>
          <a:p>
            <a:pPr marL="0" indent="0">
              <a:buNone/>
            </a:pPr>
            <a:endParaRPr lang="fi-FI" dirty="0"/>
          </a:p>
          <a:p>
            <a:endParaRPr lang="en-US" dirty="0"/>
          </a:p>
        </p:txBody>
      </p:sp>
      <p:pic>
        <p:nvPicPr>
          <p:cNvPr id="7" name="Picture 6" descr="A person feeding a baby&#10;&#10;Description automatically generated with medium confidence">
            <a:extLst>
              <a:ext uri="{FF2B5EF4-FFF2-40B4-BE49-F238E27FC236}">
                <a16:creationId xmlns:a16="http://schemas.microsoft.com/office/drawing/2014/main" id="{DBAB39C0-6BB2-4B37-983A-C6DD8DC7F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0" y="1448652"/>
            <a:ext cx="3459264" cy="4818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06FCE-FE3B-4112-9CDA-A654807937A4}"/>
              </a:ext>
            </a:extLst>
          </p:cNvPr>
          <p:cNvSpPr txBox="1"/>
          <p:nvPr/>
        </p:nvSpPr>
        <p:spPr>
          <a:xfrm>
            <a:off x="435005" y="6224812"/>
            <a:ext cx="365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Glendan</a:t>
            </a:r>
            <a:r>
              <a:rPr lang="en-US" sz="1200" i="1" dirty="0"/>
              <a:t> </a:t>
            </a:r>
            <a:r>
              <a:rPr lang="en-US" sz="1200" i="1" dirty="0" err="1"/>
              <a:t>perheessä</a:t>
            </a:r>
            <a:r>
              <a:rPr lang="en-US" sz="1200" i="1" dirty="0"/>
              <a:t> on </a:t>
            </a:r>
            <a:r>
              <a:rPr lang="en-US" sz="1200" i="1" dirty="0" err="1"/>
              <a:t>monta</a:t>
            </a:r>
            <a:r>
              <a:rPr lang="en-US" sz="1200" i="1" dirty="0"/>
              <a:t> </a:t>
            </a:r>
            <a:r>
              <a:rPr lang="en-US" sz="1200" i="1" dirty="0" err="1"/>
              <a:t>lasta</a:t>
            </a:r>
            <a:r>
              <a:rPr lang="en-US" sz="1200" i="1" dirty="0"/>
              <a:t>. Kuva: Lisa David/ Philippines Red Cross</a:t>
            </a:r>
            <a:endParaRPr lang="fi-FI" sz="1200" i="1" dirty="0"/>
          </a:p>
        </p:txBody>
      </p:sp>
    </p:spTree>
    <p:extLst>
      <p:ext uri="{BB962C8B-B14F-4D97-AF65-F5344CB8AC3E}">
        <p14:creationId xmlns:p14="http://schemas.microsoft.com/office/powerpoint/2010/main" val="53806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C2AC3-CF7E-4B0C-BE70-5BBDE6F7B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89" y="1508193"/>
            <a:ext cx="11161826" cy="2341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Taifuunin jälkeen Filippiinien Punainen Risti auttoi </a:t>
            </a:r>
            <a:r>
              <a:rPr lang="fi-FI" sz="2400" dirty="0" err="1"/>
              <a:t>Glendan</a:t>
            </a:r>
            <a:r>
              <a:rPr lang="fi-FI" sz="2400" dirty="0"/>
              <a:t> perhettä.</a:t>
            </a:r>
          </a:p>
          <a:p>
            <a:pPr marL="0" indent="0">
              <a:buNone/>
            </a:pPr>
            <a:r>
              <a:rPr lang="fi-FI" sz="2400" dirty="0"/>
              <a:t>He saivat syötäväksi muun muassa riisiä, purkkiruokaa ja nuudeleita.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i-FI" sz="2400" dirty="0"/>
              <a:t>Lisäksi perhe sai huopia, saippuaa, ämpäreitä ja kattiloita voidakseen jatkaa elämäänsä.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F85DC1-D531-4F38-BCD2-F9B5C163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02" y="3302145"/>
            <a:ext cx="5780089" cy="3159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AED26-FF7C-4D21-9EB3-B1A0DE80DAE0}"/>
              </a:ext>
            </a:extLst>
          </p:cNvPr>
          <p:cNvSpPr txBox="1"/>
          <p:nvPr/>
        </p:nvSpPr>
        <p:spPr>
          <a:xfrm>
            <a:off x="5940602" y="6460510"/>
            <a:ext cx="5469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Taifuuni</a:t>
            </a:r>
            <a:r>
              <a:rPr lang="en-US" sz="1200" i="1" dirty="0"/>
              <a:t> </a:t>
            </a:r>
            <a:r>
              <a:rPr lang="en-US" sz="1200" i="1" dirty="0" err="1"/>
              <a:t>aiheutti</a:t>
            </a:r>
            <a:r>
              <a:rPr lang="en-US" sz="1200" i="1" dirty="0"/>
              <a:t> </a:t>
            </a:r>
            <a:r>
              <a:rPr lang="en-US" sz="1200" i="1" dirty="0" err="1"/>
              <a:t>suuren</a:t>
            </a:r>
            <a:r>
              <a:rPr lang="en-US" sz="1200" i="1" dirty="0"/>
              <a:t> </a:t>
            </a:r>
            <a:r>
              <a:rPr lang="en-US" sz="1200" i="1" dirty="0" err="1"/>
              <a:t>tulvan</a:t>
            </a:r>
            <a:r>
              <a:rPr lang="en-US" sz="1200" i="1" dirty="0"/>
              <a:t>. Kuva: </a:t>
            </a:r>
            <a:r>
              <a:rPr lang="en-US" sz="1200" i="1" dirty="0" err="1"/>
              <a:t>Joonas</a:t>
            </a:r>
            <a:r>
              <a:rPr lang="en-US" sz="1200" i="1" dirty="0"/>
              <a:t> Brandt/ SPR</a:t>
            </a:r>
            <a:endParaRPr lang="fi-FI" sz="12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33352-C56B-4161-A678-630AEA84BE90}"/>
              </a:ext>
            </a:extLst>
          </p:cNvPr>
          <p:cNvSpPr txBox="1"/>
          <p:nvPr/>
        </p:nvSpPr>
        <p:spPr>
          <a:xfrm>
            <a:off x="776915" y="6458076"/>
            <a:ext cx="5469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Glendan</a:t>
            </a:r>
            <a:r>
              <a:rPr lang="en-US" sz="1200" i="1" dirty="0"/>
              <a:t> </a:t>
            </a:r>
            <a:r>
              <a:rPr lang="en-US" sz="1200" i="1" dirty="0" err="1"/>
              <a:t>perheen</a:t>
            </a:r>
            <a:r>
              <a:rPr lang="en-US" sz="1200" i="1" dirty="0"/>
              <a:t> </a:t>
            </a:r>
            <a:r>
              <a:rPr lang="en-US" sz="1200" i="1" dirty="0" err="1"/>
              <a:t>elämä</a:t>
            </a:r>
            <a:r>
              <a:rPr lang="en-US" sz="1200" i="1" dirty="0"/>
              <a:t> </a:t>
            </a:r>
            <a:r>
              <a:rPr lang="en-US" sz="1200" i="1" dirty="0" err="1"/>
              <a:t>voi</a:t>
            </a:r>
            <a:r>
              <a:rPr lang="en-US" sz="1200" i="1" dirty="0"/>
              <a:t> </a:t>
            </a:r>
            <a:r>
              <a:rPr lang="en-US" sz="1200" i="1" dirty="0" err="1"/>
              <a:t>taas</a:t>
            </a:r>
            <a:r>
              <a:rPr lang="en-US" sz="1200" i="1" dirty="0"/>
              <a:t> </a:t>
            </a:r>
            <a:r>
              <a:rPr lang="en-US" sz="1200" i="1" dirty="0" err="1"/>
              <a:t>jatkua</a:t>
            </a:r>
            <a:r>
              <a:rPr lang="en-US" sz="1200" i="1" dirty="0"/>
              <a:t>. Kuva: Lisa David/ Philippines Red Cross</a:t>
            </a:r>
            <a:endParaRPr lang="fi-FI" sz="12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9EADC-32C1-4BA8-A61C-90EEE5E74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15" y="3302263"/>
            <a:ext cx="4746461" cy="31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B999D3-B4AB-4185-A74B-D009B9F75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596" y="1367162"/>
            <a:ext cx="11239130" cy="145981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Korona-</a:t>
            </a:r>
            <a:r>
              <a:rPr lang="en-US" dirty="0" err="1"/>
              <a:t>aikana</a:t>
            </a:r>
            <a:r>
              <a:rPr lang="en-US" dirty="0"/>
              <a:t> </a:t>
            </a:r>
            <a:r>
              <a:rPr lang="en-US" dirty="0" err="1"/>
              <a:t>vapaaehtoiset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jakaneet</a:t>
            </a:r>
            <a:r>
              <a:rPr lang="en-US" dirty="0"/>
              <a:t> </a:t>
            </a:r>
            <a:r>
              <a:rPr lang="en-US" dirty="0" err="1"/>
              <a:t>ruoka-apua</a:t>
            </a:r>
            <a:r>
              <a:rPr lang="en-US" dirty="0"/>
              <a:t> ja </a:t>
            </a:r>
            <a:r>
              <a:rPr lang="en-US" dirty="0" err="1"/>
              <a:t>avustaneet</a:t>
            </a:r>
            <a:r>
              <a:rPr lang="en-US" dirty="0"/>
              <a:t> </a:t>
            </a:r>
            <a:r>
              <a:rPr lang="en-US" dirty="0" err="1"/>
              <a:t>koronarokotuspaikoilla</a:t>
            </a:r>
            <a:r>
              <a:rPr lang="en-US" dirty="0"/>
              <a:t>. </a:t>
            </a:r>
          </a:p>
          <a:p>
            <a:pPr algn="l"/>
            <a:r>
              <a:rPr lang="fi-FI" dirty="0"/>
              <a:t>Lisäksi he auttavat onnettomuustilanteissa, kuten tulipaloissa. </a:t>
            </a:r>
          </a:p>
          <a:p>
            <a:pPr algn="l"/>
            <a:r>
              <a:rPr lang="fi-FI" dirty="0"/>
              <a:t>Katastrofirahaston varoilla tuetaan myös Vapaaehtoisen pelastuspalvelun </a:t>
            </a:r>
            <a:r>
              <a:rPr lang="fi-FI" sz="2500" dirty="0"/>
              <a:t>toimintaa. </a:t>
            </a:r>
            <a:r>
              <a:rPr lang="fi-FI" dirty="0"/>
              <a:t>Vapaaehtoiset pelastajat auttavat esimerkiksi etsimään kadonnutta ihmistä maastosta. </a:t>
            </a:r>
          </a:p>
        </p:txBody>
      </p:sp>
      <p:pic>
        <p:nvPicPr>
          <p:cNvPr id="5" name="Picture 4" descr="Ruoka-avun jakamista Oulussa. Kuva: Maiju Pohjanheimo/ Suomen Punainen Risti">
            <a:extLst>
              <a:ext uri="{FF2B5EF4-FFF2-40B4-BE49-F238E27FC236}">
                <a16:creationId xmlns:a16="http://schemas.microsoft.com/office/drawing/2014/main" id="{0C35F2C7-90EE-499C-86E1-D4795CC58373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0" y="2981693"/>
            <a:ext cx="5409973" cy="3349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5878E-1967-4C39-9577-C6FC95243548}"/>
              </a:ext>
            </a:extLst>
          </p:cNvPr>
          <p:cNvSpPr txBox="1"/>
          <p:nvPr/>
        </p:nvSpPr>
        <p:spPr>
          <a:xfrm>
            <a:off x="1074780" y="6319994"/>
            <a:ext cx="5409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>
                <a:solidFill>
                  <a:srgbClr val="000000"/>
                </a:solidFill>
              </a:rPr>
              <a:t>Ruoka-avun pakkaamista. </a:t>
            </a:r>
            <a:r>
              <a:rPr lang="fi-FI" sz="1200" b="0" i="1" dirty="0">
                <a:solidFill>
                  <a:srgbClr val="000000"/>
                </a:solidFill>
                <a:effectLst/>
              </a:rPr>
              <a:t>Kuva: Maiju Pohjanheimo / SPR </a:t>
            </a:r>
            <a:endParaRPr lang="fi-FI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4173C-DC36-470F-B9F1-66E04025F278}"/>
              </a:ext>
            </a:extLst>
          </p:cNvPr>
          <p:cNvSpPr txBox="1"/>
          <p:nvPr/>
        </p:nvSpPr>
        <p:spPr>
          <a:xfrm>
            <a:off x="6801389" y="6351076"/>
            <a:ext cx="4544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>
                <a:solidFill>
                  <a:srgbClr val="000000"/>
                </a:solidFill>
              </a:rPr>
              <a:t>Vapaaehtoinen antaa henkistä tukea</a:t>
            </a:r>
            <a:r>
              <a:rPr lang="fi-FI" sz="1200" b="0" i="1" dirty="0">
                <a:solidFill>
                  <a:srgbClr val="000000"/>
                </a:solidFill>
                <a:effectLst/>
              </a:rPr>
              <a:t>. Kuva: Anna-Katri Hänninen/SPR</a:t>
            </a:r>
            <a:endParaRPr lang="fi-FI" sz="1200" i="1" dirty="0"/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272571C9-507A-4C8B-AEBE-8CCC2B6DAFA9}"/>
              </a:ext>
            </a:extLst>
          </p:cNvPr>
          <p:cNvSpPr txBox="1">
            <a:spLocks/>
          </p:cNvSpPr>
          <p:nvPr/>
        </p:nvSpPr>
        <p:spPr>
          <a:xfrm>
            <a:off x="319596" y="8878"/>
            <a:ext cx="10515600" cy="1026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Auttamista</a:t>
            </a:r>
            <a:r>
              <a:rPr lang="en-US" sz="3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kotimaassa</a:t>
            </a:r>
            <a:endParaRPr lang="fi-FI" sz="3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6928A-CE18-471A-93CE-DAE33F0A7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4" t="16774" r="13053" b="5679"/>
          <a:stretch/>
        </p:blipFill>
        <p:spPr>
          <a:xfrm>
            <a:off x="6815509" y="3005398"/>
            <a:ext cx="3239037" cy="33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4A131D-18F8-46AE-8822-59455C503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985" y="1922054"/>
            <a:ext cx="5175681" cy="4576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ea typeface="Verdana" panose="020B0604030504040204" pitchFamily="34" charset="0"/>
              </a:rPr>
              <a:t>I</a:t>
            </a:r>
            <a:r>
              <a:rPr lang="fi-FI" dirty="0" err="1">
                <a:ea typeface="Verdana" panose="020B0604030504040204" pitchFamily="34" charset="0"/>
              </a:rPr>
              <a:t>hmisten</a:t>
            </a:r>
            <a:r>
              <a:rPr lang="fi-FI" dirty="0">
                <a:ea typeface="Verdana" panose="020B0604030504040204" pitchFamily="34" charset="0"/>
              </a:rPr>
              <a:t> perustarpeet hädän hetkellä ovat samanlaisia kaikkialla maailmassa: </a:t>
            </a:r>
          </a:p>
          <a:p>
            <a:pPr marL="0" indent="0">
              <a:buNone/>
            </a:pPr>
            <a:endParaRPr lang="fi-FI" dirty="0"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ea typeface="Verdana" panose="020B0604030504040204" pitchFamily="34" charset="0"/>
              </a:rPr>
              <a:t>Ensin pitää saada vettä, ruokaa ja suojaa. </a:t>
            </a:r>
          </a:p>
          <a:p>
            <a:pPr marL="0" indent="0">
              <a:buNone/>
            </a:pPr>
            <a:endParaRPr lang="fi-FI" dirty="0"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dirty="0">
                <a:ea typeface="Verdana" panose="020B0604030504040204" pitchFamily="34" charset="0"/>
              </a:rPr>
              <a:t>Sen jälkeen on hyvä keskustella tapahtuneesta turvallisen ihmisen kanssa.</a:t>
            </a:r>
          </a:p>
          <a:p>
            <a:pPr marL="0" indent="0">
              <a:buNone/>
            </a:pPr>
            <a:endParaRPr lang="fi-FI" dirty="0"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fi-FI" sz="2000" dirty="0"/>
              <a:t/>
            </a:r>
            <a:br>
              <a:rPr lang="fi-FI" sz="2000" dirty="0"/>
            </a:b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0527D6-670F-4EFC-82EB-8DFD9AB2EBA7}"/>
              </a:ext>
            </a:extLst>
          </p:cNvPr>
          <p:cNvSpPr txBox="1">
            <a:spLocks/>
          </p:cNvSpPr>
          <p:nvPr/>
        </p:nvSpPr>
        <p:spPr>
          <a:xfrm>
            <a:off x="363985" y="0"/>
            <a:ext cx="10515600" cy="1029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Mitä</a:t>
            </a: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rahalla</a:t>
            </a: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saa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C862CF-A40C-444B-9680-F98849E1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2"/>
          <a:stretch/>
        </p:blipFill>
        <p:spPr>
          <a:xfrm>
            <a:off x="5779064" y="1406596"/>
            <a:ext cx="5989576" cy="53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2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4D558A-2ECE-420F-8994-6545F0550C51}"/>
              </a:ext>
            </a:extLst>
          </p:cNvPr>
          <p:cNvSpPr txBox="1"/>
          <p:nvPr/>
        </p:nvSpPr>
        <p:spPr>
          <a:xfrm>
            <a:off x="5735101" y="5600098"/>
            <a:ext cx="5491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/>
              <a:t>Koulalaisia</a:t>
            </a:r>
            <a:r>
              <a:rPr lang="en-GB" sz="1200" i="1" dirty="0"/>
              <a:t> </a:t>
            </a:r>
            <a:r>
              <a:rPr lang="en-GB" sz="1200" i="1" dirty="0" err="1"/>
              <a:t>kerääjinä</a:t>
            </a:r>
            <a:r>
              <a:rPr lang="en-GB" sz="1200" i="1" dirty="0"/>
              <a:t>. Kuva: </a:t>
            </a:r>
            <a:r>
              <a:rPr lang="en-GB" sz="1200" i="1" dirty="0" err="1"/>
              <a:t>Joonas</a:t>
            </a:r>
            <a:r>
              <a:rPr lang="en-GB" sz="1200" i="1" dirty="0"/>
              <a:t> Brandt /SPR</a:t>
            </a:r>
            <a:endParaRPr lang="fi-FI" sz="1200" i="1" dirty="0"/>
          </a:p>
          <a:p>
            <a:endParaRPr lang="fi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4A131D-18F8-46AE-8822-59455C503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985" y="1691235"/>
            <a:ext cx="5181600" cy="508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+mn-lt"/>
                <a:ea typeface="Verdana" panose="020B0604030504040204" pitchFamily="34" charset="0"/>
              </a:rPr>
              <a:t/>
            </a:r>
            <a:br>
              <a:rPr lang="en-US" sz="2800" dirty="0">
                <a:latin typeface="+mn-lt"/>
                <a:ea typeface="Verdana" panose="020B0604030504040204" pitchFamily="34" charset="0"/>
              </a:rPr>
            </a:br>
            <a:r>
              <a:rPr lang="en-US" sz="2800" dirty="0">
                <a:latin typeface="+mn-lt"/>
                <a:ea typeface="Verdana" panose="020B0604030504040204" pitchFamily="34" charset="0"/>
              </a:rPr>
              <a:t>Tule </a:t>
            </a:r>
            <a:r>
              <a:rPr lang="en-US" sz="2800" dirty="0" err="1">
                <a:latin typeface="+mn-lt"/>
                <a:ea typeface="Verdana" panose="020B0604030504040204" pitchFamily="34" charset="0"/>
              </a:rPr>
              <a:t>mukaan</a:t>
            </a:r>
            <a:endParaRPr lang="en-US" sz="2800" dirty="0">
              <a:latin typeface="+mn-lt"/>
              <a:ea typeface="Verdana" panose="020B0604030504040204" pitchFamily="34" charset="0"/>
            </a:endParaRPr>
          </a:p>
          <a:p>
            <a:r>
              <a:rPr lang="en-US" sz="2800" dirty="0" err="1">
                <a:latin typeface="+mn-lt"/>
                <a:ea typeface="Verdana" panose="020B0604030504040204" pitchFamily="34" charset="0"/>
              </a:rPr>
              <a:t>keräämään</a:t>
            </a:r>
            <a:r>
              <a:rPr lang="en-US" sz="2800" dirty="0">
                <a:latin typeface="+mn-lt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+mn-lt"/>
                <a:ea typeface="Verdana" panose="020B0604030504040204" pitchFamily="34" charset="0"/>
              </a:rPr>
              <a:t>rahaa</a:t>
            </a:r>
            <a:r>
              <a:rPr lang="en-US" sz="2800" dirty="0">
                <a:latin typeface="+mn-lt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+mn-lt"/>
                <a:ea typeface="Verdana" panose="020B0604030504040204" pitchFamily="34" charset="0"/>
              </a:rPr>
              <a:t>keräyslippaaseen</a:t>
            </a:r>
            <a:r>
              <a:rPr lang="en-US" sz="2800" dirty="0">
                <a:latin typeface="+mn-lt"/>
                <a:ea typeface="Verdana" panose="020B0604030504040204" pitchFamily="34" charset="0"/>
              </a:rPr>
              <a:t> tai </a:t>
            </a:r>
          </a:p>
          <a:p>
            <a:r>
              <a:rPr lang="en-US" dirty="0" err="1">
                <a:ea typeface="Verdana" panose="020B0604030504040204" pitchFamily="34" charset="0"/>
              </a:rPr>
              <a:t>perustamaan</a:t>
            </a:r>
            <a:r>
              <a:rPr lang="en-US" dirty="0">
                <a:ea typeface="Verdana" panose="020B0604030504040204" pitchFamily="34" charset="0"/>
              </a:rPr>
              <a:t> </a:t>
            </a:r>
            <a:r>
              <a:rPr lang="en-US" dirty="0" err="1">
                <a:ea typeface="Verdana" panose="020B0604030504040204" pitchFamily="34" charset="0"/>
              </a:rPr>
              <a:t>digikeräys</a:t>
            </a:r>
            <a:r>
              <a:rPr lang="en-US" dirty="0">
                <a:ea typeface="Verdana" panose="020B0604030504040204" pitchFamily="34" charset="0"/>
              </a:rPr>
              <a:t> ja </a:t>
            </a:r>
            <a:r>
              <a:rPr lang="en-US" dirty="0" err="1">
                <a:ea typeface="Verdana" panose="020B0604030504040204" pitchFamily="34" charset="0"/>
              </a:rPr>
              <a:t>jakamaan</a:t>
            </a:r>
            <a:r>
              <a:rPr lang="en-US" dirty="0">
                <a:ea typeface="Verdana" panose="020B0604030504040204" pitchFamily="34" charset="0"/>
              </a:rPr>
              <a:t> </a:t>
            </a:r>
            <a:r>
              <a:rPr lang="en-US" dirty="0" err="1">
                <a:ea typeface="Verdana" panose="020B0604030504040204" pitchFamily="34" charset="0"/>
              </a:rPr>
              <a:t>sen</a:t>
            </a:r>
            <a:r>
              <a:rPr lang="en-US" dirty="0">
                <a:ea typeface="Verdana" panose="020B0604030504040204" pitchFamily="34" charset="0"/>
              </a:rPr>
              <a:t> </a:t>
            </a:r>
            <a:r>
              <a:rPr lang="en-US" dirty="0" err="1">
                <a:ea typeface="Verdana" panose="020B0604030504040204" pitchFamily="34" charset="0"/>
              </a:rPr>
              <a:t>linkkiä</a:t>
            </a:r>
            <a:r>
              <a:rPr lang="en-US" dirty="0">
                <a:ea typeface="Verdana" panose="020B0604030504040204" pitchFamily="34" charset="0"/>
              </a:rPr>
              <a:t> </a:t>
            </a:r>
            <a:r>
              <a:rPr lang="en-US" dirty="0" err="1">
                <a:ea typeface="Verdana" panose="020B0604030504040204" pitchFamily="34" charset="0"/>
              </a:rPr>
              <a:t>lähipiirillesi</a:t>
            </a:r>
            <a:r>
              <a:rPr lang="fi-FI" sz="2000" dirty="0"/>
              <a:t/>
            </a:r>
            <a:br>
              <a:rPr lang="fi-FI" sz="2000" dirty="0"/>
            </a:br>
            <a:endParaRPr lang="fi-FI" dirty="0"/>
          </a:p>
        </p:txBody>
      </p:sp>
      <p:pic>
        <p:nvPicPr>
          <p:cNvPr id="13" name="Content Placeholder 12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318EC2A2-BEE3-4736-B3A3-5CA2BD7CFC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10" y="1400841"/>
            <a:ext cx="6007271" cy="4199257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40527D6-670F-4EFC-82EB-8DFD9AB2EBA7}"/>
              </a:ext>
            </a:extLst>
          </p:cNvPr>
          <p:cNvSpPr txBox="1">
            <a:spLocks/>
          </p:cNvSpPr>
          <p:nvPr/>
        </p:nvSpPr>
        <p:spPr>
          <a:xfrm>
            <a:off x="363985" y="0"/>
            <a:ext cx="10515600" cy="1029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Toimi</a:t>
            </a: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näin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5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42BB-85D4-4C99-B3CA-C5F40772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09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Kiitos </a:t>
            </a:r>
            <a:r>
              <a:rPr lang="en-GB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kun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autat</a:t>
            </a:r>
            <a:r>
              <a:rPr lang="en-GB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fi-FI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16BC12-47B8-46A8-A53A-507A9E9BF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345" y="1884147"/>
            <a:ext cx="6477385" cy="442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3FB15-5D33-4AE2-8ED4-E759B754073F}"/>
              </a:ext>
            </a:extLst>
          </p:cNvPr>
          <p:cNvSpPr txBox="1"/>
          <p:nvPr/>
        </p:nvSpPr>
        <p:spPr>
          <a:xfrm>
            <a:off x="2950345" y="6307530"/>
            <a:ext cx="5855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/>
              <a:t>Kuva</a:t>
            </a:r>
            <a:r>
              <a:rPr lang="en-GB" sz="1200" i="1" dirty="0"/>
              <a:t>: </a:t>
            </a:r>
            <a:r>
              <a:rPr lang="en-GB" sz="1200" i="1" dirty="0" err="1"/>
              <a:t>Joonas</a:t>
            </a:r>
            <a:r>
              <a:rPr lang="en-GB" sz="1200" i="1" dirty="0"/>
              <a:t> Brandt/SPR</a:t>
            </a:r>
            <a:endParaRPr lang="fi-FI" sz="1200" i="1" dirty="0"/>
          </a:p>
        </p:txBody>
      </p:sp>
    </p:spTree>
    <p:extLst>
      <p:ext uri="{BB962C8B-B14F-4D97-AF65-F5344CB8AC3E}">
        <p14:creationId xmlns:p14="http://schemas.microsoft.com/office/powerpoint/2010/main" val="1292542606"/>
      </p:ext>
    </p:extLst>
  </p:cSld>
  <p:clrMapOvr>
    <a:masterClrMapping/>
  </p:clrMapOvr>
</p:sld>
</file>

<file path=ppt/theme/theme1.xml><?xml version="1.0" encoding="utf-8"?>
<a:theme xmlns:a="http://schemas.openxmlformats.org/drawingml/2006/main" name="Mat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ti" id="{497419BF-896E-4947-8576-C393C6C9D4E0}" vid="{AC970D9C-0BBE-4167-AF93-7084A79D99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Matti</Template>
  <TotalTime>792</TotalTime>
  <Words>237</Words>
  <Application>Microsoft Office PowerPoint</Application>
  <PresentationFormat>Laajakuva</PresentationFormat>
  <Paragraphs>50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Signa-Book</vt:lpstr>
      <vt:lpstr>Verdana</vt:lpstr>
      <vt:lpstr>Matti</vt:lpstr>
      <vt:lpstr>PowerPoint-esitys</vt:lpstr>
      <vt:lpstr>Nälkäpäivä tehdään yhteisvoimin</vt:lpstr>
      <vt:lpstr>Auttamista ulkomailla</vt:lpstr>
      <vt:lpstr>Glendan perhe pakeni tulvaa</vt:lpstr>
      <vt:lpstr>PowerPoint-esitys</vt:lpstr>
      <vt:lpstr>PowerPoint-esitys</vt:lpstr>
      <vt:lpstr>PowerPoint-esitys</vt:lpstr>
      <vt:lpstr>PowerPoint-esitys</vt:lpstr>
      <vt:lpstr>Kiitos kun autat.</vt:lpstr>
    </vt:vector>
  </TitlesOfParts>
  <Company>SPR Järjestöt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Finnish Red Cross Online Befriending Services</dc:title>
  <dc:creator>Hetemäki Matti</dc:creator>
  <cp:lastModifiedBy>Kintauden Oppilas</cp:lastModifiedBy>
  <cp:revision>78</cp:revision>
  <dcterms:created xsi:type="dcterms:W3CDTF">2017-10-05T08:09:25Z</dcterms:created>
  <dcterms:modified xsi:type="dcterms:W3CDTF">2021-09-23T06:09:36Z</dcterms:modified>
</cp:coreProperties>
</file>