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6162-F507-4FB5-AE3C-E48393542294}" type="datetimeFigureOut">
              <a:rPr lang="en-GB" smtClean="0"/>
              <a:t>10/12/2016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33C6-C7A2-422D-A5B3-1464BA41E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32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6162-F507-4FB5-AE3C-E48393542294}" type="datetimeFigureOut">
              <a:rPr lang="en-GB" smtClean="0"/>
              <a:t>10/12/2016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33C6-C7A2-422D-A5B3-1464BA41E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23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6162-F507-4FB5-AE3C-E48393542294}" type="datetimeFigureOut">
              <a:rPr lang="en-GB" smtClean="0"/>
              <a:t>10/12/2016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33C6-C7A2-422D-A5B3-1464BA41E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91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6162-F507-4FB5-AE3C-E48393542294}" type="datetimeFigureOut">
              <a:rPr lang="en-GB" smtClean="0"/>
              <a:t>10/12/2016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33C6-C7A2-422D-A5B3-1464BA41E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52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6162-F507-4FB5-AE3C-E48393542294}" type="datetimeFigureOut">
              <a:rPr lang="en-GB" smtClean="0"/>
              <a:t>10/12/2016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33C6-C7A2-422D-A5B3-1464BA41E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32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6162-F507-4FB5-AE3C-E48393542294}" type="datetimeFigureOut">
              <a:rPr lang="en-GB" smtClean="0"/>
              <a:t>10/12/2016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33C6-C7A2-422D-A5B3-1464BA41E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3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6162-F507-4FB5-AE3C-E48393542294}" type="datetimeFigureOut">
              <a:rPr lang="en-GB" smtClean="0"/>
              <a:t>10/12/2016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33C6-C7A2-422D-A5B3-1464BA41E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29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6162-F507-4FB5-AE3C-E48393542294}" type="datetimeFigureOut">
              <a:rPr lang="en-GB" smtClean="0"/>
              <a:t>10/12/2016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33C6-C7A2-422D-A5B3-1464BA41E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41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6162-F507-4FB5-AE3C-E48393542294}" type="datetimeFigureOut">
              <a:rPr lang="en-GB" smtClean="0"/>
              <a:t>10/12/2016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33C6-C7A2-422D-A5B3-1464BA41E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24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6162-F507-4FB5-AE3C-E48393542294}" type="datetimeFigureOut">
              <a:rPr lang="en-GB" smtClean="0"/>
              <a:t>10/12/2016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33C6-C7A2-422D-A5B3-1464BA41E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2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6162-F507-4FB5-AE3C-E48393542294}" type="datetimeFigureOut">
              <a:rPr lang="en-GB" smtClean="0"/>
              <a:t>10/12/2016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33C6-C7A2-422D-A5B3-1464BA41E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6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A6162-F507-4FB5-AE3C-E48393542294}" type="datetimeFigureOut">
              <a:rPr lang="en-GB" smtClean="0"/>
              <a:t>10/12/2016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033C6-C7A2-422D-A5B3-1464BA41E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83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kunkoululoppuu.fi/kesatyo/ohjeita-tyonhakuun/hakemus-ja-c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Työnhaun</a:t>
            </a:r>
            <a:r>
              <a:rPr lang="en-GB" dirty="0" smtClean="0"/>
              <a:t> +</a:t>
            </a:r>
            <a:r>
              <a:rPr lang="en-GB" dirty="0" err="1" smtClean="0"/>
              <a:t>opiskelun</a:t>
            </a:r>
            <a:r>
              <a:rPr lang="en-GB" dirty="0" smtClean="0"/>
              <a:t> </a:t>
            </a:r>
            <a:r>
              <a:rPr lang="en-GB" dirty="0" err="1" smtClean="0"/>
              <a:t>taidot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3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Miten</a:t>
            </a:r>
            <a:r>
              <a:rPr lang="en-GB" dirty="0" smtClean="0"/>
              <a:t> </a:t>
            </a:r>
            <a:r>
              <a:rPr lang="en-GB" dirty="0" err="1" smtClean="0"/>
              <a:t>tehdä</a:t>
            </a:r>
            <a:r>
              <a:rPr lang="en-GB" dirty="0" smtClean="0"/>
              <a:t> </a:t>
            </a:r>
            <a:r>
              <a:rPr lang="en-GB" dirty="0" err="1" smtClean="0"/>
              <a:t>onnistunut</a:t>
            </a:r>
            <a:r>
              <a:rPr lang="en-GB" dirty="0" smtClean="0"/>
              <a:t> CV!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5624"/>
            <a:ext cx="12192000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Video </a:t>
            </a:r>
            <a:r>
              <a:rPr lang="en-GB" dirty="0" err="1" smtClean="0"/>
              <a:t>CV:n</a:t>
            </a:r>
            <a:r>
              <a:rPr lang="en-GB" dirty="0" smtClean="0"/>
              <a:t> </a:t>
            </a:r>
            <a:r>
              <a:rPr lang="en-GB" dirty="0" err="1" smtClean="0"/>
              <a:t>teosta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http://kunkoululoppuu.fi/kesatyo/ohjeita-tyonhakuun/hakemus-ja-cv/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64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Jyväskylän</a:t>
            </a:r>
            <a:r>
              <a:rPr lang="en-GB" dirty="0" smtClean="0"/>
              <a:t> </a:t>
            </a:r>
            <a:r>
              <a:rPr lang="en-GB" dirty="0" err="1" smtClean="0"/>
              <a:t>yliopiston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ammattikorkeakoulun</a:t>
            </a:r>
            <a:r>
              <a:rPr lang="en-GB" dirty="0" smtClean="0"/>
              <a:t> </a:t>
            </a:r>
            <a:r>
              <a:rPr lang="en-GB" dirty="0" err="1" smtClean="0"/>
              <a:t>tutustumiskurssit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/>
              <a:t>Pääosin</a:t>
            </a:r>
            <a:r>
              <a:rPr lang="en-GB" sz="3200" dirty="0" smtClean="0"/>
              <a:t> </a:t>
            </a:r>
            <a:r>
              <a:rPr lang="en-GB" sz="3200" dirty="0" err="1" smtClean="0"/>
              <a:t>verkkokursseja</a:t>
            </a:r>
            <a:r>
              <a:rPr lang="en-GB" sz="3200" dirty="0" smtClean="0"/>
              <a:t> </a:t>
            </a:r>
            <a:r>
              <a:rPr lang="en-GB" sz="3200" dirty="0" err="1" smtClean="0"/>
              <a:t>Näe</a:t>
            </a:r>
            <a:r>
              <a:rPr lang="en-GB" sz="3200" dirty="0" smtClean="0"/>
              <a:t> </a:t>
            </a:r>
            <a:r>
              <a:rPr lang="en-GB" sz="3200" dirty="0" err="1" smtClean="0"/>
              <a:t>ja</a:t>
            </a:r>
            <a:r>
              <a:rPr lang="en-GB" sz="3200" dirty="0" smtClean="0"/>
              <a:t> </a:t>
            </a:r>
            <a:r>
              <a:rPr lang="en-GB" sz="3200" dirty="0" err="1" smtClean="0"/>
              <a:t>koe</a:t>
            </a:r>
            <a:r>
              <a:rPr lang="en-GB" sz="3200" dirty="0" smtClean="0"/>
              <a:t> </a:t>
            </a:r>
            <a:r>
              <a:rPr lang="en-GB" sz="3200" dirty="0" err="1" smtClean="0"/>
              <a:t>JAMK:ia</a:t>
            </a:r>
            <a:r>
              <a:rPr lang="en-GB" sz="3200" dirty="0" smtClean="0"/>
              <a:t> </a:t>
            </a:r>
            <a:r>
              <a:rPr lang="en-GB" sz="3200" dirty="0" err="1" smtClean="0"/>
              <a:t>lukuuottamatta</a:t>
            </a:r>
            <a:endParaRPr lang="en-GB" sz="3200" dirty="0" smtClean="0"/>
          </a:p>
          <a:p>
            <a:r>
              <a:rPr lang="en-GB" sz="3200" dirty="0" err="1" smtClean="0"/>
              <a:t>Maksaa</a:t>
            </a:r>
            <a:r>
              <a:rPr lang="en-GB" sz="3200" dirty="0" smtClean="0"/>
              <a:t> </a:t>
            </a:r>
            <a:r>
              <a:rPr lang="en-GB" sz="3200" dirty="0" err="1" smtClean="0"/>
              <a:t>opiskelijalle</a:t>
            </a:r>
            <a:r>
              <a:rPr lang="en-GB" sz="3200" dirty="0" smtClean="0"/>
              <a:t> </a:t>
            </a:r>
            <a:r>
              <a:rPr lang="en-GB" sz="3200" dirty="0" err="1" smtClean="0"/>
              <a:t>aluksi</a:t>
            </a:r>
            <a:r>
              <a:rPr lang="en-GB" sz="3200" dirty="0" smtClean="0"/>
              <a:t> 10e, </a:t>
            </a:r>
            <a:r>
              <a:rPr lang="en-GB" sz="3200" dirty="0" err="1" smtClean="0"/>
              <a:t>mutta</a:t>
            </a:r>
            <a:r>
              <a:rPr lang="en-GB" sz="3200" dirty="0" smtClean="0"/>
              <a:t> kun </a:t>
            </a:r>
            <a:r>
              <a:rPr lang="en-GB" sz="3200" dirty="0" err="1" smtClean="0"/>
              <a:t>tuot</a:t>
            </a:r>
            <a:r>
              <a:rPr lang="en-GB" sz="3200" dirty="0" smtClean="0"/>
              <a:t> </a:t>
            </a:r>
            <a:r>
              <a:rPr lang="en-GB" sz="3200" dirty="0" err="1" smtClean="0"/>
              <a:t>todistuksen</a:t>
            </a:r>
            <a:r>
              <a:rPr lang="en-GB" sz="3200" dirty="0" smtClean="0"/>
              <a:t> </a:t>
            </a:r>
            <a:r>
              <a:rPr lang="en-GB" sz="3200" dirty="0" err="1" smtClean="0"/>
              <a:t>kansliaan</a:t>
            </a:r>
            <a:r>
              <a:rPr lang="en-GB" sz="3200" dirty="0" smtClean="0"/>
              <a:t>, </a:t>
            </a:r>
            <a:r>
              <a:rPr lang="en-GB" sz="3200" dirty="0" err="1" smtClean="0"/>
              <a:t>saat</a:t>
            </a:r>
            <a:r>
              <a:rPr lang="en-GB" sz="3200" dirty="0" smtClean="0"/>
              <a:t> </a:t>
            </a:r>
            <a:r>
              <a:rPr lang="en-GB" sz="3200" dirty="0" err="1" smtClean="0"/>
              <a:t>maksun</a:t>
            </a:r>
            <a:r>
              <a:rPr lang="en-GB" sz="3200" dirty="0" smtClean="0"/>
              <a:t> </a:t>
            </a:r>
            <a:r>
              <a:rPr lang="en-GB" sz="3200" dirty="0" err="1" smtClean="0"/>
              <a:t>takaisin</a:t>
            </a:r>
            <a:r>
              <a:rPr lang="en-GB" sz="3200" dirty="0" smtClean="0"/>
              <a:t> (</a:t>
            </a:r>
            <a:r>
              <a:rPr lang="en-GB" sz="3200" dirty="0" err="1" smtClean="0"/>
              <a:t>eli</a:t>
            </a:r>
            <a:r>
              <a:rPr lang="en-GB" sz="3200" dirty="0" smtClean="0"/>
              <a:t> </a:t>
            </a:r>
            <a:r>
              <a:rPr lang="en-GB" sz="3200" dirty="0" err="1" smtClean="0"/>
              <a:t>edellyttää</a:t>
            </a:r>
            <a:r>
              <a:rPr lang="en-GB" sz="3200" dirty="0" smtClean="0"/>
              <a:t> </a:t>
            </a:r>
            <a:r>
              <a:rPr lang="en-GB" sz="3200" dirty="0" err="1" smtClean="0"/>
              <a:t>kurssin</a:t>
            </a:r>
            <a:r>
              <a:rPr lang="en-GB" sz="3200" dirty="0" smtClean="0"/>
              <a:t> </a:t>
            </a:r>
            <a:r>
              <a:rPr lang="en-GB" sz="3200" dirty="0" err="1" smtClean="0"/>
              <a:t>läpäisyä</a:t>
            </a:r>
            <a:r>
              <a:rPr lang="en-GB" sz="3200" dirty="0" smtClean="0"/>
              <a:t>)</a:t>
            </a:r>
          </a:p>
          <a:p>
            <a:r>
              <a:rPr lang="en-GB" sz="3200" dirty="0" err="1" smtClean="0"/>
              <a:t>Saat</a:t>
            </a:r>
            <a:r>
              <a:rPr lang="en-GB" sz="3200" dirty="0" smtClean="0"/>
              <a:t> </a:t>
            </a:r>
            <a:r>
              <a:rPr lang="en-GB" sz="3200" dirty="0" err="1" smtClean="0"/>
              <a:t>kokemusta</a:t>
            </a:r>
            <a:r>
              <a:rPr lang="en-GB" sz="3200" dirty="0" smtClean="0"/>
              <a:t> </a:t>
            </a:r>
            <a:r>
              <a:rPr lang="en-GB" sz="3200" dirty="0" err="1" smtClean="0"/>
              <a:t>ammattikorkeakoulu</a:t>
            </a:r>
            <a:r>
              <a:rPr lang="en-GB" sz="3200" dirty="0" smtClean="0"/>
              <a:t> </a:t>
            </a:r>
            <a:r>
              <a:rPr lang="en-GB" sz="3200" dirty="0" err="1" smtClean="0"/>
              <a:t>ja</a:t>
            </a:r>
            <a:r>
              <a:rPr lang="en-GB" sz="3200" dirty="0" smtClean="0"/>
              <a:t>/</a:t>
            </a:r>
            <a:r>
              <a:rPr lang="en-GB" sz="3200" dirty="0" err="1" smtClean="0"/>
              <a:t>yliopisto-opinnnoista</a:t>
            </a:r>
            <a:endParaRPr lang="en-GB" sz="3200" dirty="0" smtClean="0"/>
          </a:p>
          <a:p>
            <a:r>
              <a:rPr lang="en-GB" sz="3200" dirty="0" err="1" smtClean="0"/>
              <a:t>Saat</a:t>
            </a:r>
            <a:r>
              <a:rPr lang="en-GB" sz="3200" dirty="0" smtClean="0"/>
              <a:t> </a:t>
            </a:r>
            <a:r>
              <a:rPr lang="en-GB" sz="3200" dirty="0" err="1" smtClean="0"/>
              <a:t>hyväksiluettua</a:t>
            </a:r>
            <a:r>
              <a:rPr lang="en-GB" sz="3200" dirty="0" smtClean="0"/>
              <a:t> </a:t>
            </a:r>
            <a:r>
              <a:rPr lang="en-GB" sz="3200" dirty="0" err="1" smtClean="0"/>
              <a:t>kurssin</a:t>
            </a:r>
            <a:r>
              <a:rPr lang="en-GB" sz="3200" dirty="0" smtClean="0"/>
              <a:t> </a:t>
            </a:r>
            <a:r>
              <a:rPr lang="en-GB" sz="3200" dirty="0" err="1" smtClean="0"/>
              <a:t>sekä</a:t>
            </a:r>
            <a:r>
              <a:rPr lang="en-GB" sz="3200" dirty="0" smtClean="0"/>
              <a:t> </a:t>
            </a:r>
            <a:r>
              <a:rPr lang="en-GB" sz="3200" dirty="0" err="1" smtClean="0"/>
              <a:t>lukio-opintoihin</a:t>
            </a:r>
            <a:r>
              <a:rPr lang="en-GB" sz="3200" dirty="0" smtClean="0"/>
              <a:t> </a:t>
            </a:r>
            <a:r>
              <a:rPr lang="en-GB" sz="3200" dirty="0" err="1" smtClean="0"/>
              <a:t>että</a:t>
            </a:r>
            <a:r>
              <a:rPr lang="en-GB" sz="3200" dirty="0" smtClean="0"/>
              <a:t> </a:t>
            </a:r>
            <a:r>
              <a:rPr lang="en-GB" sz="3200" dirty="0" err="1" smtClean="0"/>
              <a:t>tulevaisuudessa</a:t>
            </a:r>
            <a:r>
              <a:rPr lang="en-GB" sz="3200" dirty="0" smtClean="0"/>
              <a:t> </a:t>
            </a:r>
            <a:r>
              <a:rPr lang="en-GB" sz="3200" dirty="0" err="1" smtClean="0"/>
              <a:t>jatko-opintoihin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7081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Jyväskylän</a:t>
            </a:r>
            <a:r>
              <a:rPr lang="en-GB" dirty="0" smtClean="0"/>
              <a:t> </a:t>
            </a:r>
            <a:r>
              <a:rPr lang="en-GB" dirty="0" err="1" smtClean="0"/>
              <a:t>yliopiston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ammattikorkeakoulun</a:t>
            </a:r>
            <a:r>
              <a:rPr lang="en-GB" dirty="0" smtClean="0"/>
              <a:t> </a:t>
            </a:r>
            <a:r>
              <a:rPr lang="en-GB" dirty="0" err="1" smtClean="0"/>
              <a:t>tutustumiskurssit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5624"/>
            <a:ext cx="12192000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87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90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0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457" y="350611"/>
            <a:ext cx="10515600" cy="1325563"/>
          </a:xfrm>
        </p:spPr>
        <p:txBody>
          <a:bodyPr/>
          <a:lstStyle/>
          <a:p>
            <a:r>
              <a:rPr lang="en-GB" dirty="0" err="1" smtClean="0"/>
              <a:t>Hygieniapassi</a:t>
            </a:r>
            <a:r>
              <a:rPr lang="en-GB" dirty="0" smtClean="0"/>
              <a:t> </a:t>
            </a:r>
            <a:r>
              <a:rPr lang="en-GB" dirty="0" err="1" smtClean="0"/>
              <a:t>osaksi</a:t>
            </a:r>
            <a:r>
              <a:rPr lang="en-GB" dirty="0" smtClean="0"/>
              <a:t> </a:t>
            </a:r>
            <a:r>
              <a:rPr lang="en-GB" dirty="0" err="1" smtClean="0"/>
              <a:t>lukio-opintoja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772" y="1684566"/>
            <a:ext cx="11916228" cy="531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26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Hygieniapassin</a:t>
            </a:r>
            <a:r>
              <a:rPr lang="en-GB" dirty="0" smtClean="0"/>
              <a:t> </a:t>
            </a:r>
            <a:r>
              <a:rPr lang="en-GB" dirty="0" err="1" smtClean="0"/>
              <a:t>hinta</a:t>
            </a:r>
            <a:r>
              <a:rPr lang="en-GB" dirty="0" smtClean="0"/>
              <a:t> 60e </a:t>
            </a:r>
            <a:r>
              <a:rPr lang="en-GB" dirty="0" err="1" smtClean="0"/>
              <a:t>ei-jäsenelle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" y="1825625"/>
            <a:ext cx="12090399" cy="524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3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Jyväskylän</a:t>
            </a:r>
            <a:r>
              <a:rPr lang="en-GB" dirty="0" smtClean="0"/>
              <a:t> </a:t>
            </a:r>
            <a:r>
              <a:rPr lang="en-GB" dirty="0" err="1" smtClean="0"/>
              <a:t>aikuisopiston</a:t>
            </a:r>
            <a:r>
              <a:rPr lang="en-GB" dirty="0" smtClean="0"/>
              <a:t> </a:t>
            </a:r>
            <a:r>
              <a:rPr lang="en-GB" dirty="0" err="1" smtClean="0"/>
              <a:t>tarjonta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" y="1538514"/>
            <a:ext cx="12090400" cy="53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9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Koulutushausta</a:t>
            </a:r>
            <a:r>
              <a:rPr lang="en-GB" dirty="0" smtClean="0"/>
              <a:t> </a:t>
            </a:r>
            <a:r>
              <a:rPr lang="en-GB" dirty="0" err="1" smtClean="0"/>
              <a:t>löytyy</a:t>
            </a:r>
            <a:r>
              <a:rPr lang="en-GB" dirty="0" smtClean="0"/>
              <a:t> </a:t>
            </a:r>
            <a:r>
              <a:rPr lang="en-GB" dirty="0" err="1" smtClean="0"/>
              <a:t>hyödyllisiä</a:t>
            </a:r>
            <a:r>
              <a:rPr lang="en-GB" dirty="0" smtClean="0"/>
              <a:t> </a:t>
            </a:r>
            <a:r>
              <a:rPr lang="en-GB" dirty="0" err="1" smtClean="0"/>
              <a:t>kursseja</a:t>
            </a:r>
            <a:r>
              <a:rPr lang="en-GB" dirty="0" smtClean="0"/>
              <a:t>, </a:t>
            </a:r>
            <a:r>
              <a:rPr lang="en-GB" dirty="0" err="1" smtClean="0"/>
              <a:t>joista</a:t>
            </a:r>
            <a:r>
              <a:rPr lang="en-GB" dirty="0" smtClean="0"/>
              <a:t> </a:t>
            </a:r>
            <a:r>
              <a:rPr lang="en-GB" dirty="0" err="1" smtClean="0"/>
              <a:t>saa</a:t>
            </a:r>
            <a:r>
              <a:rPr lang="en-GB" dirty="0" smtClean="0"/>
              <a:t> </a:t>
            </a:r>
            <a:r>
              <a:rPr lang="en-GB" dirty="0" err="1" smtClean="0"/>
              <a:t>lukiokursseja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5624"/>
            <a:ext cx="12191999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44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3011150" cy="435133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893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84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Työnhaun +opiskelun taidot</vt:lpstr>
      <vt:lpstr>Jyväskylän yliopiston ja ammattikorkeakoulun tutustumiskurssit</vt:lpstr>
      <vt:lpstr>Jyväskylän yliopiston ja ammattikorkeakoulun tutustumiskurssit</vt:lpstr>
      <vt:lpstr>PowerPoint Presentation</vt:lpstr>
      <vt:lpstr>Hygieniapassi osaksi lukio-opintoja</vt:lpstr>
      <vt:lpstr>Hygieniapassin hinta 60e ei-jäsenelle</vt:lpstr>
      <vt:lpstr>Jyväskylän aikuisopiston tarjonta</vt:lpstr>
      <vt:lpstr>Koulutushausta löytyy hyödyllisiä kursseja, joista saa lukiokursseja</vt:lpstr>
      <vt:lpstr>PowerPoint Presentation</vt:lpstr>
      <vt:lpstr>Miten tehdä onnistunut CV!</vt:lpstr>
      <vt:lpstr>Video CV:n teosta!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Työnhaun +opiskelun taidot</dc:title>
  <dc:creator>Microsoft account</dc:creator>
  <cp:lastModifiedBy>Microsoft account</cp:lastModifiedBy>
  <cp:revision>5</cp:revision>
  <dcterms:created xsi:type="dcterms:W3CDTF">2016-12-10T07:27:25Z</dcterms:created>
  <dcterms:modified xsi:type="dcterms:W3CDTF">2016-12-10T07:42:51Z</dcterms:modified>
</cp:coreProperties>
</file>