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0" r:id="rId4"/>
    <p:sldId id="259" r:id="rId5"/>
    <p:sldId id="258" r:id="rId6"/>
    <p:sldId id="257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Te 2 kpl 8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Turvallisuus ja terveys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4263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turvattomuus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altLang="en-FI" dirty="0"/>
              <a:t>Fyysinen, psyykkinen, sosiaalinen</a:t>
            </a:r>
          </a:p>
          <a:p>
            <a:r>
              <a:rPr lang="fi-FI" altLang="en-FI" dirty="0"/>
              <a:t>Subjektiivinen, objektiivinen</a:t>
            </a:r>
          </a:p>
          <a:p>
            <a:r>
              <a:rPr lang="fi-FI" altLang="en-FI" dirty="0"/>
              <a:t>Riskit erilaisia eri-ikäisillä</a:t>
            </a:r>
          </a:p>
        </p:txBody>
      </p:sp>
    </p:spTree>
    <p:extLst>
      <p:ext uri="{BB962C8B-B14F-4D97-AF65-F5344CB8AC3E}">
        <p14:creationId xmlns:p14="http://schemas.microsoft.com/office/powerpoint/2010/main" val="223503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turvattomuus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altLang="en-FI" b="1" dirty="0"/>
              <a:t>Voidaan ehkäistä ennakoimalla ja huomioimalla riskejä</a:t>
            </a:r>
            <a:r>
              <a:rPr lang="fi-FI" altLang="en-FI" dirty="0"/>
              <a:t>.</a:t>
            </a:r>
          </a:p>
          <a:p>
            <a:r>
              <a:rPr lang="fi-FI" altLang="en-FI" dirty="0"/>
              <a:t>Omia oikeuksia on tärkeää puolustaa mm. olemalla jämäkkä.</a:t>
            </a:r>
          </a:p>
          <a:p>
            <a:r>
              <a:rPr lang="fi-FI" altLang="en-FI" dirty="0"/>
              <a:t>Yhteiskunta edellyttää turvallisuuteen panostamista mm. kouluissa.</a:t>
            </a:r>
          </a:p>
        </p:txBody>
      </p:sp>
    </p:spTree>
    <p:extLst>
      <p:ext uri="{BB962C8B-B14F-4D97-AF65-F5344CB8AC3E}">
        <p14:creationId xmlns:p14="http://schemas.microsoft.com/office/powerpoint/2010/main" val="82305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pohdinta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altLang="en-FI" dirty="0"/>
              <a:t>miten yhteiskunnassa voidaan parantaa turvallisuutta ja ehkäistä </a:t>
            </a:r>
            <a:r>
              <a:rPr lang="fi-FI" altLang="en-FI" dirty="0" smtClean="0"/>
              <a:t>väkivaltaa</a:t>
            </a:r>
            <a:r>
              <a:rPr lang="fi-FI" altLang="en-FI" dirty="0"/>
              <a:t>?</a:t>
            </a:r>
            <a:endParaRPr lang="fi-FI" altLang="en-FI" dirty="0" smtClean="0"/>
          </a:p>
          <a:p>
            <a:r>
              <a:rPr lang="fi-FI" altLang="en-FI" dirty="0" smtClean="0"/>
              <a:t>(kirjassa s</a:t>
            </a:r>
            <a:r>
              <a:rPr lang="fi-FI" altLang="en-FI" dirty="0"/>
              <a:t>. 114</a:t>
            </a:r>
            <a:r>
              <a:rPr lang="fi-FI" altLang="en-FI" dirty="0" smtClean="0"/>
              <a:t>), voidaan lopussa katsoa yhdessä</a:t>
            </a:r>
            <a:endParaRPr lang="fi-FI" altLang="en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6653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väkivalta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altLang="en-FI" b="1" dirty="0"/>
              <a:t>murentaa turvallisuutta</a:t>
            </a:r>
          </a:p>
          <a:p>
            <a:r>
              <a:rPr lang="fi-FI" altLang="en-FI" b="1" dirty="0"/>
              <a:t>ilmenee monin tavoin: </a:t>
            </a:r>
          </a:p>
          <a:p>
            <a:pPr lvl="1"/>
            <a:r>
              <a:rPr lang="fi-FI" altLang="en-FI" dirty="0"/>
              <a:t>esim. </a:t>
            </a:r>
            <a:r>
              <a:rPr lang="fi-FI" altLang="en-FI" b="1" dirty="0"/>
              <a:t>fyysinen, psyykkinen, sosiaalinen, taloudellinen, digitaalinen, kulttuurinen, rakenteellinen</a:t>
            </a:r>
          </a:p>
          <a:p>
            <a:r>
              <a:rPr lang="fi-FI" altLang="en-FI" b="1" dirty="0"/>
              <a:t>lähipiirissä</a:t>
            </a:r>
            <a:r>
              <a:rPr lang="fi-FI" altLang="en-FI" dirty="0"/>
              <a:t> ilmenevä väkivalta eritellään: </a:t>
            </a:r>
          </a:p>
          <a:p>
            <a:pPr lvl="1"/>
            <a:r>
              <a:rPr lang="fi-FI" altLang="en-FI" b="1" dirty="0"/>
              <a:t>lähisuhdeväkivalta </a:t>
            </a:r>
          </a:p>
          <a:p>
            <a:pPr lvl="1"/>
            <a:r>
              <a:rPr lang="fi-FI" altLang="en-FI" b="1" dirty="0"/>
              <a:t>perheväkivalta </a:t>
            </a:r>
          </a:p>
          <a:p>
            <a:pPr lvl="1"/>
            <a:r>
              <a:rPr lang="fi-FI" altLang="en-FI" b="1" dirty="0"/>
              <a:t>kunniaväkivalta</a:t>
            </a:r>
          </a:p>
          <a:p>
            <a:r>
              <a:rPr lang="fi-FI" altLang="en-FI" b="1" dirty="0"/>
              <a:t>kiusaaminen on ryhmäilmiö</a:t>
            </a:r>
            <a:r>
              <a:rPr lang="fi-FI" altLang="en-FI" dirty="0"/>
              <a:t>, johon on puututtava</a:t>
            </a:r>
          </a:p>
        </p:txBody>
      </p:sp>
    </p:spTree>
    <p:extLst>
      <p:ext uri="{BB962C8B-B14F-4D97-AF65-F5344CB8AC3E}">
        <p14:creationId xmlns:p14="http://schemas.microsoft.com/office/powerpoint/2010/main" val="3501910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tapaturmat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altLang="en-FI" dirty="0"/>
              <a:t>luokitellaan esim. liikennetapaturmiin, työtapaturmiin sekä koti- ja vapaa-ajan tapaturmiin</a:t>
            </a:r>
          </a:p>
          <a:p>
            <a:r>
              <a:rPr lang="fi-FI" altLang="en-FI" dirty="0"/>
              <a:t>aiheuttavat sekä haittaa että vakavaa vammautumista, jopa menehtymisiä</a:t>
            </a:r>
          </a:p>
          <a:p>
            <a:r>
              <a:rPr lang="fi-FI" altLang="en-FI" dirty="0"/>
              <a:t>ehkäistään mm. lainsäädännöllä, ennakoimalla ja huolellisuudella (asenteella)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7929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kotitehtävät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dirty="0" smtClean="0"/>
              <a:t>S. 125</a:t>
            </a:r>
          </a:p>
          <a:p>
            <a:r>
              <a:rPr lang="fi-FI" dirty="0" smtClean="0"/>
              <a:t>Tehtävät 1-3</a:t>
            </a:r>
          </a:p>
          <a:p>
            <a:r>
              <a:rPr lang="fi-FI" smtClean="0"/>
              <a:t>Plussatehtävä 4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62971761"/>
      </p:ext>
    </p:extLst>
  </p:cSld>
  <p:clrMapOvr>
    <a:masterClrMapping/>
  </p:clrMapOvr>
</p:sld>
</file>

<file path=ppt/theme/theme1.xml><?xml version="1.0" encoding="utf-8"?>
<a:theme xmlns:a="http://schemas.openxmlformats.org/drawingml/2006/main" name="Pisara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Pisara</Template>
  <TotalTime>1123</TotalTime>
  <Words>142</Words>
  <Application>Microsoft Office PowerPoint</Application>
  <PresentationFormat>Laajakuva</PresentationFormat>
  <Paragraphs>30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0" baseType="lpstr">
      <vt:lpstr>Arial</vt:lpstr>
      <vt:lpstr>Tw Cen MT</vt:lpstr>
      <vt:lpstr>Pisara</vt:lpstr>
      <vt:lpstr>Te 2 kpl 8</vt:lpstr>
      <vt:lpstr>turvattomuus</vt:lpstr>
      <vt:lpstr>turvattomuus</vt:lpstr>
      <vt:lpstr>pohdinta</vt:lpstr>
      <vt:lpstr>väkivalta</vt:lpstr>
      <vt:lpstr>tapaturmat</vt:lpstr>
      <vt:lpstr>kotitehtävät</vt:lpstr>
    </vt:vector>
  </TitlesOfParts>
  <Company>Siikalatvan kunta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 2 kpl 8</dc:title>
  <dc:creator>Marja Valkama</dc:creator>
  <cp:lastModifiedBy>Marja Valkama</cp:lastModifiedBy>
  <cp:revision>12</cp:revision>
  <dcterms:created xsi:type="dcterms:W3CDTF">2023-05-11T10:59:07Z</dcterms:created>
  <dcterms:modified xsi:type="dcterms:W3CDTF">2023-08-24T10:56:58Z</dcterms:modified>
</cp:coreProperties>
</file>