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</p:sldIdLst>
  <p:sldSz cx="12192000" cy="6858000"/>
  <p:notesSz cx="6797675" cy="9926638"/>
  <p:defaultTextStyle>
    <a:defPPr>
      <a:defRPr lang="fi-F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D17B94-898A-4A3F-917E-E857F4ACB18C}" v="2" dt="2023-06-02T06:31:31.0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E519537-1657-4184-83E9-A776077D5A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192CF257-177F-4D49-A3D7-62B2A09DD0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i-FI"/>
              <a:t>Muokkaa alaotsikon perustyyliä napsautt.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D038464-E5F4-4040-A13F-7E0AD6E1E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69487-AD9E-4202-8F67-62AC59D353F3}" type="datetimeFigureOut">
              <a:rPr lang="fi-FI" smtClean="0"/>
              <a:t>2.6.2023</a:t>
            </a:fld>
            <a:endParaRPr lang="fi-FI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19FDF86A-B984-405F-AA39-F0BB8184A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0F75D631-3010-449F-9968-F2F358CC3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2EA22-087B-4343-8B04-A2EAAD7F149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812673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2BA3B9A4-33F2-4BE3-8A35-1AAEC8F40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10BFD1D-B16C-4E29-8FF1-FDA32D12FC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1C76F5F5-C5DD-46ED-BE5F-149B9620B5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69487-AD9E-4202-8F67-62AC59D353F3}" type="datetimeFigureOut">
              <a:rPr lang="fi-FI" smtClean="0"/>
              <a:t>2.6.2023</a:t>
            </a:fld>
            <a:endParaRPr lang="fi-FI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D9B70055-6EC4-433E-9404-46812A9E8B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75DAEB22-6225-4E1E-8B44-47F0EC831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2EA22-087B-4343-8B04-A2EAAD7F149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799586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Osan ylätunnis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2B0DB546-0E82-463C-9624-B51F765A6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A1F05CA3-CAB3-48F9-8A72-DF985B720D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FA2E2AB5-8163-4660-9F9A-F1B9354C7D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69487-AD9E-4202-8F67-62AC59D353F3}" type="datetimeFigureOut">
              <a:rPr lang="fi-FI" smtClean="0"/>
              <a:t>2.6.2023</a:t>
            </a:fld>
            <a:endParaRPr lang="fi-FI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3E06CA67-D877-4E73-9559-BD7649B28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759A3B72-47A7-4E27-90CC-9D1E7C19A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2EA22-087B-4343-8B04-A2EAAD7F149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816180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7FC5E7E-5BA9-4B3D-8712-B4896C983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F8D8DA40-83D3-4F48-8A1E-45A04827D2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Sisällön paikkamerkki 3">
            <a:extLst>
              <a:ext uri="{FF2B5EF4-FFF2-40B4-BE49-F238E27FC236}">
                <a16:creationId xmlns:a16="http://schemas.microsoft.com/office/drawing/2014/main" id="{6454E60D-732C-468D-B084-85D187036B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77BA96FA-1F4A-4246-91CB-922C72F240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69487-AD9E-4202-8F67-62AC59D353F3}" type="datetimeFigureOut">
              <a:rPr lang="fi-FI" smtClean="0"/>
              <a:t>2.6.2023</a:t>
            </a:fld>
            <a:endParaRPr lang="fi-FI"/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08019F4E-37FD-416A-B1CC-2FEDAE130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C3DB0F1D-6F12-4E83-920D-0BE20013F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2EA22-087B-4343-8B04-A2EAAD7F149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085026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tai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0BA847BF-DFAD-458E-8A04-BE2906DBE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D465FBEB-0725-48DC-95D8-BF7AFF030F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Sisällön paikkamerkki 3">
            <a:extLst>
              <a:ext uri="{FF2B5EF4-FFF2-40B4-BE49-F238E27FC236}">
                <a16:creationId xmlns:a16="http://schemas.microsoft.com/office/drawing/2014/main" id="{062B7C0A-3BF1-427C-AD2A-84C573B947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Tekstin paikkamerkki 4">
            <a:extLst>
              <a:ext uri="{FF2B5EF4-FFF2-40B4-BE49-F238E27FC236}">
                <a16:creationId xmlns:a16="http://schemas.microsoft.com/office/drawing/2014/main" id="{42D6E96A-C111-423A-A522-93B68C0C9D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6" name="Sisällön paikkamerkki 5">
            <a:extLst>
              <a:ext uri="{FF2B5EF4-FFF2-40B4-BE49-F238E27FC236}">
                <a16:creationId xmlns:a16="http://schemas.microsoft.com/office/drawing/2014/main" id="{4817DDDC-A586-42EA-8223-A42BD0C98B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7" name="Päivämäärän paikkamerkki 6">
            <a:extLst>
              <a:ext uri="{FF2B5EF4-FFF2-40B4-BE49-F238E27FC236}">
                <a16:creationId xmlns:a16="http://schemas.microsoft.com/office/drawing/2014/main" id="{7CAAE0C2-7135-4032-97EA-7BA1B0FEA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69487-AD9E-4202-8F67-62AC59D353F3}" type="datetimeFigureOut">
              <a:rPr lang="fi-FI" smtClean="0"/>
              <a:t>2.6.2023</a:t>
            </a:fld>
            <a:endParaRPr lang="fi-FI"/>
          </a:p>
        </p:txBody>
      </p:sp>
      <p:sp>
        <p:nvSpPr>
          <p:cNvPr id="8" name="Alatunnisteen paikkamerkki 7">
            <a:extLst>
              <a:ext uri="{FF2B5EF4-FFF2-40B4-BE49-F238E27FC236}">
                <a16:creationId xmlns:a16="http://schemas.microsoft.com/office/drawing/2014/main" id="{606A3D9C-CFC2-4566-B8FE-04CBC539A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9" name="Dian numeron paikkamerkki 8">
            <a:extLst>
              <a:ext uri="{FF2B5EF4-FFF2-40B4-BE49-F238E27FC236}">
                <a16:creationId xmlns:a16="http://schemas.microsoft.com/office/drawing/2014/main" id="{1E9B3E39-5547-4410-9DDF-5A7BDA0B7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2EA22-087B-4343-8B04-A2EAAD7F149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216799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1238E2D3-2026-4A2A-973A-D3E509AF3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Päivämäärän paikkamerkki 2">
            <a:extLst>
              <a:ext uri="{FF2B5EF4-FFF2-40B4-BE49-F238E27FC236}">
                <a16:creationId xmlns:a16="http://schemas.microsoft.com/office/drawing/2014/main" id="{CDD85C90-7D9A-456E-9E37-416891EB87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69487-AD9E-4202-8F67-62AC59D353F3}" type="datetimeFigureOut">
              <a:rPr lang="fi-FI" smtClean="0"/>
              <a:t>2.6.2023</a:t>
            </a:fld>
            <a:endParaRPr lang="fi-FI"/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766B708B-A123-46FB-A1AC-4E9FB105A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8C106088-C745-4533-BDAB-D7F461425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2EA22-087B-4343-8B04-A2EAAD7F149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458332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äivämäärän paikkamerkki 1">
            <a:extLst>
              <a:ext uri="{FF2B5EF4-FFF2-40B4-BE49-F238E27FC236}">
                <a16:creationId xmlns:a16="http://schemas.microsoft.com/office/drawing/2014/main" id="{F259C08D-3C3B-455D-A1E0-BE4487BD3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69487-AD9E-4202-8F67-62AC59D353F3}" type="datetimeFigureOut">
              <a:rPr lang="fi-FI" smtClean="0"/>
              <a:t>2.6.2023</a:t>
            </a:fld>
            <a:endParaRPr lang="fi-FI"/>
          </a:p>
        </p:txBody>
      </p:sp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1113DAF3-27BF-4995-95C4-224227709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18ED1BBB-1A17-4324-AFE1-C24852850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2EA22-087B-4343-8B04-A2EAAD7F149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705020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Kuvateksti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82E8944-B99B-4035-8FAA-C8137FEDE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2FF56EA9-9A7F-45D8-B53E-A107756474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Tekstin paikkamerkki 3">
            <a:extLst>
              <a:ext uri="{FF2B5EF4-FFF2-40B4-BE49-F238E27FC236}">
                <a16:creationId xmlns:a16="http://schemas.microsoft.com/office/drawing/2014/main" id="{3B73A80C-061A-4084-A03E-8EC30F7473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F8E0F124-FF5B-476D-807C-0EE85922D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69487-AD9E-4202-8F67-62AC59D353F3}" type="datetimeFigureOut">
              <a:rPr lang="fi-FI" smtClean="0"/>
              <a:t>2.6.2023</a:t>
            </a:fld>
            <a:endParaRPr lang="fi-FI"/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3A42B49-7D34-4CB3-BD23-EA5C46C30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2221B207-B707-4B3D-8B59-999BA2FAF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2EA22-087B-4343-8B04-A2EAAD7F149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976828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uvatekstillinen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3B4FB1F4-AEBE-4EAF-B512-2B015D5F9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3" name="Kuvan paikkamerkki 2">
            <a:extLst>
              <a:ext uri="{FF2B5EF4-FFF2-40B4-BE49-F238E27FC236}">
                <a16:creationId xmlns:a16="http://schemas.microsoft.com/office/drawing/2014/main" id="{02B3586C-9A0D-47C2-89BC-36C87FB1DF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i-FI"/>
          </a:p>
        </p:txBody>
      </p:sp>
      <p:sp>
        <p:nvSpPr>
          <p:cNvPr id="4" name="Tekstin paikkamerkki 3">
            <a:extLst>
              <a:ext uri="{FF2B5EF4-FFF2-40B4-BE49-F238E27FC236}">
                <a16:creationId xmlns:a16="http://schemas.microsoft.com/office/drawing/2014/main" id="{7B2DACA7-E89E-4641-854B-75D76A06A4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88CA0526-5D10-4FF0-A06D-43CFEACD0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69487-AD9E-4202-8F67-62AC59D353F3}" type="datetimeFigureOut">
              <a:rPr lang="fi-FI" smtClean="0"/>
              <a:t>2.6.2023</a:t>
            </a:fld>
            <a:endParaRPr lang="fi-FI"/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3809512E-BB72-492C-9404-55E1F8B53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4641A694-E459-4EAF-8B02-57BFFD7015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2EA22-087B-4343-8B04-A2EAAD7F149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001362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Otsikko ja pystysuor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10E1D2A0-0B8F-47C3-A2C0-B8263F648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Pystysuoran tekstin paikkamerkki 2">
            <a:extLst>
              <a:ext uri="{FF2B5EF4-FFF2-40B4-BE49-F238E27FC236}">
                <a16:creationId xmlns:a16="http://schemas.microsoft.com/office/drawing/2014/main" id="{A4C3A5A0-433E-40BC-8256-D1284AE824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43AAD2AE-B758-432D-ABF5-4A7917B0B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69487-AD9E-4202-8F67-62AC59D353F3}" type="datetimeFigureOut">
              <a:rPr lang="fi-FI" smtClean="0"/>
              <a:t>2.6.2023</a:t>
            </a:fld>
            <a:endParaRPr lang="fi-FI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608EC4D7-169C-44D7-8A53-2D98AA060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ECCFF5C2-200D-4D8C-83FF-1F6964B72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2EA22-087B-4343-8B04-A2EAAD7F149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276029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Pystysuora otsikko j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ystysuora otsikko 1">
            <a:extLst>
              <a:ext uri="{FF2B5EF4-FFF2-40B4-BE49-F238E27FC236}">
                <a16:creationId xmlns:a16="http://schemas.microsoft.com/office/drawing/2014/main" id="{9D99318C-A786-4621-9398-0991CA48172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Pystysuoran tekstin paikkamerkki 2">
            <a:extLst>
              <a:ext uri="{FF2B5EF4-FFF2-40B4-BE49-F238E27FC236}">
                <a16:creationId xmlns:a16="http://schemas.microsoft.com/office/drawing/2014/main" id="{1E288B10-B48D-4B99-85BE-7442A5D60B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70E21A0F-8B59-4025-936C-2990662D89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69487-AD9E-4202-8F67-62AC59D353F3}" type="datetimeFigureOut">
              <a:rPr lang="fi-FI" smtClean="0"/>
              <a:t>2.6.2023</a:t>
            </a:fld>
            <a:endParaRPr lang="fi-FI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66CA0FFC-54FE-4520-9ED8-08D22A95C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0D700309-5FD9-4B31-8CF6-717EBB596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2EA22-087B-4343-8B04-A2EAAD7F149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047772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on paikkamerkki 1">
            <a:extLst>
              <a:ext uri="{FF2B5EF4-FFF2-40B4-BE49-F238E27FC236}">
                <a16:creationId xmlns:a16="http://schemas.microsoft.com/office/drawing/2014/main" id="{935B51C5-2149-41B5-8E3F-7F746D10F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ACC37056-8C95-498F-B010-149F56D13E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C09E4DA4-5D6F-494C-9595-4D74BEFA5E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869487-AD9E-4202-8F67-62AC59D353F3}" type="datetimeFigureOut">
              <a:rPr lang="fi-FI" smtClean="0"/>
              <a:t>2.6.2023</a:t>
            </a:fld>
            <a:endParaRPr lang="fi-FI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600FCC2B-1E8B-42F5-96CB-397F396336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i-FI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C7BA43BD-0742-4A2F-8943-6247D58BD4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72EA22-087B-4343-8B04-A2EAAD7F149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705467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i-F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6A3CA1C-DA0E-4CA0-8339-F69D39649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730"/>
            <a:ext cx="10515600" cy="909960"/>
          </a:xfrm>
        </p:spPr>
        <p:txBody>
          <a:bodyPr>
            <a:normAutofit/>
          </a:bodyPr>
          <a:lstStyle/>
          <a:p>
            <a:r>
              <a:rPr lang="fi-FI" sz="2000" b="1" dirty="0"/>
              <a:t>OPPIMISEN ALUEET projektissa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0132BB80-9CE7-48E5-80FD-940260D04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064" y="985422"/>
            <a:ext cx="11140736" cy="56639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i-FI" sz="1600" dirty="0"/>
              <a:t>                                                                                                                     Minä ja meidän yhteisömme                 Kasvan, liikun ja kehityn                 </a:t>
            </a:r>
          </a:p>
          <a:p>
            <a:pPr marL="0" indent="0">
              <a:buNone/>
            </a:pPr>
            <a:r>
              <a:rPr lang="fi-FI" sz="1600" dirty="0"/>
              <a:t>      Kielten rikas maailma</a:t>
            </a:r>
          </a:p>
          <a:p>
            <a:pPr marL="0" indent="0">
              <a:buNone/>
            </a:pPr>
            <a:endParaRPr lang="fi-FI" sz="1600" dirty="0"/>
          </a:p>
          <a:p>
            <a:pPr marL="0" indent="0">
              <a:buNone/>
            </a:pPr>
            <a:r>
              <a:rPr lang="fi-FI" sz="1600" dirty="0"/>
              <a:t>                                                      </a:t>
            </a:r>
          </a:p>
          <a:p>
            <a:pPr marL="0" indent="0">
              <a:buNone/>
            </a:pPr>
            <a:r>
              <a:rPr lang="fi-FI" sz="1600" dirty="0"/>
              <a:t>    Kielten rikas maailma                  </a:t>
            </a:r>
          </a:p>
          <a:p>
            <a:pPr marL="0" indent="0">
              <a:buNone/>
            </a:pPr>
            <a:endParaRPr lang="fi-FI" sz="1600" dirty="0"/>
          </a:p>
          <a:p>
            <a:pPr marL="0" indent="0">
              <a:buNone/>
            </a:pPr>
            <a:r>
              <a:rPr lang="fi-FI" sz="1600" dirty="0"/>
              <a:t>                                                               Ilmaisun monet muodot</a:t>
            </a:r>
          </a:p>
          <a:p>
            <a:pPr marL="0" indent="0">
              <a:buNone/>
            </a:pPr>
            <a:endParaRPr lang="fi-FI" sz="1600" dirty="0"/>
          </a:p>
          <a:p>
            <a:pPr marL="0" indent="0">
              <a:buNone/>
            </a:pPr>
            <a:r>
              <a:rPr lang="fi-FI" sz="1600" dirty="0"/>
              <a:t>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fi-FI" sz="1600" dirty="0"/>
              <a:t>                                                                 Ilmaisun monet muodot                                                      Tutkin ja toimin ympäristössäni</a:t>
            </a:r>
          </a:p>
          <a:p>
            <a:pPr marL="0" indent="0">
              <a:buNone/>
            </a:pPr>
            <a:endParaRPr lang="fi-FI" sz="1600" dirty="0"/>
          </a:p>
          <a:p>
            <a:pPr marL="0" indent="0">
              <a:buNone/>
            </a:pPr>
            <a:endParaRPr lang="fi-FI" sz="1600" dirty="0"/>
          </a:p>
          <a:p>
            <a:pPr marL="0" indent="0">
              <a:buNone/>
            </a:pPr>
            <a:endParaRPr lang="fi-FI" sz="1600" dirty="0"/>
          </a:p>
        </p:txBody>
      </p:sp>
      <p:sp>
        <p:nvSpPr>
          <p:cNvPr id="4" name="Suorakulmio 3">
            <a:extLst>
              <a:ext uri="{FF2B5EF4-FFF2-40B4-BE49-F238E27FC236}">
                <a16:creationId xmlns:a16="http://schemas.microsoft.com/office/drawing/2014/main" id="{F5FC4DFA-0E3E-43B5-A313-2FB54EE601E3}"/>
              </a:ext>
            </a:extLst>
          </p:cNvPr>
          <p:cNvSpPr/>
          <p:nvPr/>
        </p:nvSpPr>
        <p:spPr>
          <a:xfrm>
            <a:off x="398458" y="1608708"/>
            <a:ext cx="2438696" cy="24222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6" name="Suorakulmio 5">
            <a:extLst>
              <a:ext uri="{FF2B5EF4-FFF2-40B4-BE49-F238E27FC236}">
                <a16:creationId xmlns:a16="http://schemas.microsoft.com/office/drawing/2014/main" id="{265170C2-6956-45F1-B0C0-7C889FE7D3FA}"/>
              </a:ext>
            </a:extLst>
          </p:cNvPr>
          <p:cNvSpPr/>
          <p:nvPr/>
        </p:nvSpPr>
        <p:spPr>
          <a:xfrm>
            <a:off x="3076112" y="3429000"/>
            <a:ext cx="2384394" cy="25612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7" name="Suorakulmio 6">
            <a:extLst>
              <a:ext uri="{FF2B5EF4-FFF2-40B4-BE49-F238E27FC236}">
                <a16:creationId xmlns:a16="http://schemas.microsoft.com/office/drawing/2014/main" id="{0138D455-1AF1-4B6D-847D-9809A06710A2}"/>
              </a:ext>
            </a:extLst>
          </p:cNvPr>
          <p:cNvSpPr/>
          <p:nvPr/>
        </p:nvSpPr>
        <p:spPr>
          <a:xfrm>
            <a:off x="5699464" y="1358282"/>
            <a:ext cx="2384394" cy="248574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8" name="Suorakulmio 7">
            <a:extLst>
              <a:ext uri="{FF2B5EF4-FFF2-40B4-BE49-F238E27FC236}">
                <a16:creationId xmlns:a16="http://schemas.microsoft.com/office/drawing/2014/main" id="{A985929F-9827-435C-8070-F7BDA3C19703}"/>
              </a:ext>
            </a:extLst>
          </p:cNvPr>
          <p:cNvSpPr/>
          <p:nvPr/>
        </p:nvSpPr>
        <p:spPr>
          <a:xfrm>
            <a:off x="8833283" y="1358283"/>
            <a:ext cx="2281559" cy="24857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9" name="Suorakulmio 8">
            <a:extLst>
              <a:ext uri="{FF2B5EF4-FFF2-40B4-BE49-F238E27FC236}">
                <a16:creationId xmlns:a16="http://schemas.microsoft.com/office/drawing/2014/main" id="{BC88B2E9-97B0-480B-B286-4AFA1FF4A57C}"/>
              </a:ext>
            </a:extLst>
          </p:cNvPr>
          <p:cNvSpPr/>
          <p:nvPr/>
        </p:nvSpPr>
        <p:spPr>
          <a:xfrm>
            <a:off x="7943222" y="4417310"/>
            <a:ext cx="2281560" cy="229073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289229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6012EFDD-4360-49B2-B2FE-4137D04C72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285C4F7-B180-440E-9D07-CD64B40F55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6196622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35</Words>
  <Application>Microsoft Office PowerPoint</Application>
  <PresentationFormat>Laajakuva</PresentationFormat>
  <Paragraphs>12</Paragraphs>
  <Slides>2</Slides>
  <Notes>0</Notes>
  <HiddenSlides>0</HiddenSlides>
  <MMClips>0</MMClips>
  <ScaleCrop>false</ScaleCrop>
  <HeadingPairs>
    <vt:vector size="6" baseType="variant">
      <vt:variant>
        <vt:lpstr>Käytetyt fontit</vt:lpstr>
      </vt:variant>
      <vt:variant>
        <vt:i4>3</vt:i4>
      </vt:variant>
      <vt:variant>
        <vt:lpstr>Teema</vt:lpstr>
      </vt:variant>
      <vt:variant>
        <vt:i4>1</vt:i4>
      </vt:variant>
      <vt:variant>
        <vt:lpstr>Dian otsikot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Office-teema</vt:lpstr>
      <vt:lpstr>OPPIMISEN ALUEET projektissa</vt:lpstr>
      <vt:lpstr>PowerPoint-esitys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OPPIMISEN ALUEET  PROJEKTISSA</dc:title>
  <dc:creator>Carita</dc:creator>
  <cp:lastModifiedBy>Sanna Holopainen</cp:lastModifiedBy>
  <cp:revision>12</cp:revision>
  <cp:lastPrinted>2020-01-09T12:25:31Z</cp:lastPrinted>
  <dcterms:created xsi:type="dcterms:W3CDTF">2019-10-02T16:44:48Z</dcterms:created>
  <dcterms:modified xsi:type="dcterms:W3CDTF">2023-06-02T06:50:10Z</dcterms:modified>
</cp:coreProperties>
</file>