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59BFF6-CEF3-4B96-A156-D4FECFF6B745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3F4A-A4A5-4D3D-AFF4-0F1E89312CB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EB93E-4ADB-4351-A700-C87B38701DD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DEEB-2F85-4545-A8E4-E870E05C522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7F7128-B8C9-41B9-93D6-5FB648AEEB3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6DB28-5FD8-4C96-BEE7-026E2E1021D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752F-DC67-41A2-BAC7-5CA17B62862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02FB-A05A-451F-B0B5-28B3D6E1384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CE44F-A32C-4DED-9AE5-506B9DD57F2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D7FE-F218-478C-ABD6-2E639CB5B7D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B68E1-E7B4-4FA9-BBF6-64B6266C0E6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1167-7494-4AB9-9CAA-C95413BE270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AA63-6962-4DD7-9804-AF970CCDCC6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B2CE-2279-472E-9C3F-DEA21D91417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6F2F11-EF1D-45BC-A748-5E3D86748E41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ROOMAN HISTORIAN VAIHEITA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Hi1-KURSSI</a:t>
            </a:r>
          </a:p>
          <a:p>
            <a:r>
              <a:rPr lang="en-US" dirty="0">
                <a:cs typeface="Arial" charset="0"/>
              </a:rPr>
              <a:t>© Toni </a:t>
            </a:r>
            <a:r>
              <a:rPr lang="en-US" dirty="0" err="1">
                <a:cs typeface="Arial" charset="0"/>
              </a:rPr>
              <a:t>Uusimäki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2020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ooman imperium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7888" y="296863"/>
            <a:ext cx="7705725" cy="5759450"/>
          </a:xfrm>
          <a:noFill/>
          <a:ln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268538" y="6092825"/>
            <a:ext cx="46005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Rooman imperiumi laajimmillaan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5. ROOMAN HAJAANNUS</a:t>
            </a:r>
            <a:br>
              <a:rPr lang="fi-FI" sz="4000"/>
            </a:br>
            <a:r>
              <a:rPr lang="fi-FI" sz="4000"/>
              <a:t> (180-395 j.Kr)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/>
              <a:t>Rooman taloudellinen ja valtiollinen järjestelmä alkoi horjua</a:t>
            </a:r>
          </a:p>
          <a:p>
            <a:r>
              <a:rPr lang="fi-FI" sz="2800"/>
              <a:t>Imperiumi liian laaja hallittavaksi</a:t>
            </a:r>
          </a:p>
          <a:p>
            <a:r>
              <a:rPr lang="fi-FI" sz="2800"/>
              <a:t>Germaanikansojen vaellukset kohti Roomaa</a:t>
            </a:r>
          </a:p>
          <a:p>
            <a:r>
              <a:rPr lang="fi-FI" sz="2800"/>
              <a:t>Kristinusko pääuskonnoksi</a:t>
            </a:r>
          </a:p>
          <a:p>
            <a:r>
              <a:rPr lang="fi-FI" sz="2800"/>
              <a:t>Vallan painopiste siirtyi imperiumin länsiosasta itään ja pääkaupunki Roomasta Konstantinopoliin</a:t>
            </a:r>
          </a:p>
          <a:p>
            <a:r>
              <a:rPr lang="fi-FI" sz="2800"/>
              <a:t>Jakautuminen Itä- ja Länsi-Roomaan v. 395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fi-FI" sz="4000"/>
              <a:t>ARKAAINEN ROOMA</a:t>
            </a:r>
            <a:br>
              <a:rPr lang="fi-FI" sz="4000"/>
            </a:br>
            <a:r>
              <a:rPr lang="fi-FI" sz="4000"/>
              <a:t>(750-509 e.Kr)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Rooman kaupunki kehittyi keskeiseksi hallinto- ja kauppapaikaksi Tiberin rannalle</a:t>
            </a:r>
          </a:p>
          <a:p>
            <a:r>
              <a:rPr lang="fi-FI"/>
              <a:t>Roomalaisilla ja etruskeilla voimakas keskinäinen vuorovaikutus</a:t>
            </a:r>
          </a:p>
          <a:p>
            <a:r>
              <a:rPr lang="fi-FI"/>
              <a:t>Rooman yhteiskuntaluokkien synty</a:t>
            </a:r>
          </a:p>
          <a:p>
            <a:r>
              <a:rPr lang="fi-FI"/>
              <a:t>Kaupungista ylimysten johtama kuningaskunta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i-FI" sz="3200"/>
              <a:t>ROMULUS, REMUS JA NAARASSUSI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6613"/>
            <a:ext cx="8229600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2. VARHAINEN TASAVALTA </a:t>
            </a:r>
            <a:br>
              <a:rPr lang="fi-FI" sz="3600"/>
            </a:br>
            <a:r>
              <a:rPr lang="fi-FI" sz="3600"/>
              <a:t>(509-133 e.Kr</a:t>
            </a:r>
            <a:r>
              <a:rPr lang="fi-FI" sz="3200"/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Etruskikuninkaiden karkoitus</a:t>
            </a:r>
          </a:p>
          <a:p>
            <a:pPr>
              <a:lnSpc>
                <a:spcPct val="90000"/>
              </a:lnSpc>
            </a:pPr>
            <a:r>
              <a:rPr lang="fi-FI"/>
              <a:t>Roomalaiset valtasivat itselleen kaikki italialaiset alueet ja voittivat kilpailijansa Karthagon puunilaissodissa 264-146 e.Kr</a:t>
            </a:r>
          </a:p>
          <a:p>
            <a:pPr>
              <a:lnSpc>
                <a:spcPct val="90000"/>
              </a:lnSpc>
            </a:pPr>
            <a:r>
              <a:rPr lang="fi-FI"/>
              <a:t>Alemmat sosiaaliryhmät saavuttivat poliittiset oikeudet</a:t>
            </a:r>
          </a:p>
          <a:p>
            <a:pPr>
              <a:lnSpc>
                <a:spcPct val="90000"/>
              </a:lnSpc>
            </a:pPr>
            <a:r>
              <a:rPr lang="fi-FI"/>
              <a:t>Sodat ja epäoikeudenmukaiset maanomistusolot lisäsivät yhteiskuntaan jännitteitä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i-FI" sz="3600"/>
              <a:t>Hannibal ylittää Alpit -fresko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8229600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3. MYÖHÄINEN TASAVALTA </a:t>
            </a:r>
            <a:br>
              <a:rPr lang="fi-FI" sz="3600"/>
            </a:br>
            <a:r>
              <a:rPr lang="fi-FI" sz="3600"/>
              <a:t>(133-30 e.Kr)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/>
              <a:t>Tyytymättömät kansanjoukot vaativat osaansa Rooman hyvinvoinnista</a:t>
            </a:r>
          </a:p>
          <a:p>
            <a:r>
              <a:rPr lang="fi-FI" sz="2800"/>
              <a:t>Sotapäälliköiden valtataistelut</a:t>
            </a:r>
          </a:p>
          <a:p>
            <a:r>
              <a:rPr lang="fi-FI" sz="2800"/>
              <a:t>Julius Caesar vakiinnutti voimakkain ottein valtakunnan hallinnon ja yhteiskuntaelämän (juliaaninen kalenteri, kansalaisoikeuksien laajentaminen, uusi veronkantojärjestelmä)</a:t>
            </a:r>
          </a:p>
          <a:p>
            <a:r>
              <a:rPr lang="fi-FI" sz="2800"/>
              <a:t>Caesarin murha maaliskuun iduksena 44 e.Kr</a:t>
            </a:r>
          </a:p>
          <a:p>
            <a:r>
              <a:rPr lang="fi-FI" sz="2800"/>
              <a:t>Vallanperimyssodat (15v)</a:t>
            </a:r>
          </a:p>
          <a:p>
            <a:endParaRPr lang="fi-FI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Rooman varhaisvaiheit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0"/>
            <a:ext cx="44418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CAESAR  JA   AUGUSTUS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fi-FI" sz="280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4176713" cy="4784725"/>
          </a:xfrm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1484313"/>
            <a:ext cx="3805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4. PAX ROMANA (30 e.Kr-180 j.Kr)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Rooman imperiumin kukoistuskausi, noin 200 vuoden rauhankausi</a:t>
            </a:r>
          </a:p>
          <a:p>
            <a:pPr>
              <a:lnSpc>
                <a:spcPct val="90000"/>
              </a:lnSpc>
            </a:pPr>
            <a:r>
              <a:rPr lang="fi-FI"/>
              <a:t>Augustus lujitti imperiumin voimakkaaksi valtakunnaksi</a:t>
            </a:r>
          </a:p>
          <a:p>
            <a:pPr>
              <a:lnSpc>
                <a:spcPct val="90000"/>
              </a:lnSpc>
            </a:pPr>
            <a:r>
              <a:rPr lang="fi-FI"/>
              <a:t>Rooman taloudellinen ja poliittinen mahti huipussaan Välimeren alueella</a:t>
            </a:r>
          </a:p>
          <a:p>
            <a:pPr>
              <a:lnSpc>
                <a:spcPct val="90000"/>
              </a:lnSpc>
            </a:pPr>
            <a:r>
              <a:rPr lang="fi-FI"/>
              <a:t>Keisari hallitsi muodollisesti senaatin avustuksella</a:t>
            </a:r>
          </a:p>
          <a:p>
            <a:pPr>
              <a:lnSpc>
                <a:spcPct val="90000"/>
              </a:lnSpc>
            </a:pPr>
            <a:r>
              <a:rPr lang="fi-FI"/>
              <a:t>Valtakunta maantieteellisesti laajimmillaan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196</Words>
  <Application>Microsoft Office PowerPoint</Application>
  <PresentationFormat>Näytössä katseltava diaesitys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Oletusrakenne</vt:lpstr>
      <vt:lpstr>ROOMAN HISTORIAN VAIHEITA</vt:lpstr>
      <vt:lpstr>ARKAAINEN ROOMA (750-509 e.Kr)</vt:lpstr>
      <vt:lpstr>ROMULUS, REMUS JA NAARASSUSI</vt:lpstr>
      <vt:lpstr>2. VARHAINEN TASAVALTA  (509-133 e.Kr)</vt:lpstr>
      <vt:lpstr>Hannibal ylittää Alpit -fresko</vt:lpstr>
      <vt:lpstr>3. MYÖHÄINEN TASAVALTA  (133-30 e.Kr)</vt:lpstr>
      <vt:lpstr>Dia 7</vt:lpstr>
      <vt:lpstr>CAESAR  JA   AUGUSTUS</vt:lpstr>
      <vt:lpstr>4. PAX ROMANA (30 e.Kr-180 j.Kr)</vt:lpstr>
      <vt:lpstr>Dia 10</vt:lpstr>
      <vt:lpstr>5. ROOMAN HAJAANNUS  (180-395 j.Kr)</vt:lpstr>
    </vt:vector>
  </TitlesOfParts>
  <Company>Koti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ROOMAN HISTORIAN VAIHEITA</dc:title>
  <dc:creator>Toni Uusimäki</dc:creator>
  <cp:lastModifiedBy>Toni Uusimäki</cp:lastModifiedBy>
  <cp:revision>22</cp:revision>
  <dcterms:created xsi:type="dcterms:W3CDTF">2004-08-31T20:15:51Z</dcterms:created>
  <dcterms:modified xsi:type="dcterms:W3CDTF">2020-04-02T07:31:54Z</dcterms:modified>
</cp:coreProperties>
</file>