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833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71102673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0526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20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1337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0426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950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51242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952421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9750351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1330517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81656166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56404354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8058666"/>
      </p:ext>
    </p:extLst>
  </p:cSld>
  <p:clrMapOvr>
    <a:masterClrMapping/>
  </p:clrMapOvr>
  <p:transition spd="slow">
    <p:wheel spokes="1"/>
  </p:transition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1406254"/>
      </p:ext>
    </p:extLst>
  </p:cSld>
  <p:clrMapOvr>
    <a:masterClrMapping/>
  </p:clrMapOvr>
  <p:transition spd="slow">
    <p:wheel spokes="1"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1542681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9004297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41898616"/>
      </p:ext>
    </p:extLst>
  </p:cSld>
  <p:clrMapOvr>
    <a:masterClrMapping/>
  </p:clrMapOvr>
  <p:transition spd="slow">
    <p:wheel spokes="1"/>
  </p:transition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299050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54630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87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62376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007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92150452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2168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10946511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64818842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6778442"/>
      </p:ext>
    </p:extLst>
  </p:cSld>
  <p:clrMapOvr>
    <a:masterClrMapping/>
  </p:clrMapOvr>
  <p:transition spd="slow">
    <p:wheel spokes="1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2174614"/>
      </p:ext>
    </p:extLst>
  </p:cSld>
  <p:clrMapOvr>
    <a:masterClrMapping/>
  </p:clrMapOvr>
  <p:transition spd="slow">
    <p:wheel spokes="1"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6717919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3050608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024440"/>
      </p:ext>
    </p:extLst>
  </p:cSld>
  <p:clrMapOvr>
    <a:masterClrMapping/>
  </p:clrMapOvr>
  <p:transition spd="slow">
    <p:wheel spokes="1"/>
  </p:transition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2420915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4425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56" userDrawn="1">
          <p15:clr>
            <a:srgbClr val="F26B43"/>
          </p15:clr>
        </p15:guide>
        <p15:guide id="2" pos="9600" userDrawn="1">
          <p15:clr>
            <a:srgbClr val="F26B43"/>
          </p15:clr>
        </p15:guide>
        <p15:guide id="3" pos="792" userDrawn="1">
          <p15:clr>
            <a:srgbClr val="F26B43"/>
          </p15:clr>
        </p15:guide>
        <p15:guide id="4" pos="7200" userDrawn="1">
          <p15:clr>
            <a:srgbClr val="F26B43"/>
          </p15:clr>
        </p15:guide>
        <p15:guide id="5" orient="horz" pos="4008" userDrawn="1">
          <p15:clr>
            <a:srgbClr val="F26B43"/>
          </p15:clr>
        </p15:guide>
        <p15:guide id="6" orient="horz" pos="1440" userDrawn="1">
          <p15:clr>
            <a:srgbClr val="F26B43"/>
          </p15:clr>
        </p15:guide>
        <p15:guide id="7" orient="horz" pos="3720" userDrawn="1">
          <p15:clr>
            <a:srgbClr val="F26B43"/>
          </p15:clr>
        </p15:guide>
        <p15:guide id="8" orient="horz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3492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56" userDrawn="1">
          <p15:clr>
            <a:srgbClr val="F26B43"/>
          </p15:clr>
        </p15:guide>
        <p15:guide id="2" pos="9600" userDrawn="1">
          <p15:clr>
            <a:srgbClr val="F26B43"/>
          </p15:clr>
        </p15:guide>
        <p15:guide id="3" pos="792" userDrawn="1">
          <p15:clr>
            <a:srgbClr val="F26B43"/>
          </p15:clr>
        </p15:guide>
        <p15:guide id="4" pos="7200" userDrawn="1">
          <p15:clr>
            <a:srgbClr val="F26B43"/>
          </p15:clr>
        </p15:guide>
        <p15:guide id="5" orient="horz" pos="4008" userDrawn="1">
          <p15:clr>
            <a:srgbClr val="F26B43"/>
          </p15:clr>
        </p15:guide>
        <p15:guide id="6" orient="horz" pos="1440" userDrawn="1">
          <p15:clr>
            <a:srgbClr val="F26B43"/>
          </p15:clr>
        </p15:guide>
        <p15:guide id="7" orient="horz" pos="3720" userDrawn="1">
          <p15:clr>
            <a:srgbClr val="F26B43"/>
          </p15:clr>
        </p15:guide>
        <p15:guide id="8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997DC-6E73-4139-B6AE-019D6AFE0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715" y="4540747"/>
            <a:ext cx="5096920" cy="1728876"/>
          </a:xfrm>
        </p:spPr>
        <p:txBody>
          <a:bodyPr anchor="t">
            <a:normAutofit fontScale="90000"/>
            <a:scene3d>
              <a:camera prst="orthographicFront">
                <a:rot lat="0" lon="21299999" rev="0"/>
              </a:camera>
              <a:lightRig rig="threePt" dir="t">
                <a:rot lat="0" lon="0" rev="1200000"/>
              </a:lightRig>
            </a:scene3d>
            <a:sp3d extrusionH="19050" contourW="12700">
              <a:bevelB w="25400" h="57150" prst="cross"/>
            </a:sp3d>
          </a:bodyPr>
          <a:lstStyle/>
          <a:p>
            <a: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BAKE </a:t>
            </a:r>
            <a:b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b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Marshmallows</a:t>
            </a:r>
            <a:b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</a:br>
            <a:b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</a:br>
            <a: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6DEFDF-9D3C-4A90-A674-51F3F3E89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65" y="721583"/>
            <a:ext cx="3470565" cy="187993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5400" dirty="0">
                <a:ln>
                  <a:gradFill>
                    <a:gsLst>
                      <a:gs pos="0">
                        <a:schemeClr val="accent6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0133A"/>
                </a:solidFill>
              </a:rPr>
              <a:t>THE </a:t>
            </a:r>
          </a:p>
          <a:p>
            <a:pPr>
              <a:lnSpc>
                <a:spcPct val="90000"/>
              </a:lnSpc>
            </a:pPr>
            <a:r>
              <a:rPr lang="it-IT" sz="5400" dirty="0">
                <a:ln>
                  <a:gradFill>
                    <a:gsLst>
                      <a:gs pos="0">
                        <a:schemeClr val="accent6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0133A"/>
                </a:solidFill>
              </a:rPr>
              <a:t>SOLAR</a:t>
            </a:r>
          </a:p>
          <a:p>
            <a:pPr>
              <a:lnSpc>
                <a:spcPct val="90000"/>
              </a:lnSpc>
            </a:pPr>
            <a:r>
              <a:rPr lang="it-IT" sz="5400" dirty="0">
                <a:ln>
                  <a:gradFill>
                    <a:gsLst>
                      <a:gs pos="0">
                        <a:schemeClr val="accent6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0133A"/>
                </a:solidFill>
              </a:rPr>
              <a:t>OVEN</a:t>
            </a:r>
          </a:p>
        </p:txBody>
      </p:sp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AEFA5BCA-892F-4DDC-97FE-508D9E175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" r="1" b="1"/>
          <a:stretch/>
        </p:blipFill>
        <p:spPr>
          <a:xfrm>
            <a:off x="6798366" y="1433267"/>
            <a:ext cx="5393644" cy="5424732"/>
          </a:xfrm>
          <a:custGeom>
            <a:avLst/>
            <a:gdLst/>
            <a:ahLst/>
            <a:cxnLst/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  <p:pic>
        <p:nvPicPr>
          <p:cNvPr id="6" name="Immagine 5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67897B80-D973-4931-8807-56859A629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 b="20534"/>
          <a:stretch/>
        </p:blipFill>
        <p:spPr>
          <a:xfrm>
            <a:off x="4288708" y="0"/>
            <a:ext cx="5019316" cy="3055144"/>
          </a:xfrm>
          <a:custGeom>
            <a:avLst/>
            <a:gdLst/>
            <a:ahLst/>
            <a:cxnLst/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940901-D123-46D0-B94D-D92470DAA494}"/>
              </a:ext>
            </a:extLst>
          </p:cNvPr>
          <p:cNvSpPr txBox="1"/>
          <p:nvPr/>
        </p:nvSpPr>
        <p:spPr>
          <a:xfrm>
            <a:off x="3170212" y="3000943"/>
            <a:ext cx="34705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>
                <a:solidFill>
                  <a:srgbClr val="002060"/>
                </a:solidFill>
              </a:rPr>
              <a:t>Classi III A-III E</a:t>
            </a:r>
          </a:p>
          <a:p>
            <a:r>
              <a:rPr lang="it-IT" sz="3000" dirty="0">
                <a:solidFill>
                  <a:srgbClr val="002060"/>
                </a:solidFill>
              </a:rPr>
              <a:t>Casal del Marmo,212</a:t>
            </a:r>
          </a:p>
        </p:txBody>
      </p:sp>
    </p:spTree>
    <p:extLst>
      <p:ext uri="{BB962C8B-B14F-4D97-AF65-F5344CB8AC3E}">
        <p14:creationId xmlns:p14="http://schemas.microsoft.com/office/powerpoint/2010/main" val="18672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magine 3" descr="Immagine che contiene persona, figlio, piccolo, ragazza&#10;&#10;Descrizione generata automaticamente">
            <a:extLst>
              <a:ext uri="{FF2B5EF4-FFF2-40B4-BE49-F238E27FC236}">
                <a16:creationId xmlns:a16="http://schemas.microsoft.com/office/drawing/2014/main" id="{E2CCFB3C-1BD6-4F59-A4FC-BE40C11D6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r="5530" b="9091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6ADABA-8E5A-418A-8C9A-6665A531A620}"/>
              </a:ext>
            </a:extLst>
          </p:cNvPr>
          <p:cNvSpPr txBox="1"/>
          <p:nvPr/>
        </p:nvSpPr>
        <p:spPr>
          <a:xfrm>
            <a:off x="668866" y="1678666"/>
            <a:ext cx="5123515" cy="2369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AND NOW…</a:t>
            </a:r>
          </a:p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AT WORK!!</a:t>
            </a:r>
          </a:p>
        </p:txBody>
      </p:sp>
      <p:cxnSp>
        <p:nvCxnSpPr>
          <p:cNvPr id="39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17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06E0217F-1B63-42A4-BA05-18678859B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r="-2" b="27159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ln w="57150">
            <a:solidFill>
              <a:schemeClr val="accent2"/>
            </a:solidFill>
          </a:ln>
        </p:spPr>
      </p:pic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02DB853D-6BC6-40DA-A5B5-CCE38B67A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ln w="57150">
            <a:solidFill>
              <a:schemeClr val="accent2"/>
            </a:solidFill>
          </a:ln>
        </p:spPr>
      </p:pic>
      <p:pic>
        <p:nvPicPr>
          <p:cNvPr id="3" name="Immagine 2" descr="Immagine che contiene terra, folla&#10;&#10;Descrizione generata automaticamente">
            <a:extLst>
              <a:ext uri="{FF2B5EF4-FFF2-40B4-BE49-F238E27FC236}">
                <a16:creationId xmlns:a16="http://schemas.microsoft.com/office/drawing/2014/main" id="{FBE9F13D-9A17-4227-9E7D-ABBFE8E3B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" r="2" b="2237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ln w="57150">
            <a:solidFill>
              <a:schemeClr val="accent2"/>
            </a:solidFill>
          </a:ln>
        </p:spPr>
      </p:pic>
      <p:pic>
        <p:nvPicPr>
          <p:cNvPr id="5" name="Immagine 4" descr="Immagine che contiene persona, ragazzo, computer&#10;&#10;Descrizione generata automaticamente">
            <a:extLst>
              <a:ext uri="{FF2B5EF4-FFF2-40B4-BE49-F238E27FC236}">
                <a16:creationId xmlns:a16="http://schemas.microsoft.com/office/drawing/2014/main" id="{4E551564-3890-4EB9-A0E6-15FF53157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203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38327974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rra, persona, esterni&#10;&#10;Descrizione generata automaticamente">
            <a:extLst>
              <a:ext uri="{FF2B5EF4-FFF2-40B4-BE49-F238E27FC236}">
                <a16:creationId xmlns:a16="http://schemas.microsoft.com/office/drawing/2014/main" id="{C2F4C73A-0015-4160-95F8-7CAD93D1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53"/>
          <a:stretch/>
        </p:blipFill>
        <p:spPr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9" name="Immagine 8" descr="Immagine che contiene terra&#10;&#10;Descrizione generata automaticamente">
            <a:extLst>
              <a:ext uri="{FF2B5EF4-FFF2-40B4-BE49-F238E27FC236}">
                <a16:creationId xmlns:a16="http://schemas.microsoft.com/office/drawing/2014/main" id="{AA1405B6-1C1F-443F-BB29-E9D6674D6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r="2" b="18989"/>
          <a:stretch/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D33CDF35-78DD-4D56-A266-24F4B54A2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3" r="2" b="4837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11" name="Immagine 10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0DAD43BE-056D-4B82-8758-D89F091D17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760"/>
          <a:stretch/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3" name="Immagine 2" descr="Immagine che contiene persona, persone&#10;&#10;Descrizione generata automaticamente">
            <a:extLst>
              <a:ext uri="{FF2B5EF4-FFF2-40B4-BE49-F238E27FC236}">
                <a16:creationId xmlns:a16="http://schemas.microsoft.com/office/drawing/2014/main" id="{38B07237-C79D-4532-94D1-28A6CE686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658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282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terra, piccolo, folla&#10;&#10;Descrizione generata automaticamente">
            <a:extLst>
              <a:ext uri="{FF2B5EF4-FFF2-40B4-BE49-F238E27FC236}">
                <a16:creationId xmlns:a16="http://schemas.microsoft.com/office/drawing/2014/main" id="{FDDE9B66-5476-466E-8229-22E7A63BE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212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7" name="Immagine 6" descr="Immagine che contiene persona, figlio, piccolo, ragazza&#10;&#10;Descrizione generata automaticamente">
            <a:extLst>
              <a:ext uri="{FF2B5EF4-FFF2-40B4-BE49-F238E27FC236}">
                <a16:creationId xmlns:a16="http://schemas.microsoft.com/office/drawing/2014/main" id="{2D06F5AC-E2A5-432E-9369-CBE2CD8546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" r="-1" b="19472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9" name="Immagine 8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FD8BD5C-94F8-469F-A42B-B74A8EAC11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" r="1" b="7687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Immagine 2" descr="Immagine che contiene persona, figlio, ragazzo, giovane&#10;&#10;Descrizione generata automaticamente">
            <a:extLst>
              <a:ext uri="{FF2B5EF4-FFF2-40B4-BE49-F238E27FC236}">
                <a16:creationId xmlns:a16="http://schemas.microsoft.com/office/drawing/2014/main" id="{3576D8EE-416B-4AF0-8864-725FAE925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r="1" b="31324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1569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rra, persona, ragazzo, portatile&#10;&#10;Descrizione generata automaticamente">
            <a:extLst>
              <a:ext uri="{FF2B5EF4-FFF2-40B4-BE49-F238E27FC236}">
                <a16:creationId xmlns:a16="http://schemas.microsoft.com/office/drawing/2014/main" id="{5A1C350B-CD5C-429D-81E5-774CC0058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" b="3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Immagine 8" descr="Immagine che contiene terra, persona, esterni, marciapiede&#10;&#10;Descrizione generata automaticamente">
            <a:extLst>
              <a:ext uri="{FF2B5EF4-FFF2-40B4-BE49-F238E27FC236}">
                <a16:creationId xmlns:a16="http://schemas.microsoft.com/office/drawing/2014/main" id="{E663CD56-EC4E-40A5-B1D0-0F431EFB0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2036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Immagine 4" descr="Immagine che contiene persona, terra, esterni, gruppo&#10;&#10;Descrizione generata automaticamente">
            <a:extLst>
              <a:ext uri="{FF2B5EF4-FFF2-40B4-BE49-F238E27FC236}">
                <a16:creationId xmlns:a16="http://schemas.microsoft.com/office/drawing/2014/main" id="{466D265B-5DB1-4A00-9D22-978DA565F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Immagine 6" descr="Immagine che contiene persona, figlio&#10;&#10;Descrizione generata automaticamente">
            <a:extLst>
              <a:ext uri="{FF2B5EF4-FFF2-40B4-BE49-F238E27FC236}">
                <a16:creationId xmlns:a16="http://schemas.microsoft.com/office/drawing/2014/main" id="{56FB1FBC-0C6B-4E94-9451-4653AFEA01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2" b="15284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Immagine 10" descr="Immagine che contiene persona, terra, figlio, ragazzo&#10;&#10;Descrizione generata automaticamente">
            <a:extLst>
              <a:ext uri="{FF2B5EF4-FFF2-40B4-BE49-F238E27FC236}">
                <a16:creationId xmlns:a16="http://schemas.microsoft.com/office/drawing/2014/main" id="{4C599DCE-39B3-4E53-808F-FDF6954717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r="-2" b="31154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2617793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id="{F1E15848-4DBE-413D-9B29-D9653E972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r="16564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3" name="Immagine 2" descr="Immagine che contiene testo, persona, computer&#10;&#10;Descrizione generata automaticamente">
            <a:extLst>
              <a:ext uri="{FF2B5EF4-FFF2-40B4-BE49-F238E27FC236}">
                <a16:creationId xmlns:a16="http://schemas.microsoft.com/office/drawing/2014/main" id="{F90F86CC-7D03-41BA-B40C-1220D32D0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8185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Immagine 4" descr="Immagine che contiene figlio, persona, ragazzo, giovane&#10;&#10;Descrizione generata automaticamente">
            <a:extLst>
              <a:ext uri="{FF2B5EF4-FFF2-40B4-BE49-F238E27FC236}">
                <a16:creationId xmlns:a16="http://schemas.microsoft.com/office/drawing/2014/main" id="{D3677F5F-21FC-4879-8519-CDC71D72E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5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7" name="Immagine 6" descr="Immagine che contiene persona, esterni, folla&#10;&#10;Descrizione generata automaticamente">
            <a:extLst>
              <a:ext uri="{FF2B5EF4-FFF2-40B4-BE49-F238E27FC236}">
                <a16:creationId xmlns:a16="http://schemas.microsoft.com/office/drawing/2014/main" id="{AA5B30E9-B57E-4170-8632-75055CB560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r="2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01584271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Immagine 2" descr="Immagine che contiene testo, pietra&#10;&#10;Descrizione generata automaticamente">
            <a:extLst>
              <a:ext uri="{FF2B5EF4-FFF2-40B4-BE49-F238E27FC236}">
                <a16:creationId xmlns:a16="http://schemas.microsoft.com/office/drawing/2014/main" id="{8ACA80B5-97F2-4B6D-8AB0-76F7BB3CE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1" t="9091" r="1102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8D0511-A2DF-419D-A701-5DB5B9A8DBE6}"/>
              </a:ext>
            </a:extLst>
          </p:cNvPr>
          <p:cNvSpPr txBox="1"/>
          <p:nvPr/>
        </p:nvSpPr>
        <p:spPr>
          <a:xfrm>
            <a:off x="5293636" y="3176587"/>
            <a:ext cx="388783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OUR OVEN IS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ALMOST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READY…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8471875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187BFF-8147-482C-87A3-7B1007A6DF4F}"/>
              </a:ext>
            </a:extLst>
          </p:cNvPr>
          <p:cNvSpPr txBox="1"/>
          <p:nvPr/>
        </p:nvSpPr>
        <p:spPr>
          <a:xfrm>
            <a:off x="1050468" y="2073502"/>
            <a:ext cx="4410720" cy="3215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TIME TO PUT OUR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COOKIES IN THE OVEN…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8039E8-54FB-4A4A-A127-887A3F27B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43038" b="-2"/>
          <a:stretch/>
        </p:blipFill>
        <p:spPr>
          <a:xfrm rot="5400000">
            <a:off x="5544649" y="32382"/>
            <a:ext cx="3659692" cy="3920009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ED9B8B8-6916-4F23-A3B8-B7EB01F87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7" b="-2"/>
          <a:stretch/>
        </p:blipFill>
        <p:spPr>
          <a:xfrm rot="5400000">
            <a:off x="5821250" y="3288539"/>
            <a:ext cx="2861057" cy="39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5540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92849DC-EBC4-486F-8706-AC6D389DE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9164" b="-2"/>
          <a:stretch/>
        </p:blipFill>
        <p:spPr>
          <a:xfrm>
            <a:off x="160764" y="133118"/>
            <a:ext cx="4557010" cy="575171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FC0AAE-3ECA-426F-8936-AF4766ADE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r="17695" b="-2"/>
          <a:stretch/>
        </p:blipFill>
        <p:spPr>
          <a:xfrm rot="16200000">
            <a:off x="7539388" y="2339632"/>
            <a:ext cx="3295096" cy="575171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81B04C-2BB4-48BF-85D5-146EFEA3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5847" b="-2"/>
          <a:stretch/>
        </p:blipFill>
        <p:spPr>
          <a:xfrm rot="16200000">
            <a:off x="7164785" y="-1362551"/>
            <a:ext cx="3439859" cy="629304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FCB6D8-775E-40CA-9EEF-592B7990D047}"/>
              </a:ext>
            </a:extLst>
          </p:cNvPr>
          <p:cNvSpPr txBox="1"/>
          <p:nvPr/>
        </p:nvSpPr>
        <p:spPr>
          <a:xfrm>
            <a:off x="0" y="6075689"/>
            <a:ext cx="4186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AND AFTER 60 MINUTES…</a:t>
            </a:r>
          </a:p>
        </p:txBody>
      </p:sp>
    </p:spTree>
    <p:extLst>
      <p:ext uri="{BB962C8B-B14F-4D97-AF65-F5344CB8AC3E}">
        <p14:creationId xmlns:p14="http://schemas.microsoft.com/office/powerpoint/2010/main" val="3942607692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figlio, gruppo, persone&#10;&#10;Descrizione generata automaticamente">
            <a:extLst>
              <a:ext uri="{FF2B5EF4-FFF2-40B4-BE49-F238E27FC236}">
                <a16:creationId xmlns:a16="http://schemas.microsoft.com/office/drawing/2014/main" id="{F6AA8668-97E2-471C-96B9-C9E86177E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r="1" b="4310"/>
          <a:stretch/>
        </p:blipFill>
        <p:spPr>
          <a:xfrm>
            <a:off x="1321949" y="1131994"/>
            <a:ext cx="4254629" cy="460247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persona, sport, ballerino, gruppo&#10;&#10;Descrizione generata automaticamente">
            <a:extLst>
              <a:ext uri="{FF2B5EF4-FFF2-40B4-BE49-F238E27FC236}">
                <a16:creationId xmlns:a16="http://schemas.microsoft.com/office/drawing/2014/main" id="{F17E4584-80AF-4E11-9436-A3285D87B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r="14527"/>
          <a:stretch/>
        </p:blipFill>
        <p:spPr>
          <a:xfrm>
            <a:off x="6414367" y="1689061"/>
            <a:ext cx="4650004" cy="34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7116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icky notes with question marks">
            <a:extLst>
              <a:ext uri="{FF2B5EF4-FFF2-40B4-BE49-F238E27FC236}">
                <a16:creationId xmlns:a16="http://schemas.microsoft.com/office/drawing/2014/main" id="{E8607982-BCAF-5536-2414-E85D6D611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0162" b="5569"/>
          <a:stretch/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C271253-2604-4AB8-81D2-250CC7C9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690" y="1965960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 dirty="0">
                <a:solidFill>
                  <a:srgbClr val="FFFFFF"/>
                </a:solidFill>
              </a:rPr>
              <a:t>WHAT</a:t>
            </a:r>
            <a:br>
              <a:rPr lang="en-US" sz="7200" b="1" cap="all" dirty="0">
                <a:solidFill>
                  <a:srgbClr val="FFFFFF"/>
                </a:solidFill>
              </a:rPr>
            </a:br>
            <a:r>
              <a:rPr lang="en-US" sz="7200" b="1" cap="all" dirty="0">
                <a:solidFill>
                  <a:srgbClr val="FFFFFF"/>
                </a:solidFill>
              </a:rPr>
              <a:t> WE</a:t>
            </a:r>
            <a:br>
              <a:rPr lang="en-US" sz="7200" b="1" cap="all" dirty="0">
                <a:solidFill>
                  <a:srgbClr val="FFFFFF"/>
                </a:solidFill>
              </a:rPr>
            </a:br>
            <a:r>
              <a:rPr lang="en-US" sz="7200" b="1" cap="all" dirty="0">
                <a:solidFill>
                  <a:srgbClr val="FFFFFF"/>
                </a:solidFill>
              </a:rPr>
              <a:t> NEED:</a:t>
            </a:r>
          </a:p>
        </p:txBody>
      </p:sp>
    </p:spTree>
    <p:extLst>
      <p:ext uri="{BB962C8B-B14F-4D97-AF65-F5344CB8AC3E}">
        <p14:creationId xmlns:p14="http://schemas.microsoft.com/office/powerpoint/2010/main" val="36861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2968CF-C00E-44AB-9503-9EF0947A3311}"/>
              </a:ext>
            </a:extLst>
          </p:cNvPr>
          <p:cNvSpPr txBox="1"/>
          <p:nvPr/>
        </p:nvSpPr>
        <p:spPr>
          <a:xfrm>
            <a:off x="295140" y="1997839"/>
            <a:ext cx="98732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WE ENJOYED OUR</a:t>
            </a:r>
          </a:p>
          <a:p>
            <a:pPr algn="ctr"/>
            <a:r>
              <a:rPr lang="it-IT" sz="60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MARSHMALLOW COOKIES…</a:t>
            </a:r>
          </a:p>
          <a:p>
            <a:pPr algn="ctr"/>
            <a:r>
              <a:rPr lang="it-IT" sz="60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DELICIOUS!!</a:t>
            </a:r>
          </a:p>
        </p:txBody>
      </p:sp>
    </p:spTree>
    <p:extLst>
      <p:ext uri="{BB962C8B-B14F-4D97-AF65-F5344CB8AC3E}">
        <p14:creationId xmlns:p14="http://schemas.microsoft.com/office/powerpoint/2010/main" val="3784073463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9251370-C4DA-4C97-9E56-29A0ED568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5" r="1" b="4170"/>
          <a:stretch/>
        </p:blipFill>
        <p:spPr>
          <a:xfrm>
            <a:off x="1863098" y="1131994"/>
            <a:ext cx="8467681" cy="4590386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52743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piastrellato, stanzadabagno&#10;&#10;Descrizione generata automaticamente">
            <a:extLst>
              <a:ext uri="{FF2B5EF4-FFF2-40B4-BE49-F238E27FC236}">
                <a16:creationId xmlns:a16="http://schemas.microsoft.com/office/drawing/2014/main" id="{78A6A566-C3ED-4804-864D-CE5903AE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5" r="1" b="22524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8616F998-0F32-4FBA-AAC7-DCAF4BD16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1" r="1" b="386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iastrellato, sporco, stanzadabagno&#10;&#10;Descrizione generata automaticamente">
            <a:extLst>
              <a:ext uri="{FF2B5EF4-FFF2-40B4-BE49-F238E27FC236}">
                <a16:creationId xmlns:a16="http://schemas.microsoft.com/office/drawing/2014/main" id="{D1C49656-76D3-4BF8-82C8-0F97A1D95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 r="1" b="18106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78924751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DC91FD-5FB4-4F19-BBF0-A5792A2E6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875614-FDE2-45C3-9549-544C76FF6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" b="26038"/>
          <a:stretch/>
        </p:blipFill>
        <p:spPr>
          <a:xfrm>
            <a:off x="20" y="1828800"/>
            <a:ext cx="12191980" cy="5029200"/>
          </a:xfrm>
          <a:custGeom>
            <a:avLst/>
            <a:gdLst/>
            <a:ahLst/>
            <a:cxnLst/>
            <a:rect l="l" t="t" r="r" b="b"/>
            <a:pathLst>
              <a:path w="7772400" h="5427213">
                <a:moveTo>
                  <a:pt x="7772400" y="0"/>
                </a:moveTo>
                <a:lnTo>
                  <a:pt x="7772400" y="5427213"/>
                </a:lnTo>
                <a:lnTo>
                  <a:pt x="0" y="5427213"/>
                </a:lnTo>
                <a:lnTo>
                  <a:pt x="0" y="3599641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0E62251-D0B0-4F4A-8E51-721A6C826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3" b="-1"/>
          <a:stretch/>
        </p:blipFill>
        <p:spPr>
          <a:xfrm>
            <a:off x="2" y="10"/>
            <a:ext cx="6015567" cy="5029190"/>
          </a:xfrm>
          <a:custGeom>
            <a:avLst/>
            <a:gdLst/>
            <a:ahLst/>
            <a:cxnLst/>
            <a:rect l="l" t="t" r="r" b="b"/>
            <a:pathLst>
              <a:path w="6015567" h="5029200">
                <a:moveTo>
                  <a:pt x="0" y="0"/>
                </a:moveTo>
                <a:lnTo>
                  <a:pt x="6015567" y="0"/>
                </a:lnTo>
                <a:lnTo>
                  <a:pt x="6015567" y="3383378"/>
                </a:lnTo>
                <a:lnTo>
                  <a:pt x="0" y="5029200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6E3985B-1D61-4D32-9CAA-B9C53E7C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0"/>
            <a:ext cx="6015566" cy="3339366"/>
          </a:xfrm>
          <a:custGeom>
            <a:avLst/>
            <a:gdLst>
              <a:gd name="connsiteX0" fmla="*/ 0 w 6015566"/>
              <a:gd name="connsiteY0" fmla="*/ 0 h 3339366"/>
              <a:gd name="connsiteX1" fmla="*/ 6015566 w 6015566"/>
              <a:gd name="connsiteY1" fmla="*/ 0 h 3339366"/>
              <a:gd name="connsiteX2" fmla="*/ 6015566 w 6015566"/>
              <a:gd name="connsiteY2" fmla="*/ 1693544 h 3339366"/>
              <a:gd name="connsiteX3" fmla="*/ 0 w 6015566"/>
              <a:gd name="connsiteY3" fmla="*/ 3339366 h 333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566" h="3339366">
                <a:moveTo>
                  <a:pt x="0" y="0"/>
                </a:moveTo>
                <a:lnTo>
                  <a:pt x="6015566" y="0"/>
                </a:lnTo>
                <a:lnTo>
                  <a:pt x="6015566" y="1693544"/>
                </a:lnTo>
                <a:lnTo>
                  <a:pt x="0" y="333936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12316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C185EC-9227-8E1D-5803-37C22275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6" t="809" r="13892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A6A1E8-21CD-4B53-9F98-DF4CE9EAD446}"/>
              </a:ext>
            </a:extLst>
          </p:cNvPr>
          <p:cNvSpPr txBox="1"/>
          <p:nvPr/>
        </p:nvSpPr>
        <p:spPr>
          <a:xfrm>
            <a:off x="668867" y="1678666"/>
            <a:ext cx="4088190" cy="2369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cap="all">
              <a:solidFill>
                <a:schemeClr val="accent1"/>
              </a:solidFill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cap="all">
              <a:solidFill>
                <a:schemeClr val="accent1"/>
              </a:solidFill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cap="all">
                <a:solidFill>
                  <a:schemeClr val="accent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LET’S DRAW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cap="all">
                <a:solidFill>
                  <a:schemeClr val="accent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OUR PROJECT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03500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24C525-B5FC-45AD-804B-8574FD48D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0525"/>
          <a:stretch/>
        </p:blipFill>
        <p:spPr>
          <a:xfrm>
            <a:off x="3049" y="-106007"/>
            <a:ext cx="6099048" cy="3428990"/>
          </a:xfrm>
          <a:prstGeom prst="rect">
            <a:avLst/>
          </a:prstGeom>
          <a:ln w="381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325152C-B0AB-4A0E-9353-E17EF64BED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6" r="2" b="14943"/>
          <a:stretch/>
        </p:blipFill>
        <p:spPr>
          <a:xfrm>
            <a:off x="6096000" y="-106007"/>
            <a:ext cx="6099048" cy="3428990"/>
          </a:xfrm>
          <a:prstGeom prst="rect">
            <a:avLst/>
          </a:prstGeom>
          <a:ln w="381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988505-5904-47C3-AF9D-11E298505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0" b="-1"/>
          <a:stretch/>
        </p:blipFill>
        <p:spPr>
          <a:xfrm>
            <a:off x="-3048" y="3375992"/>
            <a:ext cx="6099048" cy="3429000"/>
          </a:xfrm>
          <a:prstGeom prst="rect">
            <a:avLst/>
          </a:prstGeom>
          <a:ln w="762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7B1171-DFC8-496E-81F6-45E35C7BF5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r="2" b="9316"/>
          <a:stretch/>
        </p:blipFill>
        <p:spPr>
          <a:xfrm>
            <a:off x="6093714" y="3429000"/>
            <a:ext cx="6099048" cy="3429000"/>
          </a:xfrm>
          <a:prstGeom prst="rect">
            <a:avLst/>
          </a:prstGeom>
          <a:ln w="381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391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faccettatura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</TotalTime>
  <Words>70</Words>
  <Application>Microsoft Office PowerPoint</Application>
  <PresentationFormat>Widescreen</PresentationFormat>
  <Paragraphs>22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Algerian</vt:lpstr>
      <vt:lpstr>Arial</vt:lpstr>
      <vt:lpstr>Trebuchet MS</vt:lpstr>
      <vt:lpstr>Wingdings 3</vt:lpstr>
      <vt:lpstr>Sfaccettatura</vt:lpstr>
      <vt:lpstr>1_Sfaccettatura</vt:lpstr>
      <vt:lpstr>LET’S BAKE  OUR Marshmallows   </vt:lpstr>
      <vt:lpstr>WHAT  WE  NEED: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Marshmallows day</dc:title>
  <dc:creator>francesca rovetta</dc:creator>
  <cp:lastModifiedBy>Mauri fal</cp:lastModifiedBy>
  <cp:revision>9</cp:revision>
  <dcterms:created xsi:type="dcterms:W3CDTF">2022-02-24T08:19:30Z</dcterms:created>
  <dcterms:modified xsi:type="dcterms:W3CDTF">2022-04-24T09:53:20Z</dcterms:modified>
</cp:coreProperties>
</file>