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E094E2-6386-4C02-9BB8-2E377942453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F4EF6677-CED3-4757-955D-393D736C2A1F}" type="pres">
      <dgm:prSet presAssocID="{49E094E2-6386-4C02-9BB8-2E377942453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i-FI"/>
        </a:p>
      </dgm:t>
    </dgm:pt>
    <dgm:pt modelId="{F5524D8E-A8F6-4FE5-A577-B6E2FD89ABD5}" type="pres">
      <dgm:prSet presAssocID="{49E094E2-6386-4C02-9BB8-2E377942453E}" presName="Name1" presStyleCnt="0"/>
      <dgm:spPr/>
    </dgm:pt>
    <dgm:pt modelId="{E99D6D24-8174-4ECD-9A8B-38007C1BC598}" type="pres">
      <dgm:prSet presAssocID="{49E094E2-6386-4C02-9BB8-2E377942453E}" presName="cycle" presStyleCnt="0"/>
      <dgm:spPr/>
    </dgm:pt>
    <dgm:pt modelId="{09D73E36-26A1-4F68-A525-856FBF2B1329}" type="pres">
      <dgm:prSet presAssocID="{49E094E2-6386-4C02-9BB8-2E377942453E}" presName="srcNode" presStyleLbl="node1" presStyleIdx="0" presStyleCnt="0"/>
      <dgm:spPr/>
    </dgm:pt>
    <dgm:pt modelId="{0A4A097C-B809-405A-AB77-7F602EBC1635}" type="pres">
      <dgm:prSet presAssocID="{49E094E2-6386-4C02-9BB8-2E377942453E}" presName="conn" presStyleLbl="parChTrans1D2" presStyleIdx="0" presStyleCnt="1"/>
      <dgm:spPr/>
    </dgm:pt>
    <dgm:pt modelId="{C4A98298-C21D-4BAD-98DA-1CC896D516D1}" type="pres">
      <dgm:prSet presAssocID="{49E094E2-6386-4C02-9BB8-2E377942453E}" presName="extraNode" presStyleLbl="node1" presStyleIdx="0" presStyleCnt="0"/>
      <dgm:spPr/>
    </dgm:pt>
    <dgm:pt modelId="{061B74F8-0A15-4FD9-9AAE-92010E05B318}" type="pres">
      <dgm:prSet presAssocID="{49E094E2-6386-4C02-9BB8-2E377942453E}" presName="dstNode" presStyleLbl="node1" presStyleIdx="0" presStyleCnt="0"/>
      <dgm:spPr/>
    </dgm:pt>
  </dgm:ptLst>
  <dgm:cxnLst>
    <dgm:cxn modelId="{94AF2BE9-C8A4-4598-9FAF-D19FDB89115E}" type="presOf" srcId="{49E094E2-6386-4C02-9BB8-2E377942453E}" destId="{F4EF6677-CED3-4757-955D-393D736C2A1F}" srcOrd="0" destOrd="0" presId="urn:microsoft.com/office/officeart/2008/layout/VerticalCurvedList"/>
    <dgm:cxn modelId="{5FA6ADCA-A4D0-495E-AC9C-5DF8C27F2162}" type="presParOf" srcId="{F4EF6677-CED3-4757-955D-393D736C2A1F}" destId="{F5524D8E-A8F6-4FE5-A577-B6E2FD89ABD5}" srcOrd="0" destOrd="0" presId="urn:microsoft.com/office/officeart/2008/layout/VerticalCurvedList"/>
    <dgm:cxn modelId="{59F1F9C8-A233-4D9B-960D-270B19E64D1B}" type="presParOf" srcId="{F5524D8E-A8F6-4FE5-A577-B6E2FD89ABD5}" destId="{E99D6D24-8174-4ECD-9A8B-38007C1BC598}" srcOrd="0" destOrd="0" presId="urn:microsoft.com/office/officeart/2008/layout/VerticalCurvedList"/>
    <dgm:cxn modelId="{2D549FB1-807A-46F7-9F2E-D8099F8093F2}" type="presParOf" srcId="{E99D6D24-8174-4ECD-9A8B-38007C1BC598}" destId="{09D73E36-26A1-4F68-A525-856FBF2B1329}" srcOrd="0" destOrd="0" presId="urn:microsoft.com/office/officeart/2008/layout/VerticalCurvedList"/>
    <dgm:cxn modelId="{25B22E4C-1741-4A99-9CAE-8ECD76F9EEAE}" type="presParOf" srcId="{E99D6D24-8174-4ECD-9A8B-38007C1BC598}" destId="{0A4A097C-B809-405A-AB77-7F602EBC1635}" srcOrd="1" destOrd="0" presId="urn:microsoft.com/office/officeart/2008/layout/VerticalCurvedList"/>
    <dgm:cxn modelId="{91835FD3-4D41-4359-A2D9-73E45E54AA4F}" type="presParOf" srcId="{E99D6D24-8174-4ECD-9A8B-38007C1BC598}" destId="{C4A98298-C21D-4BAD-98DA-1CC896D516D1}" srcOrd="2" destOrd="0" presId="urn:microsoft.com/office/officeart/2008/layout/VerticalCurvedList"/>
    <dgm:cxn modelId="{C77725F5-2903-4378-A732-6B0577FE04E1}" type="presParOf" srcId="{E99D6D24-8174-4ECD-9A8B-38007C1BC598}" destId="{061B74F8-0A15-4FD9-9AAE-92010E05B318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71B682-961C-4275-814C-B63C13A22BC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DF320D8-80F8-4B2E-AE0C-CA0A5752C6D1}">
      <dgm:prSet phldrT="[Teksti]"/>
      <dgm:spPr/>
      <dgm:t>
        <a:bodyPr/>
        <a:lstStyle/>
        <a:p>
          <a:r>
            <a:rPr lang="fi-FI" dirty="0"/>
            <a:t>Yksisuuntaista tiedonsiirtoa A </a:t>
          </a:r>
          <a:r>
            <a:rPr lang="fi-FI" dirty="0">
              <a:sym typeface="Wingdings" panose="05000000000000000000" pitchFamily="2" charset="2"/>
            </a:rPr>
            <a:t> B</a:t>
          </a:r>
          <a:endParaRPr lang="fi-FI" dirty="0"/>
        </a:p>
      </dgm:t>
    </dgm:pt>
    <dgm:pt modelId="{8661BBAB-2A78-4053-84DD-8F569C811DD5}" type="parTrans" cxnId="{F8DF6B56-7C8A-4D7A-BA18-CCF490CC8532}">
      <dgm:prSet/>
      <dgm:spPr/>
      <dgm:t>
        <a:bodyPr/>
        <a:lstStyle/>
        <a:p>
          <a:endParaRPr lang="fi-FI"/>
        </a:p>
      </dgm:t>
    </dgm:pt>
    <dgm:pt modelId="{7BE33E69-D31E-4508-9C9F-5119A077F0C8}" type="sibTrans" cxnId="{F8DF6B56-7C8A-4D7A-BA18-CCF490CC8532}">
      <dgm:prSet/>
      <dgm:spPr/>
      <dgm:t>
        <a:bodyPr/>
        <a:lstStyle/>
        <a:p>
          <a:endParaRPr lang="fi-FI"/>
        </a:p>
      </dgm:t>
    </dgm:pt>
    <dgm:pt modelId="{6B502B9A-5B92-4FD9-ABE0-0A701B3B37AC}">
      <dgm:prSet phldrT="[Teksti]"/>
      <dgm:spPr/>
      <dgm:t>
        <a:bodyPr/>
        <a:lstStyle/>
        <a:p>
          <a:r>
            <a:rPr lang="fi-FI" dirty="0"/>
            <a:t>Vuorovaikutusta ja uusien näkökulmien avaamista A </a:t>
          </a:r>
          <a:r>
            <a:rPr lang="fi-FI" dirty="0">
              <a:sym typeface="Wingdings" panose="05000000000000000000" pitchFamily="2" charset="2"/>
            </a:rPr>
            <a:t>  B</a:t>
          </a:r>
          <a:endParaRPr lang="fi-FI" dirty="0"/>
        </a:p>
      </dgm:t>
    </dgm:pt>
    <dgm:pt modelId="{9A88D2DC-B5CA-4513-948C-902DCED38917}" type="parTrans" cxnId="{E334D816-3946-4993-B293-94646894A417}">
      <dgm:prSet/>
      <dgm:spPr/>
      <dgm:t>
        <a:bodyPr/>
        <a:lstStyle/>
        <a:p>
          <a:endParaRPr lang="fi-FI"/>
        </a:p>
      </dgm:t>
    </dgm:pt>
    <dgm:pt modelId="{51162AC8-2D2C-48B9-8ECA-203B8F5ABD32}" type="sibTrans" cxnId="{E334D816-3946-4993-B293-94646894A417}">
      <dgm:prSet/>
      <dgm:spPr/>
      <dgm:t>
        <a:bodyPr/>
        <a:lstStyle/>
        <a:p>
          <a:endParaRPr lang="fi-FI"/>
        </a:p>
      </dgm:t>
    </dgm:pt>
    <dgm:pt modelId="{D53021D5-5144-4E3E-B79B-5A5B6264A937}">
      <dgm:prSet phldrT="[Teksti]"/>
      <dgm:spPr/>
      <dgm:t>
        <a:bodyPr/>
        <a:lstStyle/>
        <a:p>
          <a:r>
            <a:rPr lang="fi-FI" dirty="0"/>
            <a:t>Toimintaa aikaansaavaa &gt; elintavat</a:t>
          </a:r>
        </a:p>
      </dgm:t>
    </dgm:pt>
    <dgm:pt modelId="{039F179C-4336-442B-9503-A56B0BD2FE85}" type="parTrans" cxnId="{419A7BC9-3203-4795-98E4-180C1FD3BF0F}">
      <dgm:prSet/>
      <dgm:spPr/>
      <dgm:t>
        <a:bodyPr/>
        <a:lstStyle/>
        <a:p>
          <a:endParaRPr lang="fi-FI"/>
        </a:p>
      </dgm:t>
    </dgm:pt>
    <dgm:pt modelId="{D1C401BA-9793-4225-85DC-70E8563A09A2}" type="sibTrans" cxnId="{419A7BC9-3203-4795-98E4-180C1FD3BF0F}">
      <dgm:prSet/>
      <dgm:spPr/>
      <dgm:t>
        <a:bodyPr/>
        <a:lstStyle/>
        <a:p>
          <a:endParaRPr lang="fi-FI"/>
        </a:p>
      </dgm:t>
    </dgm:pt>
    <dgm:pt modelId="{0C485DB3-9730-4FAA-83BF-49DEB20C5090}">
      <dgm:prSet phldrT="[Teksti]"/>
      <dgm:spPr/>
      <dgm:t>
        <a:bodyPr/>
        <a:lstStyle/>
        <a:p>
          <a:r>
            <a:rPr lang="fi-FI" dirty="0"/>
            <a:t>Ymmärryksen lisäämistä</a:t>
          </a:r>
        </a:p>
      </dgm:t>
    </dgm:pt>
    <dgm:pt modelId="{48FB12D0-8015-4D03-A55C-F6FB81337E0C}" type="parTrans" cxnId="{AA0E494E-A9B0-4847-8ABD-66ADE7FC4882}">
      <dgm:prSet/>
      <dgm:spPr/>
      <dgm:t>
        <a:bodyPr/>
        <a:lstStyle/>
        <a:p>
          <a:endParaRPr lang="fi-FI"/>
        </a:p>
      </dgm:t>
    </dgm:pt>
    <dgm:pt modelId="{7E955782-F145-4620-AE00-F6DC3E169D55}" type="sibTrans" cxnId="{AA0E494E-A9B0-4847-8ABD-66ADE7FC4882}">
      <dgm:prSet/>
      <dgm:spPr/>
      <dgm:t>
        <a:bodyPr/>
        <a:lstStyle/>
        <a:p>
          <a:endParaRPr lang="fi-FI"/>
        </a:p>
      </dgm:t>
    </dgm:pt>
    <dgm:pt modelId="{EE7F5CB1-13B7-464E-896D-354CD6CEC91D}">
      <dgm:prSet phldrT="[Teksti]"/>
      <dgm:spPr/>
      <dgm:t>
        <a:bodyPr/>
        <a:lstStyle/>
        <a:p>
          <a:r>
            <a:rPr lang="fi-FI" dirty="0"/>
            <a:t>Yhteisöllisyyttä ja hyvinvointia lisäävää neuvontaa</a:t>
          </a:r>
        </a:p>
      </dgm:t>
    </dgm:pt>
    <dgm:pt modelId="{0E5C625D-B3D5-4D11-9AF9-9B16B2ACAC39}" type="parTrans" cxnId="{14015671-11EB-4A47-98AF-30B217306EFF}">
      <dgm:prSet/>
      <dgm:spPr/>
      <dgm:t>
        <a:bodyPr/>
        <a:lstStyle/>
        <a:p>
          <a:endParaRPr lang="fi-FI"/>
        </a:p>
      </dgm:t>
    </dgm:pt>
    <dgm:pt modelId="{E72A55C8-7716-4BF2-851E-934FE86E543D}" type="sibTrans" cxnId="{14015671-11EB-4A47-98AF-30B217306EFF}">
      <dgm:prSet/>
      <dgm:spPr/>
      <dgm:t>
        <a:bodyPr/>
        <a:lstStyle/>
        <a:p>
          <a:endParaRPr lang="fi-FI"/>
        </a:p>
      </dgm:t>
    </dgm:pt>
    <dgm:pt modelId="{0BD65D70-FD95-42EE-A0E4-938601749961}">
      <dgm:prSet phldrT="[Teksti]"/>
      <dgm:spPr/>
      <dgm:t>
        <a:bodyPr/>
        <a:lstStyle/>
        <a:p>
          <a:r>
            <a:rPr lang="fi-FI" dirty="0"/>
            <a:t>Kohdistettu isolle joukolle tai yksittäiselle ihmiselle</a:t>
          </a:r>
        </a:p>
      </dgm:t>
    </dgm:pt>
    <dgm:pt modelId="{302B10D8-9D61-432F-BE54-B4E9CA83232A}" type="parTrans" cxnId="{B0F7722A-4B8F-479D-A8C8-E29C2750A092}">
      <dgm:prSet/>
      <dgm:spPr/>
      <dgm:t>
        <a:bodyPr/>
        <a:lstStyle/>
        <a:p>
          <a:endParaRPr lang="fi-FI"/>
        </a:p>
      </dgm:t>
    </dgm:pt>
    <dgm:pt modelId="{A7ACE94C-4B87-43E2-A753-A722A2116022}" type="sibTrans" cxnId="{B0F7722A-4B8F-479D-A8C8-E29C2750A092}">
      <dgm:prSet/>
      <dgm:spPr/>
      <dgm:t>
        <a:bodyPr/>
        <a:lstStyle/>
        <a:p>
          <a:endParaRPr lang="fi-FI"/>
        </a:p>
      </dgm:t>
    </dgm:pt>
    <dgm:pt modelId="{2BF0EFF2-04BC-4514-81FD-1ED819FBD409}">
      <dgm:prSet phldrT="[Teksti]"/>
      <dgm:spPr/>
      <dgm:t>
        <a:bodyPr/>
        <a:lstStyle/>
        <a:p>
          <a:r>
            <a:rPr lang="fi-FI" dirty="0"/>
            <a:t>Kaupallista – Viihdettä - Ajankulua</a:t>
          </a:r>
        </a:p>
      </dgm:t>
    </dgm:pt>
    <dgm:pt modelId="{09296A12-3506-49DE-87B9-3E5FDF132E28}" type="parTrans" cxnId="{5723A98E-C9F8-4F7F-8069-20A91C176E3D}">
      <dgm:prSet/>
      <dgm:spPr/>
      <dgm:t>
        <a:bodyPr/>
        <a:lstStyle/>
        <a:p>
          <a:endParaRPr lang="fi-FI"/>
        </a:p>
      </dgm:t>
    </dgm:pt>
    <dgm:pt modelId="{49FB702E-6CE1-41A8-B583-F58241D7E844}" type="sibTrans" cxnId="{5723A98E-C9F8-4F7F-8069-20A91C176E3D}">
      <dgm:prSet/>
      <dgm:spPr/>
      <dgm:t>
        <a:bodyPr/>
        <a:lstStyle/>
        <a:p>
          <a:endParaRPr lang="fi-FI"/>
        </a:p>
      </dgm:t>
    </dgm:pt>
    <dgm:pt modelId="{7FE860E4-83BB-41C2-823B-B3CC837FDB53}" type="pres">
      <dgm:prSet presAssocID="{5371B682-961C-4275-814C-B63C13A22BC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i-FI"/>
        </a:p>
      </dgm:t>
    </dgm:pt>
    <dgm:pt modelId="{CA1D03CC-9A88-4C4F-83F1-11038A642A5F}" type="pres">
      <dgm:prSet presAssocID="{5371B682-961C-4275-814C-B63C13A22BCC}" presName="Name1" presStyleCnt="0"/>
      <dgm:spPr/>
    </dgm:pt>
    <dgm:pt modelId="{15802656-A47D-4F0B-8812-8341D5FC6187}" type="pres">
      <dgm:prSet presAssocID="{5371B682-961C-4275-814C-B63C13A22BCC}" presName="cycle" presStyleCnt="0"/>
      <dgm:spPr/>
    </dgm:pt>
    <dgm:pt modelId="{C70C46AD-870C-429D-B649-9715B22F22EA}" type="pres">
      <dgm:prSet presAssocID="{5371B682-961C-4275-814C-B63C13A22BCC}" presName="srcNode" presStyleLbl="node1" presStyleIdx="0" presStyleCnt="7"/>
      <dgm:spPr/>
    </dgm:pt>
    <dgm:pt modelId="{F7B2DCA1-F435-41AF-97B8-42275D6C3011}" type="pres">
      <dgm:prSet presAssocID="{5371B682-961C-4275-814C-B63C13A22BCC}" presName="conn" presStyleLbl="parChTrans1D2" presStyleIdx="0" presStyleCnt="1"/>
      <dgm:spPr/>
      <dgm:t>
        <a:bodyPr/>
        <a:lstStyle/>
        <a:p>
          <a:endParaRPr lang="fi-FI"/>
        </a:p>
      </dgm:t>
    </dgm:pt>
    <dgm:pt modelId="{5D053E96-3954-42D2-82B9-07A6E5D9F25D}" type="pres">
      <dgm:prSet presAssocID="{5371B682-961C-4275-814C-B63C13A22BCC}" presName="extraNode" presStyleLbl="node1" presStyleIdx="0" presStyleCnt="7"/>
      <dgm:spPr/>
    </dgm:pt>
    <dgm:pt modelId="{591683DC-FAB8-4C6F-AB76-A7E91E47EB71}" type="pres">
      <dgm:prSet presAssocID="{5371B682-961C-4275-814C-B63C13A22BCC}" presName="dstNode" presStyleLbl="node1" presStyleIdx="0" presStyleCnt="7"/>
      <dgm:spPr/>
    </dgm:pt>
    <dgm:pt modelId="{43E7138B-0E5E-44F6-A9D9-869A53E9583C}" type="pres">
      <dgm:prSet presAssocID="{DDF320D8-80F8-4B2E-AE0C-CA0A5752C6D1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4D0A8F1-8181-425D-B1B1-BC76B22F6932}" type="pres">
      <dgm:prSet presAssocID="{DDF320D8-80F8-4B2E-AE0C-CA0A5752C6D1}" presName="accent_1" presStyleCnt="0"/>
      <dgm:spPr/>
    </dgm:pt>
    <dgm:pt modelId="{A26224BD-256F-4322-915F-51977B6EB2F6}" type="pres">
      <dgm:prSet presAssocID="{DDF320D8-80F8-4B2E-AE0C-CA0A5752C6D1}" presName="accentRepeatNode" presStyleLbl="solidFgAcc1" presStyleIdx="0" presStyleCnt="7"/>
      <dgm:spPr/>
    </dgm:pt>
    <dgm:pt modelId="{51F1F982-445C-4B97-8E89-C7DC96729775}" type="pres">
      <dgm:prSet presAssocID="{6B502B9A-5B92-4FD9-ABE0-0A701B3B37AC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C362771-DF31-4E0C-BA21-7894A0F080BA}" type="pres">
      <dgm:prSet presAssocID="{6B502B9A-5B92-4FD9-ABE0-0A701B3B37AC}" presName="accent_2" presStyleCnt="0"/>
      <dgm:spPr/>
    </dgm:pt>
    <dgm:pt modelId="{6A3A4FC1-3C64-4D58-AB89-AA1A0C1514E2}" type="pres">
      <dgm:prSet presAssocID="{6B502B9A-5B92-4FD9-ABE0-0A701B3B37AC}" presName="accentRepeatNode" presStyleLbl="solidFgAcc1" presStyleIdx="1" presStyleCnt="7"/>
      <dgm:spPr/>
    </dgm:pt>
    <dgm:pt modelId="{3EF99A39-2E3F-4BBD-8C67-23F040C6ED99}" type="pres">
      <dgm:prSet presAssocID="{D53021D5-5144-4E3E-B79B-5A5B6264A937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7E8A4B5-910B-40FE-9830-375138837650}" type="pres">
      <dgm:prSet presAssocID="{D53021D5-5144-4E3E-B79B-5A5B6264A937}" presName="accent_3" presStyleCnt="0"/>
      <dgm:spPr/>
    </dgm:pt>
    <dgm:pt modelId="{9C6BDC92-DB8D-42AB-A8E7-409465CB58E9}" type="pres">
      <dgm:prSet presAssocID="{D53021D5-5144-4E3E-B79B-5A5B6264A937}" presName="accentRepeatNode" presStyleLbl="solidFgAcc1" presStyleIdx="2" presStyleCnt="7"/>
      <dgm:spPr/>
    </dgm:pt>
    <dgm:pt modelId="{167B7231-325C-432B-97D4-078B65CFA756}" type="pres">
      <dgm:prSet presAssocID="{0C485DB3-9730-4FAA-83BF-49DEB20C5090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F7F51D9-275D-40A2-A24C-495B7BEF6077}" type="pres">
      <dgm:prSet presAssocID="{0C485DB3-9730-4FAA-83BF-49DEB20C5090}" presName="accent_4" presStyleCnt="0"/>
      <dgm:spPr/>
    </dgm:pt>
    <dgm:pt modelId="{CA740D7A-26FA-4597-BB91-92D7065DB51C}" type="pres">
      <dgm:prSet presAssocID="{0C485DB3-9730-4FAA-83BF-49DEB20C5090}" presName="accentRepeatNode" presStyleLbl="solidFgAcc1" presStyleIdx="3" presStyleCnt="7"/>
      <dgm:spPr/>
    </dgm:pt>
    <dgm:pt modelId="{50E8697A-3CDE-4505-850C-DA5ED705CEA3}" type="pres">
      <dgm:prSet presAssocID="{EE7F5CB1-13B7-464E-896D-354CD6CEC91D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4E03C8E-A32E-4FD7-8EF7-6F3E7D074B35}" type="pres">
      <dgm:prSet presAssocID="{EE7F5CB1-13B7-464E-896D-354CD6CEC91D}" presName="accent_5" presStyleCnt="0"/>
      <dgm:spPr/>
    </dgm:pt>
    <dgm:pt modelId="{47289794-D1BD-4297-A166-E3F10A40934F}" type="pres">
      <dgm:prSet presAssocID="{EE7F5CB1-13B7-464E-896D-354CD6CEC91D}" presName="accentRepeatNode" presStyleLbl="solidFgAcc1" presStyleIdx="4" presStyleCnt="7"/>
      <dgm:spPr/>
    </dgm:pt>
    <dgm:pt modelId="{D7A0B69D-131D-4BE3-AD59-0A270E253E9C}" type="pres">
      <dgm:prSet presAssocID="{0BD65D70-FD95-42EE-A0E4-938601749961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6553325-CB3E-4FEA-9E61-9BE38CC42DC7}" type="pres">
      <dgm:prSet presAssocID="{0BD65D70-FD95-42EE-A0E4-938601749961}" presName="accent_6" presStyleCnt="0"/>
      <dgm:spPr/>
    </dgm:pt>
    <dgm:pt modelId="{37FCFAE3-66C1-4EA8-B06C-0D733D4707DE}" type="pres">
      <dgm:prSet presAssocID="{0BD65D70-FD95-42EE-A0E4-938601749961}" presName="accentRepeatNode" presStyleLbl="solidFgAcc1" presStyleIdx="5" presStyleCnt="7"/>
      <dgm:spPr/>
    </dgm:pt>
    <dgm:pt modelId="{8E588310-5505-4095-BFC4-133B6D086472}" type="pres">
      <dgm:prSet presAssocID="{2BF0EFF2-04BC-4514-81FD-1ED819FBD409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A9FED05-6E0E-421F-ADFA-911C575A4A79}" type="pres">
      <dgm:prSet presAssocID="{2BF0EFF2-04BC-4514-81FD-1ED819FBD409}" presName="accent_7" presStyleCnt="0"/>
      <dgm:spPr/>
    </dgm:pt>
    <dgm:pt modelId="{DA485968-270A-4A21-B97B-515A27DEC55F}" type="pres">
      <dgm:prSet presAssocID="{2BF0EFF2-04BC-4514-81FD-1ED819FBD409}" presName="accentRepeatNode" presStyleLbl="solidFgAcc1" presStyleIdx="6" presStyleCnt="7"/>
      <dgm:spPr/>
    </dgm:pt>
  </dgm:ptLst>
  <dgm:cxnLst>
    <dgm:cxn modelId="{66DC4826-5FCC-405D-98A3-AFBA127FD409}" type="presOf" srcId="{7BE33E69-D31E-4508-9C9F-5119A077F0C8}" destId="{F7B2DCA1-F435-41AF-97B8-42275D6C3011}" srcOrd="0" destOrd="0" presId="urn:microsoft.com/office/officeart/2008/layout/VerticalCurvedList"/>
    <dgm:cxn modelId="{59D358C7-478A-418B-9112-27BDAFDE8BD4}" type="presOf" srcId="{6B502B9A-5B92-4FD9-ABE0-0A701B3B37AC}" destId="{51F1F982-445C-4B97-8E89-C7DC96729775}" srcOrd="0" destOrd="0" presId="urn:microsoft.com/office/officeart/2008/layout/VerticalCurvedList"/>
    <dgm:cxn modelId="{2B0CC126-1255-4939-8D88-944B50D98C5B}" type="presOf" srcId="{0BD65D70-FD95-42EE-A0E4-938601749961}" destId="{D7A0B69D-131D-4BE3-AD59-0A270E253E9C}" srcOrd="0" destOrd="0" presId="urn:microsoft.com/office/officeart/2008/layout/VerticalCurvedList"/>
    <dgm:cxn modelId="{14015671-11EB-4A47-98AF-30B217306EFF}" srcId="{5371B682-961C-4275-814C-B63C13A22BCC}" destId="{EE7F5CB1-13B7-464E-896D-354CD6CEC91D}" srcOrd="4" destOrd="0" parTransId="{0E5C625D-B3D5-4D11-9AF9-9B16B2ACAC39}" sibTransId="{E72A55C8-7716-4BF2-851E-934FE86E543D}"/>
    <dgm:cxn modelId="{17CD23F4-9520-488B-9526-A34499DAE8D6}" type="presOf" srcId="{2BF0EFF2-04BC-4514-81FD-1ED819FBD409}" destId="{8E588310-5505-4095-BFC4-133B6D086472}" srcOrd="0" destOrd="0" presId="urn:microsoft.com/office/officeart/2008/layout/VerticalCurvedList"/>
    <dgm:cxn modelId="{419A7BC9-3203-4795-98E4-180C1FD3BF0F}" srcId="{5371B682-961C-4275-814C-B63C13A22BCC}" destId="{D53021D5-5144-4E3E-B79B-5A5B6264A937}" srcOrd="2" destOrd="0" parTransId="{039F179C-4336-442B-9503-A56B0BD2FE85}" sibTransId="{D1C401BA-9793-4225-85DC-70E8563A09A2}"/>
    <dgm:cxn modelId="{AA0E494E-A9B0-4847-8ABD-66ADE7FC4882}" srcId="{5371B682-961C-4275-814C-B63C13A22BCC}" destId="{0C485DB3-9730-4FAA-83BF-49DEB20C5090}" srcOrd="3" destOrd="0" parTransId="{48FB12D0-8015-4D03-A55C-F6FB81337E0C}" sibTransId="{7E955782-F145-4620-AE00-F6DC3E169D55}"/>
    <dgm:cxn modelId="{B0F7722A-4B8F-479D-A8C8-E29C2750A092}" srcId="{5371B682-961C-4275-814C-B63C13A22BCC}" destId="{0BD65D70-FD95-42EE-A0E4-938601749961}" srcOrd="5" destOrd="0" parTransId="{302B10D8-9D61-432F-BE54-B4E9CA83232A}" sibTransId="{A7ACE94C-4B87-43E2-A753-A722A2116022}"/>
    <dgm:cxn modelId="{E334D816-3946-4993-B293-94646894A417}" srcId="{5371B682-961C-4275-814C-B63C13A22BCC}" destId="{6B502B9A-5B92-4FD9-ABE0-0A701B3B37AC}" srcOrd="1" destOrd="0" parTransId="{9A88D2DC-B5CA-4513-948C-902DCED38917}" sibTransId="{51162AC8-2D2C-48B9-8ECA-203B8F5ABD32}"/>
    <dgm:cxn modelId="{5F6406A6-EC36-402D-814D-B9E424782ECF}" type="presOf" srcId="{0C485DB3-9730-4FAA-83BF-49DEB20C5090}" destId="{167B7231-325C-432B-97D4-078B65CFA756}" srcOrd="0" destOrd="0" presId="urn:microsoft.com/office/officeart/2008/layout/VerticalCurvedList"/>
    <dgm:cxn modelId="{0BA55828-7C1C-4789-97CE-839562FA1893}" type="presOf" srcId="{EE7F5CB1-13B7-464E-896D-354CD6CEC91D}" destId="{50E8697A-3CDE-4505-850C-DA5ED705CEA3}" srcOrd="0" destOrd="0" presId="urn:microsoft.com/office/officeart/2008/layout/VerticalCurvedList"/>
    <dgm:cxn modelId="{CB0B7AAD-1563-46C7-90E7-44062DA16C0E}" type="presOf" srcId="{D53021D5-5144-4E3E-B79B-5A5B6264A937}" destId="{3EF99A39-2E3F-4BBD-8C67-23F040C6ED99}" srcOrd="0" destOrd="0" presId="urn:microsoft.com/office/officeart/2008/layout/VerticalCurvedList"/>
    <dgm:cxn modelId="{F8DF6B56-7C8A-4D7A-BA18-CCF490CC8532}" srcId="{5371B682-961C-4275-814C-B63C13A22BCC}" destId="{DDF320D8-80F8-4B2E-AE0C-CA0A5752C6D1}" srcOrd="0" destOrd="0" parTransId="{8661BBAB-2A78-4053-84DD-8F569C811DD5}" sibTransId="{7BE33E69-D31E-4508-9C9F-5119A077F0C8}"/>
    <dgm:cxn modelId="{43693EA2-6CB5-4E98-BD5A-D0D1DF7F0F0C}" type="presOf" srcId="{DDF320D8-80F8-4B2E-AE0C-CA0A5752C6D1}" destId="{43E7138B-0E5E-44F6-A9D9-869A53E9583C}" srcOrd="0" destOrd="0" presId="urn:microsoft.com/office/officeart/2008/layout/VerticalCurvedList"/>
    <dgm:cxn modelId="{166FCB3D-9159-4686-9881-7B4571290B0C}" type="presOf" srcId="{5371B682-961C-4275-814C-B63C13A22BCC}" destId="{7FE860E4-83BB-41C2-823B-B3CC837FDB53}" srcOrd="0" destOrd="0" presId="urn:microsoft.com/office/officeart/2008/layout/VerticalCurvedList"/>
    <dgm:cxn modelId="{5723A98E-C9F8-4F7F-8069-20A91C176E3D}" srcId="{5371B682-961C-4275-814C-B63C13A22BCC}" destId="{2BF0EFF2-04BC-4514-81FD-1ED819FBD409}" srcOrd="6" destOrd="0" parTransId="{09296A12-3506-49DE-87B9-3E5FDF132E28}" sibTransId="{49FB702E-6CE1-41A8-B583-F58241D7E844}"/>
    <dgm:cxn modelId="{74749F16-25C6-4190-9DDC-CFF9DF6AAC83}" type="presParOf" srcId="{7FE860E4-83BB-41C2-823B-B3CC837FDB53}" destId="{CA1D03CC-9A88-4C4F-83F1-11038A642A5F}" srcOrd="0" destOrd="0" presId="urn:microsoft.com/office/officeart/2008/layout/VerticalCurvedList"/>
    <dgm:cxn modelId="{A8B99061-CFC8-427B-B3F2-E11ACE38BE28}" type="presParOf" srcId="{CA1D03CC-9A88-4C4F-83F1-11038A642A5F}" destId="{15802656-A47D-4F0B-8812-8341D5FC6187}" srcOrd="0" destOrd="0" presId="urn:microsoft.com/office/officeart/2008/layout/VerticalCurvedList"/>
    <dgm:cxn modelId="{D73A370E-1F2E-40B3-A7AD-35AB507F710F}" type="presParOf" srcId="{15802656-A47D-4F0B-8812-8341D5FC6187}" destId="{C70C46AD-870C-429D-B649-9715B22F22EA}" srcOrd="0" destOrd="0" presId="urn:microsoft.com/office/officeart/2008/layout/VerticalCurvedList"/>
    <dgm:cxn modelId="{D537FE77-18BB-4486-852E-EBCD4A058E4A}" type="presParOf" srcId="{15802656-A47D-4F0B-8812-8341D5FC6187}" destId="{F7B2DCA1-F435-41AF-97B8-42275D6C3011}" srcOrd="1" destOrd="0" presId="urn:microsoft.com/office/officeart/2008/layout/VerticalCurvedList"/>
    <dgm:cxn modelId="{053240AD-5F94-46CE-8875-A050EAC92E22}" type="presParOf" srcId="{15802656-A47D-4F0B-8812-8341D5FC6187}" destId="{5D053E96-3954-42D2-82B9-07A6E5D9F25D}" srcOrd="2" destOrd="0" presId="urn:microsoft.com/office/officeart/2008/layout/VerticalCurvedList"/>
    <dgm:cxn modelId="{F79E2F6A-D084-4D17-93A2-C2DBE3FF69CC}" type="presParOf" srcId="{15802656-A47D-4F0B-8812-8341D5FC6187}" destId="{591683DC-FAB8-4C6F-AB76-A7E91E47EB71}" srcOrd="3" destOrd="0" presId="urn:microsoft.com/office/officeart/2008/layout/VerticalCurvedList"/>
    <dgm:cxn modelId="{A34D0CF4-3374-42C8-BCC4-3A1F90049B38}" type="presParOf" srcId="{CA1D03CC-9A88-4C4F-83F1-11038A642A5F}" destId="{43E7138B-0E5E-44F6-A9D9-869A53E9583C}" srcOrd="1" destOrd="0" presId="urn:microsoft.com/office/officeart/2008/layout/VerticalCurvedList"/>
    <dgm:cxn modelId="{DA1A8F13-82FB-49A2-9D71-62E50B6FC1B3}" type="presParOf" srcId="{CA1D03CC-9A88-4C4F-83F1-11038A642A5F}" destId="{24D0A8F1-8181-425D-B1B1-BC76B22F6932}" srcOrd="2" destOrd="0" presId="urn:microsoft.com/office/officeart/2008/layout/VerticalCurvedList"/>
    <dgm:cxn modelId="{9A25CEFD-F60F-4A8F-9705-2D5E0B14A1EC}" type="presParOf" srcId="{24D0A8F1-8181-425D-B1B1-BC76B22F6932}" destId="{A26224BD-256F-4322-915F-51977B6EB2F6}" srcOrd="0" destOrd="0" presId="urn:microsoft.com/office/officeart/2008/layout/VerticalCurvedList"/>
    <dgm:cxn modelId="{8D18C006-564A-4377-B225-BBBBEA356F07}" type="presParOf" srcId="{CA1D03CC-9A88-4C4F-83F1-11038A642A5F}" destId="{51F1F982-445C-4B97-8E89-C7DC96729775}" srcOrd="3" destOrd="0" presId="urn:microsoft.com/office/officeart/2008/layout/VerticalCurvedList"/>
    <dgm:cxn modelId="{D3E51B7A-512C-4390-B1D8-7BEA0FAC8733}" type="presParOf" srcId="{CA1D03CC-9A88-4C4F-83F1-11038A642A5F}" destId="{8C362771-DF31-4E0C-BA21-7894A0F080BA}" srcOrd="4" destOrd="0" presId="urn:microsoft.com/office/officeart/2008/layout/VerticalCurvedList"/>
    <dgm:cxn modelId="{6D2D4BB6-7358-44F9-88D6-6C5585B28B7E}" type="presParOf" srcId="{8C362771-DF31-4E0C-BA21-7894A0F080BA}" destId="{6A3A4FC1-3C64-4D58-AB89-AA1A0C1514E2}" srcOrd="0" destOrd="0" presId="urn:microsoft.com/office/officeart/2008/layout/VerticalCurvedList"/>
    <dgm:cxn modelId="{6A2F299A-BB99-42D4-A434-E1F6B31A351A}" type="presParOf" srcId="{CA1D03CC-9A88-4C4F-83F1-11038A642A5F}" destId="{3EF99A39-2E3F-4BBD-8C67-23F040C6ED99}" srcOrd="5" destOrd="0" presId="urn:microsoft.com/office/officeart/2008/layout/VerticalCurvedList"/>
    <dgm:cxn modelId="{9720A1AB-9450-4838-BA71-19CB6C94173B}" type="presParOf" srcId="{CA1D03CC-9A88-4C4F-83F1-11038A642A5F}" destId="{97E8A4B5-910B-40FE-9830-375138837650}" srcOrd="6" destOrd="0" presId="urn:microsoft.com/office/officeart/2008/layout/VerticalCurvedList"/>
    <dgm:cxn modelId="{0A01ABEC-1639-4501-BB75-5829E304FA00}" type="presParOf" srcId="{97E8A4B5-910B-40FE-9830-375138837650}" destId="{9C6BDC92-DB8D-42AB-A8E7-409465CB58E9}" srcOrd="0" destOrd="0" presId="urn:microsoft.com/office/officeart/2008/layout/VerticalCurvedList"/>
    <dgm:cxn modelId="{0EFC0B5A-E75C-4291-88F4-AB7533EFBD5D}" type="presParOf" srcId="{CA1D03CC-9A88-4C4F-83F1-11038A642A5F}" destId="{167B7231-325C-432B-97D4-078B65CFA756}" srcOrd="7" destOrd="0" presId="urn:microsoft.com/office/officeart/2008/layout/VerticalCurvedList"/>
    <dgm:cxn modelId="{4389A743-7B9A-42A5-BF7D-C4296E313170}" type="presParOf" srcId="{CA1D03CC-9A88-4C4F-83F1-11038A642A5F}" destId="{CF7F51D9-275D-40A2-A24C-495B7BEF6077}" srcOrd="8" destOrd="0" presId="urn:microsoft.com/office/officeart/2008/layout/VerticalCurvedList"/>
    <dgm:cxn modelId="{D16F17FB-F09A-4234-8E0B-E03B6CE4642A}" type="presParOf" srcId="{CF7F51D9-275D-40A2-A24C-495B7BEF6077}" destId="{CA740D7A-26FA-4597-BB91-92D7065DB51C}" srcOrd="0" destOrd="0" presId="urn:microsoft.com/office/officeart/2008/layout/VerticalCurvedList"/>
    <dgm:cxn modelId="{C5E57F81-3F3C-4016-83F7-D6D677907C54}" type="presParOf" srcId="{CA1D03CC-9A88-4C4F-83F1-11038A642A5F}" destId="{50E8697A-3CDE-4505-850C-DA5ED705CEA3}" srcOrd="9" destOrd="0" presId="urn:microsoft.com/office/officeart/2008/layout/VerticalCurvedList"/>
    <dgm:cxn modelId="{551FD281-6749-4029-B062-4D306FA695C7}" type="presParOf" srcId="{CA1D03CC-9A88-4C4F-83F1-11038A642A5F}" destId="{04E03C8E-A32E-4FD7-8EF7-6F3E7D074B35}" srcOrd="10" destOrd="0" presId="urn:microsoft.com/office/officeart/2008/layout/VerticalCurvedList"/>
    <dgm:cxn modelId="{9EABBE7F-0354-4B42-8A66-32CCE57EB02A}" type="presParOf" srcId="{04E03C8E-A32E-4FD7-8EF7-6F3E7D074B35}" destId="{47289794-D1BD-4297-A166-E3F10A40934F}" srcOrd="0" destOrd="0" presId="urn:microsoft.com/office/officeart/2008/layout/VerticalCurvedList"/>
    <dgm:cxn modelId="{D70A352B-9E7C-4939-8EF5-CE630D59D6C8}" type="presParOf" srcId="{CA1D03CC-9A88-4C4F-83F1-11038A642A5F}" destId="{D7A0B69D-131D-4BE3-AD59-0A270E253E9C}" srcOrd="11" destOrd="0" presId="urn:microsoft.com/office/officeart/2008/layout/VerticalCurvedList"/>
    <dgm:cxn modelId="{81AA9EAF-1AAE-4BE8-AFD8-DEBB417AB82C}" type="presParOf" srcId="{CA1D03CC-9A88-4C4F-83F1-11038A642A5F}" destId="{86553325-CB3E-4FEA-9E61-9BE38CC42DC7}" srcOrd="12" destOrd="0" presId="urn:microsoft.com/office/officeart/2008/layout/VerticalCurvedList"/>
    <dgm:cxn modelId="{F1C8F81F-4FEA-45C1-8CCC-7FD322B3913C}" type="presParOf" srcId="{86553325-CB3E-4FEA-9E61-9BE38CC42DC7}" destId="{37FCFAE3-66C1-4EA8-B06C-0D733D4707DE}" srcOrd="0" destOrd="0" presId="urn:microsoft.com/office/officeart/2008/layout/VerticalCurvedList"/>
    <dgm:cxn modelId="{9B7A1251-7F9C-48FD-B47A-F8293080ED9E}" type="presParOf" srcId="{CA1D03CC-9A88-4C4F-83F1-11038A642A5F}" destId="{8E588310-5505-4095-BFC4-133B6D086472}" srcOrd="13" destOrd="0" presId="urn:microsoft.com/office/officeart/2008/layout/VerticalCurvedList"/>
    <dgm:cxn modelId="{45F3DADD-6B5E-4E48-84BF-C9145C836CCC}" type="presParOf" srcId="{CA1D03CC-9A88-4C4F-83F1-11038A642A5F}" destId="{EA9FED05-6E0E-421F-ADFA-911C575A4A79}" srcOrd="14" destOrd="0" presId="urn:microsoft.com/office/officeart/2008/layout/VerticalCurvedList"/>
    <dgm:cxn modelId="{BC9BA40F-227A-41C2-A01A-596941B892A8}" type="presParOf" srcId="{EA9FED05-6E0E-421F-ADFA-911C575A4A79}" destId="{DA485968-270A-4A21-B97B-515A27DEC55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3F7BBE-7E51-40C4-A5DD-1FF76A91CDD5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0A4CF4DC-7D16-4EBA-852B-8590B9CB8A40}">
      <dgm:prSet phldrT="[Teksti]" custT="1"/>
      <dgm:spPr/>
      <dgm:t>
        <a:bodyPr/>
        <a:lstStyle/>
        <a:p>
          <a:endParaRPr lang="fi-FI" sz="2000" b="1" dirty="0"/>
        </a:p>
        <a:p>
          <a:endParaRPr lang="fi-FI" sz="2000" b="1" dirty="0"/>
        </a:p>
        <a:p>
          <a:r>
            <a:rPr lang="fi-FI" sz="2000" b="1" dirty="0"/>
            <a:t>TERVEYDEN JOUKKOVIESTINTÄ  </a:t>
          </a:r>
        </a:p>
        <a:p>
          <a:endParaRPr lang="fi-FI" sz="2000" b="1" dirty="0"/>
        </a:p>
        <a:p>
          <a:r>
            <a:rPr lang="fi-FI" sz="2000" b="1" dirty="0"/>
            <a:t>Terveysvalistus</a:t>
          </a:r>
        </a:p>
        <a:p>
          <a:r>
            <a:rPr lang="fi-FI" sz="1800" b="0" dirty="0"/>
            <a:t>- Terveyskampanjat</a:t>
          </a:r>
        </a:p>
        <a:p>
          <a:r>
            <a:rPr lang="fi-FI" sz="1800" dirty="0"/>
            <a:t>- Vaihtelevat kohderyhmät ja tavoitteet</a:t>
          </a:r>
        </a:p>
        <a:p>
          <a:r>
            <a:rPr lang="fi-FI" sz="1800" dirty="0"/>
            <a:t>* Lehdet, julisteet, Internet, SOME</a:t>
          </a:r>
        </a:p>
        <a:p>
          <a:endParaRPr lang="fi-FI" sz="1400" dirty="0"/>
        </a:p>
        <a:p>
          <a:endParaRPr lang="fi-FI" sz="1400" dirty="0"/>
        </a:p>
      </dgm:t>
    </dgm:pt>
    <dgm:pt modelId="{8C18D82F-DEEF-4154-A2CD-69A5703211F7}" type="parTrans" cxnId="{B76A6C43-558D-4CC2-937E-736FFC5B49A8}">
      <dgm:prSet/>
      <dgm:spPr/>
      <dgm:t>
        <a:bodyPr/>
        <a:lstStyle/>
        <a:p>
          <a:endParaRPr lang="fi-FI"/>
        </a:p>
      </dgm:t>
    </dgm:pt>
    <dgm:pt modelId="{95B45541-F13C-4B9A-83C0-ADA7B43D68D2}" type="sibTrans" cxnId="{B76A6C43-558D-4CC2-937E-736FFC5B49A8}">
      <dgm:prSet/>
      <dgm:spPr/>
      <dgm:t>
        <a:bodyPr/>
        <a:lstStyle/>
        <a:p>
          <a:endParaRPr lang="fi-FI"/>
        </a:p>
      </dgm:t>
    </dgm:pt>
    <dgm:pt modelId="{87EF8EE3-C15A-45C2-8A10-C5C41A3AFF85}">
      <dgm:prSet phldrT="[Teksti]" custT="1"/>
      <dgm:spPr/>
      <dgm:t>
        <a:bodyPr/>
        <a:lstStyle/>
        <a:p>
          <a:r>
            <a:rPr lang="fi-FI" sz="2000" b="1" dirty="0"/>
            <a:t>KOHDENNETTU TERVEYSTIETO, TERVEYSKASVATUS JA – OPETUS </a:t>
          </a:r>
        </a:p>
        <a:p>
          <a:endParaRPr lang="fi-FI" sz="2000" b="1" dirty="0"/>
        </a:p>
        <a:p>
          <a:r>
            <a:rPr lang="fi-FI" sz="2000" b="1" dirty="0"/>
            <a:t>Terveysosaaminen:</a:t>
          </a:r>
        </a:p>
        <a:p>
          <a:r>
            <a:rPr lang="fi-FI" sz="1800" dirty="0"/>
            <a:t>tiedot – taidot - asenne</a:t>
          </a:r>
        </a:p>
        <a:p>
          <a:r>
            <a:rPr lang="fi-FI" sz="1800" dirty="0"/>
            <a:t>* Perhe, päiväkoti, koulu, harrastukset</a:t>
          </a:r>
        </a:p>
      </dgm:t>
    </dgm:pt>
    <dgm:pt modelId="{EA2C0C21-3AD2-450F-854A-FF521476E6F1}" type="parTrans" cxnId="{BCF6379D-F875-4EC5-9648-B9B4D549A497}">
      <dgm:prSet/>
      <dgm:spPr/>
      <dgm:t>
        <a:bodyPr/>
        <a:lstStyle/>
        <a:p>
          <a:endParaRPr lang="fi-FI"/>
        </a:p>
      </dgm:t>
    </dgm:pt>
    <dgm:pt modelId="{20DD3BBC-A6DF-4CDA-806A-999783B228BA}" type="sibTrans" cxnId="{BCF6379D-F875-4EC5-9648-B9B4D549A497}">
      <dgm:prSet/>
      <dgm:spPr/>
      <dgm:t>
        <a:bodyPr/>
        <a:lstStyle/>
        <a:p>
          <a:endParaRPr lang="fi-FI"/>
        </a:p>
      </dgm:t>
    </dgm:pt>
    <dgm:pt modelId="{E6CD22C4-186D-46F1-8F45-00C55AD4C3B9}">
      <dgm:prSet phldrT="[Teksti]" custT="1"/>
      <dgm:spPr/>
      <dgm:t>
        <a:bodyPr/>
        <a:lstStyle/>
        <a:p>
          <a:r>
            <a:rPr lang="fi-FI" sz="2000" b="1" dirty="0"/>
            <a:t>TERVEYSKASVATUS JA TERVEYSNEUVONTA</a:t>
          </a:r>
        </a:p>
        <a:p>
          <a:endParaRPr lang="fi-FI" sz="2000" b="1" dirty="0"/>
        </a:p>
        <a:p>
          <a:r>
            <a:rPr lang="fi-FI" sz="2000" b="1" dirty="0"/>
            <a:t>Terveyskäyttäytymisen muutos</a:t>
          </a:r>
        </a:p>
        <a:p>
          <a:r>
            <a:rPr lang="fi-FI" sz="1800" dirty="0"/>
            <a:t>* Koti, terveydenhoitaja, terveysammattilainen, terveysteknologialaitteet</a:t>
          </a:r>
        </a:p>
      </dgm:t>
    </dgm:pt>
    <dgm:pt modelId="{42354D82-2B56-4C2D-8B81-A3B8B25F0A1E}" type="parTrans" cxnId="{04F31470-71FA-4950-9379-443E2A39469B}">
      <dgm:prSet/>
      <dgm:spPr/>
      <dgm:t>
        <a:bodyPr/>
        <a:lstStyle/>
        <a:p>
          <a:endParaRPr lang="fi-FI"/>
        </a:p>
      </dgm:t>
    </dgm:pt>
    <dgm:pt modelId="{E300A85A-A90F-46C1-AD94-FCC6F633869D}" type="sibTrans" cxnId="{04F31470-71FA-4950-9379-443E2A39469B}">
      <dgm:prSet/>
      <dgm:spPr/>
      <dgm:t>
        <a:bodyPr/>
        <a:lstStyle/>
        <a:p>
          <a:endParaRPr lang="fi-FI"/>
        </a:p>
      </dgm:t>
    </dgm:pt>
    <dgm:pt modelId="{574FE53B-6334-4ECD-825F-E510F5B75F09}" type="pres">
      <dgm:prSet presAssocID="{2C3F7BBE-7E51-40C4-A5DD-1FF76A91CDD5}" presName="Name0" presStyleCnt="0">
        <dgm:presLayoutVars>
          <dgm:dir/>
          <dgm:resizeHandles val="exact"/>
        </dgm:presLayoutVars>
      </dgm:prSet>
      <dgm:spPr/>
    </dgm:pt>
    <dgm:pt modelId="{80F0633B-F2FE-433F-9651-5DA90BCA435D}" type="pres">
      <dgm:prSet presAssocID="{2C3F7BBE-7E51-40C4-A5DD-1FF76A91CDD5}" presName="fgShape" presStyleLbl="fgShp" presStyleIdx="0" presStyleCnt="1"/>
      <dgm:spPr/>
    </dgm:pt>
    <dgm:pt modelId="{4A855AF4-061E-42AD-B180-3699C1041CE5}" type="pres">
      <dgm:prSet presAssocID="{2C3F7BBE-7E51-40C4-A5DD-1FF76A91CDD5}" presName="linComp" presStyleCnt="0"/>
      <dgm:spPr/>
    </dgm:pt>
    <dgm:pt modelId="{E5C788D4-287F-4FDF-BE4B-EC3AC2DD587A}" type="pres">
      <dgm:prSet presAssocID="{0A4CF4DC-7D16-4EBA-852B-8590B9CB8A40}" presName="compNode" presStyleCnt="0"/>
      <dgm:spPr/>
    </dgm:pt>
    <dgm:pt modelId="{78ABA216-B13C-4ECD-B573-B231BB137534}" type="pres">
      <dgm:prSet presAssocID="{0A4CF4DC-7D16-4EBA-852B-8590B9CB8A40}" presName="bkgdShape" presStyleLbl="node1" presStyleIdx="0" presStyleCnt="3"/>
      <dgm:spPr/>
      <dgm:t>
        <a:bodyPr/>
        <a:lstStyle/>
        <a:p>
          <a:endParaRPr lang="fi-FI"/>
        </a:p>
      </dgm:t>
    </dgm:pt>
    <dgm:pt modelId="{02E2C172-01EA-4099-B0F3-E669EEA3D690}" type="pres">
      <dgm:prSet presAssocID="{0A4CF4DC-7D16-4EBA-852B-8590B9CB8A40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B25BDC5-9E4F-4305-B539-427DCADBA3D0}" type="pres">
      <dgm:prSet presAssocID="{0A4CF4DC-7D16-4EBA-852B-8590B9CB8A40}" presName="invisiNode" presStyleLbl="node1" presStyleIdx="0" presStyleCnt="3"/>
      <dgm:spPr/>
    </dgm:pt>
    <dgm:pt modelId="{9C9FF965-E5AC-476C-9F4A-8CAC9FA5FBBD}" type="pres">
      <dgm:prSet presAssocID="{0A4CF4DC-7D16-4EBA-852B-8590B9CB8A40}" presName="imagNode" presStyleLbl="fgImgPlace1" presStyleIdx="0" presStyleCnt="3" custScaleX="98019" custScaleY="100722" custLinFactNeighborX="-580" custLinFactNeighborY="102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402E31BC-F7AB-4DF4-A812-DF6A62EA5F9A}" type="pres">
      <dgm:prSet presAssocID="{95B45541-F13C-4B9A-83C0-ADA7B43D68D2}" presName="sibTrans" presStyleLbl="sibTrans2D1" presStyleIdx="0" presStyleCnt="0"/>
      <dgm:spPr/>
      <dgm:t>
        <a:bodyPr/>
        <a:lstStyle/>
        <a:p>
          <a:endParaRPr lang="fi-FI"/>
        </a:p>
      </dgm:t>
    </dgm:pt>
    <dgm:pt modelId="{BF068F65-370B-4E89-B75E-558B55D80525}" type="pres">
      <dgm:prSet presAssocID="{87EF8EE3-C15A-45C2-8A10-C5C41A3AFF85}" presName="compNode" presStyleCnt="0"/>
      <dgm:spPr/>
    </dgm:pt>
    <dgm:pt modelId="{EE2AE0B0-6D9A-4477-9B3A-FCF81197C311}" type="pres">
      <dgm:prSet presAssocID="{87EF8EE3-C15A-45C2-8A10-C5C41A3AFF85}" presName="bkgdShape" presStyleLbl="node1" presStyleIdx="1" presStyleCnt="3"/>
      <dgm:spPr/>
      <dgm:t>
        <a:bodyPr/>
        <a:lstStyle/>
        <a:p>
          <a:endParaRPr lang="fi-FI"/>
        </a:p>
      </dgm:t>
    </dgm:pt>
    <dgm:pt modelId="{1AF8A370-EB4C-4729-B84B-72B88501DF47}" type="pres">
      <dgm:prSet presAssocID="{87EF8EE3-C15A-45C2-8A10-C5C41A3AFF85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97D84D4-411D-4493-8315-F94A6F7A277D}" type="pres">
      <dgm:prSet presAssocID="{87EF8EE3-C15A-45C2-8A10-C5C41A3AFF85}" presName="invisiNode" presStyleLbl="node1" presStyleIdx="1" presStyleCnt="3"/>
      <dgm:spPr/>
    </dgm:pt>
    <dgm:pt modelId="{6DF4547F-4348-40DF-A968-8A37E2B6909A}" type="pres">
      <dgm:prSet presAssocID="{87EF8EE3-C15A-45C2-8A10-C5C41A3AFF85}" presName="imagNode" presStyleLbl="fgImgPlace1" presStyleIdx="1" presStyleCnt="3" custLinFactNeighborX="1936" custLinFactNeighborY="66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BD7B22C-1729-47A3-BF09-DB4B1B0FEECD}" type="pres">
      <dgm:prSet presAssocID="{20DD3BBC-A6DF-4CDA-806A-999783B228BA}" presName="sibTrans" presStyleLbl="sibTrans2D1" presStyleIdx="0" presStyleCnt="0"/>
      <dgm:spPr/>
      <dgm:t>
        <a:bodyPr/>
        <a:lstStyle/>
        <a:p>
          <a:endParaRPr lang="fi-FI"/>
        </a:p>
      </dgm:t>
    </dgm:pt>
    <dgm:pt modelId="{517440E3-4E6D-4BD0-861B-F929ED00D213}" type="pres">
      <dgm:prSet presAssocID="{E6CD22C4-186D-46F1-8F45-00C55AD4C3B9}" presName="compNode" presStyleCnt="0"/>
      <dgm:spPr/>
    </dgm:pt>
    <dgm:pt modelId="{6B4BF2C2-2049-442B-A713-D5CDDA200AD6}" type="pres">
      <dgm:prSet presAssocID="{E6CD22C4-186D-46F1-8F45-00C55AD4C3B9}" presName="bkgdShape" presStyleLbl="node1" presStyleIdx="2" presStyleCnt="3"/>
      <dgm:spPr/>
      <dgm:t>
        <a:bodyPr/>
        <a:lstStyle/>
        <a:p>
          <a:endParaRPr lang="fi-FI"/>
        </a:p>
      </dgm:t>
    </dgm:pt>
    <dgm:pt modelId="{E6E44EB8-8EF3-46F7-B5FF-2340CC9784F9}" type="pres">
      <dgm:prSet presAssocID="{E6CD22C4-186D-46F1-8F45-00C55AD4C3B9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CBA78E4-D8EC-4472-8070-34F6601444C2}" type="pres">
      <dgm:prSet presAssocID="{E6CD22C4-186D-46F1-8F45-00C55AD4C3B9}" presName="invisiNode" presStyleLbl="node1" presStyleIdx="2" presStyleCnt="3"/>
      <dgm:spPr/>
    </dgm:pt>
    <dgm:pt modelId="{72243C17-7B8B-4D88-AA5F-2B9E481A7B93}" type="pres">
      <dgm:prSet presAssocID="{E6CD22C4-186D-46F1-8F45-00C55AD4C3B9}" presName="imagNode" presStyleLbl="fgImgPlace1" presStyleIdx="2" presStyleCnt="3" custLinFactNeighborX="-315" custLinFactNeighborY="66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</dgm:ptLst>
  <dgm:cxnLst>
    <dgm:cxn modelId="{46BE24F4-818F-44C3-B5DB-97A48279808D}" type="presOf" srcId="{2C3F7BBE-7E51-40C4-A5DD-1FF76A91CDD5}" destId="{574FE53B-6334-4ECD-825F-E510F5B75F09}" srcOrd="0" destOrd="0" presId="urn:microsoft.com/office/officeart/2005/8/layout/hList7"/>
    <dgm:cxn modelId="{04F31470-71FA-4950-9379-443E2A39469B}" srcId="{2C3F7BBE-7E51-40C4-A5DD-1FF76A91CDD5}" destId="{E6CD22C4-186D-46F1-8F45-00C55AD4C3B9}" srcOrd="2" destOrd="0" parTransId="{42354D82-2B56-4C2D-8B81-A3B8B25F0A1E}" sibTransId="{E300A85A-A90F-46C1-AD94-FCC6F633869D}"/>
    <dgm:cxn modelId="{7A0332A6-F99F-40E6-87A1-C4D95BF7E4BF}" type="presOf" srcId="{E6CD22C4-186D-46F1-8F45-00C55AD4C3B9}" destId="{6B4BF2C2-2049-442B-A713-D5CDDA200AD6}" srcOrd="0" destOrd="0" presId="urn:microsoft.com/office/officeart/2005/8/layout/hList7"/>
    <dgm:cxn modelId="{57566B25-C166-431E-804E-777D89B82D8C}" type="presOf" srcId="{95B45541-F13C-4B9A-83C0-ADA7B43D68D2}" destId="{402E31BC-F7AB-4DF4-A812-DF6A62EA5F9A}" srcOrd="0" destOrd="0" presId="urn:microsoft.com/office/officeart/2005/8/layout/hList7"/>
    <dgm:cxn modelId="{69C6108E-760D-4882-9B74-6B339966D1D6}" type="presOf" srcId="{0A4CF4DC-7D16-4EBA-852B-8590B9CB8A40}" destId="{02E2C172-01EA-4099-B0F3-E669EEA3D690}" srcOrd="1" destOrd="0" presId="urn:microsoft.com/office/officeart/2005/8/layout/hList7"/>
    <dgm:cxn modelId="{F63652B4-756F-4291-974F-A8FAE0088EA6}" type="presOf" srcId="{20DD3BBC-A6DF-4CDA-806A-999783B228BA}" destId="{1BD7B22C-1729-47A3-BF09-DB4B1B0FEECD}" srcOrd="0" destOrd="0" presId="urn:microsoft.com/office/officeart/2005/8/layout/hList7"/>
    <dgm:cxn modelId="{BC8F7E3F-6998-4C7B-AE87-21812280EE39}" type="presOf" srcId="{E6CD22C4-186D-46F1-8F45-00C55AD4C3B9}" destId="{E6E44EB8-8EF3-46F7-B5FF-2340CC9784F9}" srcOrd="1" destOrd="0" presId="urn:microsoft.com/office/officeart/2005/8/layout/hList7"/>
    <dgm:cxn modelId="{9F44E584-0E80-483A-AA5B-EB33A0846C43}" type="presOf" srcId="{87EF8EE3-C15A-45C2-8A10-C5C41A3AFF85}" destId="{EE2AE0B0-6D9A-4477-9B3A-FCF81197C311}" srcOrd="0" destOrd="0" presId="urn:microsoft.com/office/officeart/2005/8/layout/hList7"/>
    <dgm:cxn modelId="{462CF109-B167-41F9-86DB-B6649323CAA2}" type="presOf" srcId="{87EF8EE3-C15A-45C2-8A10-C5C41A3AFF85}" destId="{1AF8A370-EB4C-4729-B84B-72B88501DF47}" srcOrd="1" destOrd="0" presId="urn:microsoft.com/office/officeart/2005/8/layout/hList7"/>
    <dgm:cxn modelId="{BCF6379D-F875-4EC5-9648-B9B4D549A497}" srcId="{2C3F7BBE-7E51-40C4-A5DD-1FF76A91CDD5}" destId="{87EF8EE3-C15A-45C2-8A10-C5C41A3AFF85}" srcOrd="1" destOrd="0" parTransId="{EA2C0C21-3AD2-450F-854A-FF521476E6F1}" sibTransId="{20DD3BBC-A6DF-4CDA-806A-999783B228BA}"/>
    <dgm:cxn modelId="{B76A6C43-558D-4CC2-937E-736FFC5B49A8}" srcId="{2C3F7BBE-7E51-40C4-A5DD-1FF76A91CDD5}" destId="{0A4CF4DC-7D16-4EBA-852B-8590B9CB8A40}" srcOrd="0" destOrd="0" parTransId="{8C18D82F-DEEF-4154-A2CD-69A5703211F7}" sibTransId="{95B45541-F13C-4B9A-83C0-ADA7B43D68D2}"/>
    <dgm:cxn modelId="{81D6933A-8810-40DD-8C6C-2A68C1C85426}" type="presOf" srcId="{0A4CF4DC-7D16-4EBA-852B-8590B9CB8A40}" destId="{78ABA216-B13C-4ECD-B573-B231BB137534}" srcOrd="0" destOrd="0" presId="urn:microsoft.com/office/officeart/2005/8/layout/hList7"/>
    <dgm:cxn modelId="{F95F8CE7-A40C-48A6-9922-EA942AE61E49}" type="presParOf" srcId="{574FE53B-6334-4ECD-825F-E510F5B75F09}" destId="{80F0633B-F2FE-433F-9651-5DA90BCA435D}" srcOrd="0" destOrd="0" presId="urn:microsoft.com/office/officeart/2005/8/layout/hList7"/>
    <dgm:cxn modelId="{3F25DA42-DA7E-44BF-97D4-5B543E14D2F3}" type="presParOf" srcId="{574FE53B-6334-4ECD-825F-E510F5B75F09}" destId="{4A855AF4-061E-42AD-B180-3699C1041CE5}" srcOrd="1" destOrd="0" presId="urn:microsoft.com/office/officeart/2005/8/layout/hList7"/>
    <dgm:cxn modelId="{264127B5-304C-49BD-A69B-2F098A6BA040}" type="presParOf" srcId="{4A855AF4-061E-42AD-B180-3699C1041CE5}" destId="{E5C788D4-287F-4FDF-BE4B-EC3AC2DD587A}" srcOrd="0" destOrd="0" presId="urn:microsoft.com/office/officeart/2005/8/layout/hList7"/>
    <dgm:cxn modelId="{AEFAA944-C74E-4703-A072-7671833301C4}" type="presParOf" srcId="{E5C788D4-287F-4FDF-BE4B-EC3AC2DD587A}" destId="{78ABA216-B13C-4ECD-B573-B231BB137534}" srcOrd="0" destOrd="0" presId="urn:microsoft.com/office/officeart/2005/8/layout/hList7"/>
    <dgm:cxn modelId="{4A375B45-0169-4473-A5FF-1492D3FA0564}" type="presParOf" srcId="{E5C788D4-287F-4FDF-BE4B-EC3AC2DD587A}" destId="{02E2C172-01EA-4099-B0F3-E669EEA3D690}" srcOrd="1" destOrd="0" presId="urn:microsoft.com/office/officeart/2005/8/layout/hList7"/>
    <dgm:cxn modelId="{9E1C5762-3D08-4FFB-B3EF-467F1CCB80CE}" type="presParOf" srcId="{E5C788D4-287F-4FDF-BE4B-EC3AC2DD587A}" destId="{BB25BDC5-9E4F-4305-B539-427DCADBA3D0}" srcOrd="2" destOrd="0" presId="urn:microsoft.com/office/officeart/2005/8/layout/hList7"/>
    <dgm:cxn modelId="{DEE54CB5-4C57-4EFC-A1BC-582294D6700D}" type="presParOf" srcId="{E5C788D4-287F-4FDF-BE4B-EC3AC2DD587A}" destId="{9C9FF965-E5AC-476C-9F4A-8CAC9FA5FBBD}" srcOrd="3" destOrd="0" presId="urn:microsoft.com/office/officeart/2005/8/layout/hList7"/>
    <dgm:cxn modelId="{BF8B3C4D-8B9A-4E99-8ED2-74686067447B}" type="presParOf" srcId="{4A855AF4-061E-42AD-B180-3699C1041CE5}" destId="{402E31BC-F7AB-4DF4-A812-DF6A62EA5F9A}" srcOrd="1" destOrd="0" presId="urn:microsoft.com/office/officeart/2005/8/layout/hList7"/>
    <dgm:cxn modelId="{F8F4CE54-2582-4051-862E-8754B35D311F}" type="presParOf" srcId="{4A855AF4-061E-42AD-B180-3699C1041CE5}" destId="{BF068F65-370B-4E89-B75E-558B55D80525}" srcOrd="2" destOrd="0" presId="urn:microsoft.com/office/officeart/2005/8/layout/hList7"/>
    <dgm:cxn modelId="{4FA66226-8951-44BB-95FA-FD9AC83D9C4E}" type="presParOf" srcId="{BF068F65-370B-4E89-B75E-558B55D80525}" destId="{EE2AE0B0-6D9A-4477-9B3A-FCF81197C311}" srcOrd="0" destOrd="0" presId="urn:microsoft.com/office/officeart/2005/8/layout/hList7"/>
    <dgm:cxn modelId="{CA363BA8-645B-4655-BA8E-3B756E13DBAB}" type="presParOf" srcId="{BF068F65-370B-4E89-B75E-558B55D80525}" destId="{1AF8A370-EB4C-4729-B84B-72B88501DF47}" srcOrd="1" destOrd="0" presId="urn:microsoft.com/office/officeart/2005/8/layout/hList7"/>
    <dgm:cxn modelId="{1C0FAFE6-DE0B-4A26-A339-71BC1A6AB303}" type="presParOf" srcId="{BF068F65-370B-4E89-B75E-558B55D80525}" destId="{E97D84D4-411D-4493-8315-F94A6F7A277D}" srcOrd="2" destOrd="0" presId="urn:microsoft.com/office/officeart/2005/8/layout/hList7"/>
    <dgm:cxn modelId="{B07444DF-E336-4A43-860E-8B8BCA55C011}" type="presParOf" srcId="{BF068F65-370B-4E89-B75E-558B55D80525}" destId="{6DF4547F-4348-40DF-A968-8A37E2B6909A}" srcOrd="3" destOrd="0" presId="urn:microsoft.com/office/officeart/2005/8/layout/hList7"/>
    <dgm:cxn modelId="{CF2760AC-C25D-4A3B-B5B1-551C5514665F}" type="presParOf" srcId="{4A855AF4-061E-42AD-B180-3699C1041CE5}" destId="{1BD7B22C-1729-47A3-BF09-DB4B1B0FEECD}" srcOrd="3" destOrd="0" presId="urn:microsoft.com/office/officeart/2005/8/layout/hList7"/>
    <dgm:cxn modelId="{3CF63EAD-BFE3-4FC1-98A2-B70B383966EB}" type="presParOf" srcId="{4A855AF4-061E-42AD-B180-3699C1041CE5}" destId="{517440E3-4E6D-4BD0-861B-F929ED00D213}" srcOrd="4" destOrd="0" presId="urn:microsoft.com/office/officeart/2005/8/layout/hList7"/>
    <dgm:cxn modelId="{D8E02DB5-C33F-433E-B30D-CEF377ECA999}" type="presParOf" srcId="{517440E3-4E6D-4BD0-861B-F929ED00D213}" destId="{6B4BF2C2-2049-442B-A713-D5CDDA200AD6}" srcOrd="0" destOrd="0" presId="urn:microsoft.com/office/officeart/2005/8/layout/hList7"/>
    <dgm:cxn modelId="{9C6F58C7-7374-4663-85E8-2FC520A8D836}" type="presParOf" srcId="{517440E3-4E6D-4BD0-861B-F929ED00D213}" destId="{E6E44EB8-8EF3-46F7-B5FF-2340CC9784F9}" srcOrd="1" destOrd="0" presId="urn:microsoft.com/office/officeart/2005/8/layout/hList7"/>
    <dgm:cxn modelId="{1C9D44B0-86BE-4EE5-BF4E-DDCD3C1C0042}" type="presParOf" srcId="{517440E3-4E6D-4BD0-861B-F929ED00D213}" destId="{8CBA78E4-D8EC-4472-8070-34F6601444C2}" srcOrd="2" destOrd="0" presId="urn:microsoft.com/office/officeart/2005/8/layout/hList7"/>
    <dgm:cxn modelId="{7E9220F8-7B37-49DD-B050-D019CD648613}" type="presParOf" srcId="{517440E3-4E6D-4BD0-861B-F929ED00D213}" destId="{72243C17-7B8B-4D88-AA5F-2B9E481A7B9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DB5B2C5-851F-4A06-87B2-649436555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8A06A27D-6CE4-4D47-8936-7E7A0A19A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DC990263-4A39-47CE-BA4D-06937581D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187D973-545A-4360-83AF-D1D1CD16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7D1F141A-A609-468F-B357-68B30F990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56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B3BC469-90BC-44DE-86F0-19F2D80CF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BECC5C5B-EA3E-47A9-9584-081D7BC85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AD1D2B51-66E0-4376-8F8E-E8A8381BF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8C675B81-93CC-43FB-A753-5D960C973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16B1ACE1-6F90-4CF4-A0CD-94DD4F3E8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65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xmlns="" id="{AEA5B2FD-A1E6-416B-932E-933D1EA16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849B693D-E91B-4C34-958A-E36B262C9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7D432138-F95F-4EC4-99BC-6AA04335C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42D30818-E76B-46A5-9F1F-B93B65F2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FD4200A5-2C67-4EA8-83CB-14E2591E2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66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07B4728-34E9-4E2A-9CA6-CF583E27E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6CB6074E-F4A3-4EAF-98E4-5FF98C0E2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485FB2CB-F216-4FC9-877A-5F5D0F0EE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EA4C7BD8-9D67-423A-9231-4C9EA2D44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3572F22A-99BC-46FD-95E5-94863B54A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930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F449AE5-AFBB-479E-B075-13A4DCFB6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99E19006-3767-4C87-9897-E35C5FFC4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B358DAC6-9137-4C6D-BEC0-9FE15FEA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C73771D2-195C-44CE-BCAF-169D59572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8021E7C9-B3F1-4629-9C9F-6B999FEB3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32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2110FBD-DE5C-4762-9887-6695250E8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842A47F-D0F7-447B-B80F-C07592D2E9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91A2F331-6303-46A0-AF7D-6E86D766D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3392E212-17FF-4147-869A-120D381C4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B3397933-4D1E-473E-84BB-B176E9D0C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CAA7B88B-B06F-4B82-984B-2B82E6FB0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80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AAA7937E-A6FA-4444-AE4C-F2B14AA89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C224C3D8-44D6-41B6-A694-42E7059A8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ECC8D692-3234-4ACB-9516-B7321CD89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8FE1AB7D-B618-4B85-82DA-1B89816FD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A8472558-9FA7-4AA2-BC62-D147435DA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xmlns="" id="{C6C08031-3453-4B3D-AC3D-EA47D0F02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xmlns="" id="{0E36868A-49F1-44F1-8403-FF3231EC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xmlns="" id="{36DF8A6A-1F49-44D5-B422-A46F22E12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713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AF1EB2D-0C92-40A1-AEFE-72B11A1F7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xmlns="" id="{10D23547-22E0-4135-99E6-6C35944B0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xmlns="" id="{8DC271D4-42EF-488A-BF3F-6378E8B97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xmlns="" id="{33C5C5D8-B316-4D84-AB82-E1F776726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720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xmlns="" id="{E65C1A68-9F43-4DA5-A681-C0F2AC70F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xmlns="" id="{CFC258EE-7A10-4AA7-9654-26FE37D40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xmlns="" id="{337791A7-5BC7-47BD-8B44-F1685111B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351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2161EB7-505E-493F-8037-7B5211FAF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F06F4CA8-A256-450D-AE61-5BEBE36E7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6B4165E4-A6A3-49D2-A493-49EA7263A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17E71240-04B1-459B-B348-5CA08070C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4100DBBD-32A5-48CE-80ED-9DD1D26B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34447033-69C0-48C6-9837-F5608093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651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3EB1E7C8-C81F-48DA-B731-E1AB3AE38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xmlns="" id="{00C7D3C3-1585-4AAA-8C1A-F15FBF319E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E251B693-563D-4201-995E-368A20D3E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B0F7F52F-B9DB-494F-BAB4-59DAA832D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5EC6C3CE-6E46-457C-BB79-5A034C000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3AA3F2E6-4E5E-46D6-A889-6619672B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05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xmlns="" id="{F8CC39D5-E13D-47CB-A0D1-C6B3C4E77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213CECB0-8874-47C6-9246-34200167F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0B1EDF0C-EFFF-4EDA-AE15-E1AF61733E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F73CD-0EA0-4C7A-B76E-367ACE2FDB60}" type="datetimeFigureOut">
              <a:rPr lang="fi-FI" smtClean="0"/>
              <a:t>7.2.2019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49705BE-492B-4C81-978C-90CD1FDE3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F799522D-412B-437A-8CE3-47AD3DC880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7A118-B84D-4190-A90F-FBE8FC9E67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97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2243D4A-8383-46FA-B27D-A4FB54012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i-FI" sz="3600" b="1" dirty="0"/>
              <a:t>Terveysviestintä</a:t>
            </a:r>
            <a:br>
              <a:rPr lang="fi-FI" sz="3600" b="1" dirty="0"/>
            </a:br>
            <a:r>
              <a:rPr lang="fi-FI" sz="2200" b="1" dirty="0"/>
              <a:t>- terveyttä edistävä viestintä (WHO) TAI kaikki terveyttä/sairautta koskeva viestintä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2054E505-A617-45C6-88A6-2E6B0254A3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139686"/>
            <a:ext cx="6198704" cy="5718313"/>
          </a:xfrm>
        </p:spPr>
        <p:txBody>
          <a:bodyPr>
            <a:normAutofit/>
          </a:bodyPr>
          <a:lstStyle/>
          <a:p>
            <a:endParaRPr lang="fi-FI" sz="2000" dirty="0"/>
          </a:p>
          <a:p>
            <a:r>
              <a:rPr lang="fi-FI" sz="2000" b="1" dirty="0"/>
              <a:t>Terveyteen, sairauteen, lääketieteeseen ja terveydenhuoltoon </a:t>
            </a:r>
            <a:r>
              <a:rPr lang="fi-FI" sz="2000" dirty="0"/>
              <a:t>liittyvä viestintä</a:t>
            </a:r>
          </a:p>
          <a:p>
            <a:pPr>
              <a:buFontTx/>
              <a:buChar char="-"/>
            </a:pPr>
            <a:r>
              <a:rPr lang="fi-FI" sz="2000" dirty="0"/>
              <a:t>esim. potilaan lääkäriltä saama tieto, hoitohenkilökunnan viestintä, kriisiviestintä, viralliset tiedotteet, ohjeet, suositukset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C6180BEF-56D1-4A91-87F2-AE2716A5E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139686"/>
            <a:ext cx="6019801" cy="56418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2000" dirty="0"/>
          </a:p>
          <a:p>
            <a:r>
              <a:rPr lang="fi-FI" sz="2000" b="1" dirty="0"/>
              <a:t>Kaikki</a:t>
            </a:r>
            <a:r>
              <a:rPr lang="fi-FI" sz="2000" dirty="0"/>
              <a:t> terveyteen ja sairauteen liittyvä </a:t>
            </a:r>
            <a:r>
              <a:rPr lang="fi-FI" sz="2000" b="1" dirty="0"/>
              <a:t>yksityinen ja julkinen </a:t>
            </a:r>
            <a:r>
              <a:rPr lang="fi-FI" sz="2000" dirty="0"/>
              <a:t>viestintä</a:t>
            </a:r>
          </a:p>
          <a:p>
            <a:pPr>
              <a:buFontTx/>
              <a:buChar char="-"/>
            </a:pPr>
            <a:r>
              <a:rPr lang="fi-FI" sz="2000" dirty="0"/>
              <a:t>kanavia: tv, radio, elokuvat, lehdet, internet, SOME, keskustelut, mainonta, kuvat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xmlns="" id="{6556D3BA-BD24-4B48-976A-EEBCCBC46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141238"/>
            <a:ext cx="6172198" cy="3743651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xmlns="" id="{8CA84A44-4984-44F1-804C-895D5A72A5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8331" y="2851687"/>
            <a:ext cx="3661479" cy="4033203"/>
          </a:xfrm>
          <a:prstGeom prst="rect">
            <a:avLst/>
          </a:prstGeom>
        </p:spPr>
      </p:pic>
      <p:graphicFrame>
        <p:nvGraphicFramePr>
          <p:cNvPr id="7" name="Kaaviokuva 6">
            <a:extLst>
              <a:ext uri="{FF2B5EF4-FFF2-40B4-BE49-F238E27FC236}">
                <a16:creationId xmlns:a16="http://schemas.microsoft.com/office/drawing/2014/main" xmlns="" id="{EBAECAE8-BEA4-4B6E-97B3-B35C1E1DB2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4030632"/>
              </p:ext>
            </p:extLst>
          </p:nvPr>
        </p:nvGraphicFramePr>
        <p:xfrm>
          <a:off x="2067338" y="728870"/>
          <a:ext cx="8092661" cy="5409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2166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xmlns="" id="{68439078-A7BD-4CCF-9A75-EB191C9CB0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399684"/>
              </p:ext>
            </p:extLst>
          </p:nvPr>
        </p:nvGraphicFramePr>
        <p:xfrm>
          <a:off x="1" y="781878"/>
          <a:ext cx="11953460" cy="6076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491539FA-C833-4B7C-A362-CE65E23BF016}"/>
              </a:ext>
            </a:extLst>
          </p:cNvPr>
          <p:cNvSpPr txBox="1"/>
          <p:nvPr/>
        </p:nvSpPr>
        <p:spPr>
          <a:xfrm>
            <a:off x="2570922" y="197103"/>
            <a:ext cx="7063409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3200" b="1" dirty="0">
                <a:solidFill>
                  <a:schemeClr val="bg1"/>
                </a:solidFill>
              </a:rPr>
              <a:t>Terveysviestintä voi olla…</a:t>
            </a:r>
          </a:p>
        </p:txBody>
      </p:sp>
    </p:spTree>
    <p:extLst>
      <p:ext uri="{BB962C8B-B14F-4D97-AF65-F5344CB8AC3E}">
        <p14:creationId xmlns:p14="http://schemas.microsoft.com/office/powerpoint/2010/main" val="4242879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xmlns="" id="{2249D736-1F7C-4703-97FD-E8B1028B6F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438234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8B15827C-75BE-4DEA-9A00-FE8610925C94}"/>
              </a:ext>
            </a:extLst>
          </p:cNvPr>
          <p:cNvSpPr txBox="1"/>
          <p:nvPr/>
        </p:nvSpPr>
        <p:spPr>
          <a:xfrm>
            <a:off x="2531166" y="5804453"/>
            <a:ext cx="9501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Terveyttä edistävä viestintä terveyden eri tasoilla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xmlns="" id="{3BD84926-F40C-4A63-90CE-57EB390EF374}"/>
              </a:ext>
            </a:extLst>
          </p:cNvPr>
          <p:cNvSpPr txBox="1"/>
          <p:nvPr/>
        </p:nvSpPr>
        <p:spPr>
          <a:xfrm>
            <a:off x="861391" y="0"/>
            <a:ext cx="23986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/>
              <a:t>Yhteiskunta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xmlns="" id="{384431D5-87BD-4E86-92FE-8F8286B40834}"/>
              </a:ext>
            </a:extLst>
          </p:cNvPr>
          <p:cNvSpPr txBox="1"/>
          <p:nvPr/>
        </p:nvSpPr>
        <p:spPr>
          <a:xfrm>
            <a:off x="5088835" y="0"/>
            <a:ext cx="219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/>
              <a:t>Yhteisö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xmlns="" id="{2EA31AF8-2783-445E-BBB0-2CCEE73F472F}"/>
              </a:ext>
            </a:extLst>
          </p:cNvPr>
          <p:cNvSpPr txBox="1"/>
          <p:nvPr/>
        </p:nvSpPr>
        <p:spPr>
          <a:xfrm>
            <a:off x="9448800" y="26504"/>
            <a:ext cx="1484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/>
              <a:t>Yksilö</a:t>
            </a:r>
          </a:p>
        </p:txBody>
      </p:sp>
    </p:spTree>
    <p:extLst>
      <p:ext uri="{BB962C8B-B14F-4D97-AF65-F5344CB8AC3E}">
        <p14:creationId xmlns:p14="http://schemas.microsoft.com/office/powerpoint/2010/main" val="27799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F4FD8052-69C9-4F1C-912D-809A20FF9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fi-FI" sz="3200" b="1" dirty="0">
                <a:solidFill>
                  <a:schemeClr val="bg1"/>
                </a:solidFill>
              </a:rPr>
              <a:t>Terveyskampanjat </a:t>
            </a:r>
            <a:r>
              <a:rPr lang="fi-FI" dirty="0">
                <a:solidFill>
                  <a:schemeClr val="bg1"/>
                </a:solidFill>
              </a:rPr>
              <a:t/>
            </a:r>
            <a:br>
              <a:rPr lang="fi-FI" dirty="0">
                <a:solidFill>
                  <a:schemeClr val="bg1"/>
                </a:solidFill>
              </a:rPr>
            </a:br>
            <a:r>
              <a:rPr lang="fi-FI" sz="3200" b="1" dirty="0">
                <a:solidFill>
                  <a:schemeClr val="bg1"/>
                </a:solidFill>
              </a:rPr>
              <a:t>Hyötyjä?                                                Haittoja?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E0620000-F048-41F7-A907-7BF7350631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325562"/>
            <a:ext cx="6172200" cy="5532437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endParaRPr lang="fi-FI" sz="2400" dirty="0"/>
          </a:p>
          <a:p>
            <a:r>
              <a:rPr lang="fi-FI" sz="2400" dirty="0"/>
              <a:t>Viesti saa paljon huomiota</a:t>
            </a:r>
          </a:p>
          <a:p>
            <a:r>
              <a:rPr lang="fi-FI" sz="2400" dirty="0"/>
              <a:t>Saavuttaa suuren joukon ihmisiä</a:t>
            </a:r>
          </a:p>
          <a:p>
            <a:r>
              <a:rPr lang="fi-FI" sz="2400" dirty="0"/>
              <a:t>Lisää terveystietoja</a:t>
            </a:r>
          </a:p>
          <a:p>
            <a:r>
              <a:rPr lang="fi-FI" sz="2400" dirty="0"/>
              <a:t>Vahvistaa terveellisiä asenteita</a:t>
            </a:r>
          </a:p>
          <a:p>
            <a:r>
              <a:rPr lang="fi-FI" sz="2400" dirty="0"/>
              <a:t>Vaikuttaa terveyskäyttäytymiseen</a:t>
            </a:r>
          </a:p>
          <a:p>
            <a:r>
              <a:rPr lang="fi-FI" sz="2400" dirty="0"/>
              <a:t>Melko helppo toteuttaa edullisesti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20BD524C-BB66-4B2F-A353-4CE97A824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25564"/>
            <a:ext cx="6019800" cy="55324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400" dirty="0"/>
              <a:t>Viesti voi tuntua alistavalta, ylhäältä annetulta</a:t>
            </a:r>
          </a:p>
          <a:p>
            <a:r>
              <a:rPr lang="fi-FI" sz="2400" dirty="0"/>
              <a:t>Voi leimata jotakin väestöryhmää negatiivisesti</a:t>
            </a:r>
          </a:p>
          <a:p>
            <a:r>
              <a:rPr lang="fi-FI" sz="2400" dirty="0"/>
              <a:t>Voi aiheuttaa ahdistuneisuutta</a:t>
            </a:r>
          </a:p>
          <a:p>
            <a:r>
              <a:rPr lang="fi-FI" sz="2400" dirty="0"/>
              <a:t>Voi aiheuttaa eettisiä ristiriitoja – esim. jonkun tuotteen mainostaminen kampanjan yhteydessä</a:t>
            </a:r>
          </a:p>
        </p:txBody>
      </p:sp>
    </p:spTree>
    <p:extLst>
      <p:ext uri="{BB962C8B-B14F-4D97-AF65-F5344CB8AC3E}">
        <p14:creationId xmlns:p14="http://schemas.microsoft.com/office/powerpoint/2010/main" val="1077380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F3BBC56-908E-4ECB-9F27-138993160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55050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i-FI" sz="3200" b="1" dirty="0">
                <a:solidFill>
                  <a:schemeClr val="bg1"/>
                </a:solidFill>
              </a:rPr>
              <a:t>Terveyskasvatus ja –opetus</a:t>
            </a:r>
            <a:br>
              <a:rPr lang="fi-FI" sz="3200" b="1" dirty="0">
                <a:solidFill>
                  <a:schemeClr val="bg1"/>
                </a:solidFill>
              </a:rPr>
            </a:br>
            <a:r>
              <a:rPr lang="fi-FI" sz="3200" b="1" dirty="0">
                <a:solidFill>
                  <a:schemeClr val="bg1"/>
                </a:solidFill>
              </a:rPr>
              <a:t/>
            </a:r>
            <a:br>
              <a:rPr lang="fi-FI" sz="3200" b="1" dirty="0">
                <a:solidFill>
                  <a:schemeClr val="bg1"/>
                </a:solidFill>
              </a:rPr>
            </a:br>
            <a:r>
              <a:rPr lang="fi-FI" sz="3200" b="1" dirty="0">
                <a:solidFill>
                  <a:schemeClr val="bg1"/>
                </a:solidFill>
              </a:rPr>
              <a:t>Hyötyjä?                                                    Haittoja?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7764800D-C7A9-4DEA-B533-453B40801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550504"/>
            <a:ext cx="6019800" cy="530749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endParaRPr lang="fi-FI" dirty="0"/>
          </a:p>
          <a:p>
            <a:r>
              <a:rPr lang="fi-FI" sz="2400" dirty="0"/>
              <a:t>Perustuu tutkimukseen</a:t>
            </a:r>
          </a:p>
          <a:p>
            <a:r>
              <a:rPr lang="fi-FI" sz="2400" dirty="0"/>
              <a:t>Viesti on kohdennettu, esim. eri ikäiset</a:t>
            </a:r>
          </a:p>
          <a:p>
            <a:r>
              <a:rPr lang="fi-FI" sz="2400" dirty="0"/>
              <a:t>Vastaanottajan tarpeet ja vastaanottokyky kartoitettu</a:t>
            </a:r>
          </a:p>
          <a:p>
            <a:r>
              <a:rPr lang="fi-FI" sz="2400" dirty="0"/>
              <a:t>Vuorovaikutteista</a:t>
            </a:r>
          </a:p>
          <a:p>
            <a:r>
              <a:rPr lang="fi-FI" sz="2400" dirty="0"/>
              <a:t>Suunnitelmallista ja usein jatkuvaa</a:t>
            </a:r>
          </a:p>
          <a:p>
            <a:r>
              <a:rPr lang="fi-FI" sz="2400" dirty="0"/>
              <a:t>Tuottaa terveysosaamista, tietoja, taitoja, asennetta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089B90AF-F094-4C19-96BE-BCC1DBDDD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1550503"/>
            <a:ext cx="6172200" cy="53074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fi-FI" dirty="0"/>
          </a:p>
          <a:p>
            <a:r>
              <a:rPr lang="fi-FI" sz="2400" dirty="0"/>
              <a:t>Ei tavoita kaikkia</a:t>
            </a:r>
          </a:p>
          <a:p>
            <a:r>
              <a:rPr lang="fi-FI" sz="2400" dirty="0"/>
              <a:t>Ei aina laadukasta, monipuolista, innostavaa</a:t>
            </a:r>
          </a:p>
          <a:p>
            <a:r>
              <a:rPr lang="fi-FI" sz="2400" dirty="0"/>
              <a:t>Omaksutut taidot voivat olla virheellisiä</a:t>
            </a:r>
          </a:p>
          <a:p>
            <a:r>
              <a:rPr lang="fi-FI" sz="2400" dirty="0"/>
              <a:t>Ei koeta tärkeänä</a:t>
            </a:r>
          </a:p>
        </p:txBody>
      </p:sp>
    </p:spTree>
    <p:extLst>
      <p:ext uri="{BB962C8B-B14F-4D97-AF65-F5344CB8AC3E}">
        <p14:creationId xmlns:p14="http://schemas.microsoft.com/office/powerpoint/2010/main" val="3098775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014587A-5CDD-42EC-82E7-A69149AF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099235" cy="132556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i-FI" sz="3200" b="1" dirty="0">
                <a:solidFill>
                  <a:schemeClr val="bg1"/>
                </a:solidFill>
              </a:rPr>
              <a:t>Terveysneuvonta</a:t>
            </a:r>
            <a:br>
              <a:rPr lang="fi-FI" sz="3200" b="1" dirty="0">
                <a:solidFill>
                  <a:schemeClr val="bg1"/>
                </a:solidFill>
              </a:rPr>
            </a:br>
            <a:r>
              <a:rPr lang="fi-FI" sz="3200" b="1" dirty="0">
                <a:solidFill>
                  <a:schemeClr val="bg1"/>
                </a:solidFill>
              </a:rPr>
              <a:t>Hyötyjä?                                                     Haittoja?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E71EC967-C219-47E0-9144-B8F0BA207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325563"/>
            <a:ext cx="6019800" cy="553243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400" dirty="0"/>
              <a:t>Kohdistuu yksilöön tai pienyhteisöön</a:t>
            </a:r>
          </a:p>
          <a:p>
            <a:r>
              <a:rPr lang="fi-FI" sz="2400" dirty="0"/>
              <a:t>Vastavuoroinen dialogi</a:t>
            </a:r>
          </a:p>
          <a:p>
            <a:r>
              <a:rPr lang="fi-FI" sz="2400" dirty="0"/>
              <a:t>Voimaannuttaa</a:t>
            </a:r>
          </a:p>
          <a:p>
            <a:r>
              <a:rPr lang="fi-FI" sz="2400" dirty="0"/>
              <a:t>Tuttu ”neuvonantaja” luo turvallisuutta</a:t>
            </a:r>
          </a:p>
          <a:p>
            <a:r>
              <a:rPr lang="fi-FI" sz="2400" dirty="0"/>
              <a:t>Salassapitovelvollisuus luo luottamusta</a:t>
            </a:r>
          </a:p>
          <a:p>
            <a:r>
              <a:rPr lang="fi-FI" sz="2400" dirty="0"/>
              <a:t>Perustuu asiantuntijuuteen ja luotettavaan tietoon</a:t>
            </a:r>
          </a:p>
          <a:p>
            <a:r>
              <a:rPr lang="fi-FI" sz="2400" dirty="0"/>
              <a:t>Osa terveydenhoitojärjestelmää</a:t>
            </a:r>
          </a:p>
          <a:p>
            <a:r>
              <a:rPr lang="fi-FI" sz="2400" dirty="0"/>
              <a:t>Takana ammattitutkinto ja hoitolupa</a:t>
            </a:r>
          </a:p>
          <a:p>
            <a:r>
              <a:rPr lang="fi-FI" sz="2400" dirty="0"/>
              <a:t>Sähköisyys lisää saavutettavuutta</a:t>
            </a:r>
          </a:p>
          <a:p>
            <a:r>
              <a:rPr lang="fi-FI" sz="2400" dirty="0"/>
              <a:t>Terveysteknologialaitteet tukevat neuvontaa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DF2E46EF-D86E-4682-9E68-51D18B24A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1325563"/>
            <a:ext cx="6172200" cy="55324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2400" dirty="0"/>
              <a:t>Vaihtuvat henkilöt luovat epävarmuutta</a:t>
            </a:r>
          </a:p>
          <a:p>
            <a:r>
              <a:rPr lang="fi-FI" sz="2400" dirty="0"/>
              <a:t>Liian tuttu / liian vieras henkilö – arkaluontoiset asiat</a:t>
            </a:r>
          </a:p>
          <a:p>
            <a:r>
              <a:rPr lang="fi-FI" sz="2400" dirty="0"/>
              <a:t>Koetaan holhoavana</a:t>
            </a:r>
          </a:p>
          <a:p>
            <a:r>
              <a:rPr lang="fi-FI" sz="2400" dirty="0"/>
              <a:t>Vastaanotto voi olla maksullista ja vaatia ajanvarauksen</a:t>
            </a:r>
          </a:p>
          <a:p>
            <a:r>
              <a:rPr lang="fi-FI" sz="2400" dirty="0"/>
              <a:t>Vastaanotto voi olla vaikeasti saavutettavissa</a:t>
            </a:r>
          </a:p>
          <a:p>
            <a:r>
              <a:rPr lang="fi-FI" sz="2400" dirty="0"/>
              <a:t>Vastaanottoaika rajallinen</a:t>
            </a:r>
          </a:p>
          <a:p>
            <a:r>
              <a:rPr lang="fi-FI" sz="2400" dirty="0"/>
              <a:t>Vuorovaikutus hankalaa – esim. kielimuuri, aistivamma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6354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326</Words>
  <Application>Microsoft Office PowerPoint</Application>
  <PresentationFormat>Laajakuva</PresentationFormat>
  <Paragraphs>82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Terveysviestintä - terveyttä edistävä viestintä (WHO) TAI kaikki terveyttä/sairautta koskeva viestintä</vt:lpstr>
      <vt:lpstr>PowerPoint-esitys</vt:lpstr>
      <vt:lpstr>PowerPoint-esitys</vt:lpstr>
      <vt:lpstr>Terveyskampanjat  Hyötyjä?                                                Haittoja?</vt:lpstr>
      <vt:lpstr>Terveyskasvatus ja –opetus  Hyötyjä?                                                    Haittoja?</vt:lpstr>
      <vt:lpstr>Terveysneuvonta Hyötyjä?                                                     Haittoja?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Sannaleena Sirola</dc:creator>
  <cp:lastModifiedBy>oppilas lukio</cp:lastModifiedBy>
  <cp:revision>16</cp:revision>
  <dcterms:created xsi:type="dcterms:W3CDTF">2018-02-06T15:34:44Z</dcterms:created>
  <dcterms:modified xsi:type="dcterms:W3CDTF">2019-02-07T16:32:30Z</dcterms:modified>
</cp:coreProperties>
</file>