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1" r:id="rId2"/>
    <p:sldMasterId id="2147483798" r:id="rId3"/>
    <p:sldMasterId id="2147483805" r:id="rId4"/>
  </p:sldMasterIdLst>
  <p:notesMasterIdLst>
    <p:notesMasterId r:id="rId10"/>
  </p:notes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6967-CDCB-4166-981C-91100DBB4A40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DDF9-FB7A-433F-84AE-239A8640C1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35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804" r="2213" b="26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9556800" cy="2109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30000"/>
            <a:ext cx="7507200" cy="2556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36600" y="2914543"/>
            <a:ext cx="720000" cy="72000"/>
          </a:xfrm>
          <a:prstGeom prst="rect">
            <a:avLst/>
          </a:prstGeom>
          <a:solidFill>
            <a:srgbClr val="DFE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1275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Round Diagonal Corner Rectangle 7"/>
          <p:cNvSpPr/>
          <p:nvPr/>
        </p:nvSpPr>
        <p:spPr>
          <a:xfrm>
            <a:off x="723900" y="1638300"/>
            <a:ext cx="10744200" cy="3086100"/>
          </a:xfrm>
          <a:prstGeom prst="round2DiagRect">
            <a:avLst>
              <a:gd name="adj1" fmla="val 24149"/>
              <a:gd name="adj2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00" y="1764000"/>
            <a:ext cx="9729600" cy="1476000"/>
          </a:xfrm>
        </p:spPr>
        <p:txBody>
          <a:bodyPr anchor="b" anchorCtr="0"/>
          <a:lstStyle>
            <a:lvl1pPr>
              <a:defRPr sz="4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00" y="3736800"/>
            <a:ext cx="9729600" cy="759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95401" y="3412575"/>
            <a:ext cx="720000" cy="72000"/>
          </a:xfrm>
          <a:prstGeom prst="rect">
            <a:avLst/>
          </a:prstGeom>
          <a:solidFill>
            <a:srgbClr val="0072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450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56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032122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34000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47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02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9556800" cy="2109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30000"/>
            <a:ext cx="7507200" cy="2556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36600" y="2914543"/>
            <a:ext cx="720000" cy="72000"/>
          </a:xfrm>
          <a:prstGeom prst="rect">
            <a:avLst/>
          </a:prstGeom>
          <a:solidFill>
            <a:srgbClr val="DFE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36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Round Diagonal Corner Rectangle 7"/>
          <p:cNvSpPr/>
          <p:nvPr/>
        </p:nvSpPr>
        <p:spPr>
          <a:xfrm>
            <a:off x="723900" y="1638300"/>
            <a:ext cx="10744200" cy="3086100"/>
          </a:xfrm>
          <a:prstGeom prst="round2DiagRect">
            <a:avLst>
              <a:gd name="adj1" fmla="val 24149"/>
              <a:gd name="adj2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00" y="1764000"/>
            <a:ext cx="9729600" cy="1476000"/>
          </a:xfrm>
        </p:spPr>
        <p:txBody>
          <a:bodyPr anchor="b" anchorCtr="0"/>
          <a:lstStyle>
            <a:lvl1pPr>
              <a:defRPr sz="4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00" y="3736800"/>
            <a:ext cx="9729600" cy="759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899912" y="6262959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95401" y="3412575"/>
            <a:ext cx="720000" cy="72000"/>
          </a:xfrm>
          <a:prstGeom prst="rect">
            <a:avLst/>
          </a:prstGeom>
          <a:solidFill>
            <a:srgbClr val="0072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2663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01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032122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34000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58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04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01611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9556800" cy="2109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30000"/>
            <a:ext cx="7507200" cy="2556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36600" y="2914543"/>
            <a:ext cx="720000" cy="72000"/>
          </a:xfrm>
          <a:prstGeom prst="rect">
            <a:avLst/>
          </a:prstGeom>
          <a:solidFill>
            <a:srgbClr val="DFE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0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74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Round Diagonal Corner Rectangle 7"/>
          <p:cNvSpPr/>
          <p:nvPr/>
        </p:nvSpPr>
        <p:spPr>
          <a:xfrm>
            <a:off x="723900" y="1638300"/>
            <a:ext cx="10744200" cy="3086100"/>
          </a:xfrm>
          <a:prstGeom prst="round2DiagRect">
            <a:avLst>
              <a:gd name="adj1" fmla="val 24149"/>
              <a:gd name="adj2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00" y="1764000"/>
            <a:ext cx="9729600" cy="1476000"/>
          </a:xfrm>
        </p:spPr>
        <p:txBody>
          <a:bodyPr anchor="b" anchorCtr="0"/>
          <a:lstStyle>
            <a:lvl1pPr>
              <a:defRPr sz="4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00" y="3736800"/>
            <a:ext cx="9729600" cy="759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95401" y="3412575"/>
            <a:ext cx="720000" cy="72000"/>
          </a:xfrm>
          <a:prstGeom prst="rect">
            <a:avLst/>
          </a:prstGeom>
          <a:solidFill>
            <a:srgbClr val="0072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08604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60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032122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34000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690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6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804" r="2213" b="26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Round Diagonal Corner Rectangle 7"/>
          <p:cNvSpPr/>
          <p:nvPr/>
        </p:nvSpPr>
        <p:spPr>
          <a:xfrm>
            <a:off x="723900" y="1638300"/>
            <a:ext cx="10744200" cy="3086100"/>
          </a:xfrm>
          <a:prstGeom prst="round2DiagRect">
            <a:avLst>
              <a:gd name="adj1" fmla="val 24149"/>
              <a:gd name="adj2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00" y="1764000"/>
            <a:ext cx="9729600" cy="1476000"/>
          </a:xfrm>
        </p:spPr>
        <p:txBody>
          <a:bodyPr anchor="b" anchorCtr="0"/>
          <a:lstStyle>
            <a:lvl1pPr>
              <a:defRPr sz="4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00" y="3736800"/>
            <a:ext cx="9729600" cy="759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95401" y="3412575"/>
            <a:ext cx="720000" cy="72000"/>
          </a:xfrm>
          <a:prstGeom prst="rect">
            <a:avLst/>
          </a:prstGeom>
          <a:solidFill>
            <a:srgbClr val="0072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6790992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8000"/>
            <a:ext cx="5280000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157040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032122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38000"/>
            <a:ext cx="5280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34000"/>
            <a:ext cx="5280000" cy="385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02061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107344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723901" y="6172202"/>
            <a:ext cx="10756899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990" y="6217191"/>
            <a:ext cx="1498021" cy="3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0736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723901" y="6172202"/>
            <a:ext cx="8160000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9556800" cy="2109600"/>
          </a:xfrm>
        </p:spPr>
        <p:txBody>
          <a:bodyPr anchor="b"/>
          <a:lstStyle>
            <a:lvl1pPr algn="l">
              <a:defRPr sz="5400">
                <a:solidFill>
                  <a:srgbClr val="40404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30000"/>
            <a:ext cx="7507200" cy="2556000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0460" y="6172201"/>
            <a:ext cx="1943040" cy="4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36600" y="2914543"/>
            <a:ext cx="720000" cy="72000"/>
          </a:xfrm>
          <a:prstGeom prst="rect">
            <a:avLst/>
          </a:prstGeom>
          <a:solidFill>
            <a:srgbClr val="007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2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5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804" r="2213" b="26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10752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1075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723901" y="6172202"/>
            <a:ext cx="10756899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990" y="6217191"/>
            <a:ext cx="1498021" cy="3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2162" y="6219722"/>
            <a:ext cx="1474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0572" y="6220801"/>
            <a:ext cx="35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22674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8C8C8C"/>
                </a:solidFill>
              </a:defRPr>
            </a:lvl1pPr>
          </a:lstStyle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389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80C9FFE-C571-4F22-9BCC-AA7A6A45B8C7}"/>
              </a:ext>
            </a:extLst>
          </p:cNvPr>
          <p:cNvGrpSpPr/>
          <p:nvPr userDrawn="1"/>
        </p:nvGrpSpPr>
        <p:grpSpPr>
          <a:xfrm>
            <a:off x="1628679" y="6259459"/>
            <a:ext cx="261477" cy="236591"/>
            <a:chOff x="-807243" y="977105"/>
            <a:chExt cx="1217613" cy="1101725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5EDBFA2-7AA6-4525-892D-34E30D428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07243" y="977105"/>
              <a:ext cx="1217613" cy="1101725"/>
            </a:xfrm>
            <a:custGeom>
              <a:avLst/>
              <a:gdLst>
                <a:gd name="T0" fmla="*/ 1140 w 1162"/>
                <a:gd name="T1" fmla="*/ 478 h 1047"/>
                <a:gd name="T2" fmla="*/ 582 w 1162"/>
                <a:gd name="T3" fmla="*/ 0 h 1047"/>
                <a:gd name="T4" fmla="*/ 21 w 1162"/>
                <a:gd name="T5" fmla="*/ 478 h 1047"/>
                <a:gd name="T6" fmla="*/ 0 w 1162"/>
                <a:gd name="T7" fmla="*/ 523 h 1047"/>
                <a:gd name="T8" fmla="*/ 17 w 1162"/>
                <a:gd name="T9" fmla="*/ 565 h 1047"/>
                <a:gd name="T10" fmla="*/ 58 w 1162"/>
                <a:gd name="T11" fmla="*/ 583 h 1047"/>
                <a:gd name="T12" fmla="*/ 170 w 1162"/>
                <a:gd name="T13" fmla="*/ 583 h 1047"/>
                <a:gd name="T14" fmla="*/ 170 w 1162"/>
                <a:gd name="T15" fmla="*/ 988 h 1047"/>
                <a:gd name="T16" fmla="*/ 190 w 1162"/>
                <a:gd name="T17" fmla="*/ 1029 h 1047"/>
                <a:gd name="T18" fmla="*/ 233 w 1162"/>
                <a:gd name="T19" fmla="*/ 1047 h 1047"/>
                <a:gd name="T20" fmla="*/ 931 w 1162"/>
                <a:gd name="T21" fmla="*/ 1047 h 1047"/>
                <a:gd name="T22" fmla="*/ 970 w 1162"/>
                <a:gd name="T23" fmla="*/ 1029 h 1047"/>
                <a:gd name="T24" fmla="*/ 986 w 1162"/>
                <a:gd name="T25" fmla="*/ 988 h 1047"/>
                <a:gd name="T26" fmla="*/ 986 w 1162"/>
                <a:gd name="T27" fmla="*/ 583 h 1047"/>
                <a:gd name="T28" fmla="*/ 1105 w 1162"/>
                <a:gd name="T29" fmla="*/ 583 h 1047"/>
                <a:gd name="T30" fmla="*/ 1145 w 1162"/>
                <a:gd name="T31" fmla="*/ 565 h 1047"/>
                <a:gd name="T32" fmla="*/ 1162 w 1162"/>
                <a:gd name="T33" fmla="*/ 524 h 1047"/>
                <a:gd name="T34" fmla="*/ 1140 w 1162"/>
                <a:gd name="T35" fmla="*/ 478 h 1047"/>
                <a:gd name="T36" fmla="*/ 814 w 1162"/>
                <a:gd name="T37" fmla="*/ 874 h 1047"/>
                <a:gd name="T38" fmla="*/ 792 w 1162"/>
                <a:gd name="T39" fmla="*/ 899 h 1047"/>
                <a:gd name="T40" fmla="*/ 357 w 1162"/>
                <a:gd name="T41" fmla="*/ 899 h 1047"/>
                <a:gd name="T42" fmla="*/ 330 w 1162"/>
                <a:gd name="T43" fmla="*/ 874 h 1047"/>
                <a:gd name="T44" fmla="*/ 330 w 1162"/>
                <a:gd name="T45" fmla="*/ 628 h 1047"/>
                <a:gd name="T46" fmla="*/ 357 w 1162"/>
                <a:gd name="T47" fmla="*/ 595 h 1047"/>
                <a:gd name="T48" fmla="*/ 410 w 1162"/>
                <a:gd name="T49" fmla="*/ 595 h 1047"/>
                <a:gd name="T50" fmla="*/ 410 w 1162"/>
                <a:gd name="T51" fmla="*/ 455 h 1047"/>
                <a:gd name="T52" fmla="*/ 577 w 1162"/>
                <a:gd name="T53" fmla="*/ 302 h 1047"/>
                <a:gd name="T54" fmla="*/ 746 w 1162"/>
                <a:gd name="T55" fmla="*/ 455 h 1047"/>
                <a:gd name="T56" fmla="*/ 717 w 1162"/>
                <a:gd name="T57" fmla="*/ 484 h 1047"/>
                <a:gd name="T58" fmla="*/ 688 w 1162"/>
                <a:gd name="T59" fmla="*/ 455 h 1047"/>
                <a:gd name="T60" fmla="*/ 577 w 1162"/>
                <a:gd name="T61" fmla="*/ 358 h 1047"/>
                <a:gd name="T62" fmla="*/ 466 w 1162"/>
                <a:gd name="T63" fmla="*/ 455 h 1047"/>
                <a:gd name="T64" fmla="*/ 466 w 1162"/>
                <a:gd name="T65" fmla="*/ 595 h 1047"/>
                <a:gd name="T66" fmla="*/ 792 w 1162"/>
                <a:gd name="T67" fmla="*/ 595 h 1047"/>
                <a:gd name="T68" fmla="*/ 814 w 1162"/>
                <a:gd name="T69" fmla="*/ 628 h 1047"/>
                <a:gd name="T70" fmla="*/ 814 w 1162"/>
                <a:gd name="T71" fmla="*/ 87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2" h="1047">
                  <a:moveTo>
                    <a:pt x="1140" y="478"/>
                  </a:moveTo>
                  <a:cubicBezTo>
                    <a:pt x="984" y="348"/>
                    <a:pt x="799" y="188"/>
                    <a:pt x="582" y="0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7" y="492"/>
                    <a:pt x="0" y="507"/>
                    <a:pt x="0" y="523"/>
                  </a:cubicBezTo>
                  <a:cubicBezTo>
                    <a:pt x="0" y="539"/>
                    <a:pt x="6" y="553"/>
                    <a:pt x="17" y="565"/>
                  </a:cubicBezTo>
                  <a:cubicBezTo>
                    <a:pt x="29" y="577"/>
                    <a:pt x="42" y="583"/>
                    <a:pt x="58" y="583"/>
                  </a:cubicBezTo>
                  <a:cubicBezTo>
                    <a:pt x="170" y="583"/>
                    <a:pt x="170" y="583"/>
                    <a:pt x="170" y="583"/>
                  </a:cubicBezTo>
                  <a:cubicBezTo>
                    <a:pt x="170" y="988"/>
                    <a:pt x="170" y="988"/>
                    <a:pt x="170" y="988"/>
                  </a:cubicBezTo>
                  <a:cubicBezTo>
                    <a:pt x="170" y="1004"/>
                    <a:pt x="178" y="1018"/>
                    <a:pt x="190" y="1029"/>
                  </a:cubicBezTo>
                  <a:cubicBezTo>
                    <a:pt x="201" y="1041"/>
                    <a:pt x="217" y="1047"/>
                    <a:pt x="233" y="1047"/>
                  </a:cubicBezTo>
                  <a:cubicBezTo>
                    <a:pt x="931" y="1047"/>
                    <a:pt x="931" y="1047"/>
                    <a:pt x="931" y="1047"/>
                  </a:cubicBezTo>
                  <a:cubicBezTo>
                    <a:pt x="946" y="1047"/>
                    <a:pt x="959" y="1041"/>
                    <a:pt x="970" y="1029"/>
                  </a:cubicBezTo>
                  <a:cubicBezTo>
                    <a:pt x="981" y="1018"/>
                    <a:pt x="986" y="1004"/>
                    <a:pt x="986" y="988"/>
                  </a:cubicBezTo>
                  <a:cubicBezTo>
                    <a:pt x="986" y="583"/>
                    <a:pt x="986" y="583"/>
                    <a:pt x="986" y="583"/>
                  </a:cubicBezTo>
                  <a:cubicBezTo>
                    <a:pt x="1105" y="583"/>
                    <a:pt x="1105" y="583"/>
                    <a:pt x="1105" y="583"/>
                  </a:cubicBezTo>
                  <a:cubicBezTo>
                    <a:pt x="1121" y="583"/>
                    <a:pt x="1134" y="577"/>
                    <a:pt x="1145" y="565"/>
                  </a:cubicBezTo>
                  <a:cubicBezTo>
                    <a:pt x="1157" y="553"/>
                    <a:pt x="1162" y="539"/>
                    <a:pt x="1162" y="524"/>
                  </a:cubicBezTo>
                  <a:cubicBezTo>
                    <a:pt x="1162" y="506"/>
                    <a:pt x="1155" y="491"/>
                    <a:pt x="1140" y="478"/>
                  </a:cubicBezTo>
                  <a:close/>
                  <a:moveTo>
                    <a:pt x="814" y="874"/>
                  </a:moveTo>
                  <a:cubicBezTo>
                    <a:pt x="814" y="890"/>
                    <a:pt x="808" y="899"/>
                    <a:pt x="792" y="899"/>
                  </a:cubicBezTo>
                  <a:cubicBezTo>
                    <a:pt x="357" y="899"/>
                    <a:pt x="357" y="899"/>
                    <a:pt x="357" y="899"/>
                  </a:cubicBezTo>
                  <a:cubicBezTo>
                    <a:pt x="342" y="899"/>
                    <a:pt x="330" y="890"/>
                    <a:pt x="330" y="874"/>
                  </a:cubicBezTo>
                  <a:cubicBezTo>
                    <a:pt x="330" y="628"/>
                    <a:pt x="330" y="628"/>
                    <a:pt x="330" y="628"/>
                  </a:cubicBezTo>
                  <a:cubicBezTo>
                    <a:pt x="330" y="613"/>
                    <a:pt x="342" y="595"/>
                    <a:pt x="357" y="595"/>
                  </a:cubicBezTo>
                  <a:cubicBezTo>
                    <a:pt x="410" y="595"/>
                    <a:pt x="410" y="595"/>
                    <a:pt x="410" y="595"/>
                  </a:cubicBezTo>
                  <a:cubicBezTo>
                    <a:pt x="410" y="455"/>
                    <a:pt x="410" y="455"/>
                    <a:pt x="410" y="455"/>
                  </a:cubicBezTo>
                  <a:cubicBezTo>
                    <a:pt x="410" y="361"/>
                    <a:pt x="484" y="302"/>
                    <a:pt x="577" y="302"/>
                  </a:cubicBezTo>
                  <a:cubicBezTo>
                    <a:pt x="671" y="302"/>
                    <a:pt x="746" y="361"/>
                    <a:pt x="746" y="455"/>
                  </a:cubicBezTo>
                  <a:cubicBezTo>
                    <a:pt x="746" y="471"/>
                    <a:pt x="733" y="484"/>
                    <a:pt x="717" y="484"/>
                  </a:cubicBezTo>
                  <a:cubicBezTo>
                    <a:pt x="701" y="484"/>
                    <a:pt x="688" y="471"/>
                    <a:pt x="688" y="455"/>
                  </a:cubicBezTo>
                  <a:cubicBezTo>
                    <a:pt x="688" y="393"/>
                    <a:pt x="640" y="358"/>
                    <a:pt x="577" y="358"/>
                  </a:cubicBezTo>
                  <a:cubicBezTo>
                    <a:pt x="515" y="358"/>
                    <a:pt x="466" y="393"/>
                    <a:pt x="466" y="455"/>
                  </a:cubicBezTo>
                  <a:cubicBezTo>
                    <a:pt x="466" y="595"/>
                    <a:pt x="466" y="595"/>
                    <a:pt x="466" y="595"/>
                  </a:cubicBezTo>
                  <a:cubicBezTo>
                    <a:pt x="792" y="595"/>
                    <a:pt x="792" y="595"/>
                    <a:pt x="792" y="595"/>
                  </a:cubicBezTo>
                  <a:cubicBezTo>
                    <a:pt x="808" y="595"/>
                    <a:pt x="814" y="613"/>
                    <a:pt x="814" y="628"/>
                  </a:cubicBezTo>
                  <a:lnTo>
                    <a:pt x="814" y="8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E348124-F227-4044-BCFC-1BB777F3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431" y="1675605"/>
              <a:ext cx="122238" cy="206375"/>
            </a:xfrm>
            <a:custGeom>
              <a:avLst/>
              <a:gdLst>
                <a:gd name="T0" fmla="*/ 29 w 117"/>
                <a:gd name="T1" fmla="*/ 109 h 195"/>
                <a:gd name="T2" fmla="*/ 29 w 117"/>
                <a:gd name="T3" fmla="*/ 166 h 195"/>
                <a:gd name="T4" fmla="*/ 58 w 117"/>
                <a:gd name="T5" fmla="*/ 195 h 195"/>
                <a:gd name="T6" fmla="*/ 88 w 117"/>
                <a:gd name="T7" fmla="*/ 166 h 195"/>
                <a:gd name="T8" fmla="*/ 88 w 117"/>
                <a:gd name="T9" fmla="*/ 109 h 195"/>
                <a:gd name="T10" fmla="*/ 117 w 117"/>
                <a:gd name="T11" fmla="*/ 58 h 195"/>
                <a:gd name="T12" fmla="*/ 58 w 117"/>
                <a:gd name="T13" fmla="*/ 0 h 195"/>
                <a:gd name="T14" fmla="*/ 0 w 117"/>
                <a:gd name="T15" fmla="*/ 58 h 195"/>
                <a:gd name="T16" fmla="*/ 29 w 117"/>
                <a:gd name="T17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95">
                  <a:moveTo>
                    <a:pt x="29" y="109"/>
                  </a:moveTo>
                  <a:cubicBezTo>
                    <a:pt x="29" y="166"/>
                    <a:pt x="29" y="166"/>
                    <a:pt x="29" y="166"/>
                  </a:cubicBezTo>
                  <a:cubicBezTo>
                    <a:pt x="29" y="182"/>
                    <a:pt x="42" y="195"/>
                    <a:pt x="58" y="195"/>
                  </a:cubicBezTo>
                  <a:cubicBezTo>
                    <a:pt x="75" y="195"/>
                    <a:pt x="88" y="182"/>
                    <a:pt x="88" y="166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105" y="99"/>
                    <a:pt x="117" y="8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80"/>
                    <a:pt x="12" y="99"/>
                    <a:pt x="29" y="1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0" name="Picture 7">
            <a:extLst>
              <a:ext uri="{FF2B5EF4-FFF2-40B4-BE49-F238E27FC236}">
                <a16:creationId xmlns:a16="http://schemas.microsoft.com/office/drawing/2014/main" id="{D3193B16-EB8E-47E2-A51A-DEEE3C4FEE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7524" y="6199378"/>
            <a:ext cx="1267247" cy="3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1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432"/>
        </a:spcBef>
        <a:buClr>
          <a:srgbClr val="6AA8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0" indent="-277200" algn="l" defTabSz="914400" rtl="0" eaLnBrk="1" latinLnBrk="0" hangingPunct="1">
        <a:lnSpc>
          <a:spcPct val="100000"/>
        </a:lnSpc>
        <a:spcBef>
          <a:spcPts val="384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5422">
          <p15:clr>
            <a:srgbClr val="F26B43"/>
          </p15:clr>
        </p15:guide>
        <p15:guide id="4" orient="horz" pos="3708" userDrawn="1">
          <p15:clr>
            <a:srgbClr val="F26B43"/>
          </p15:clr>
        </p15:guide>
        <p15:guide id="5" pos="722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10752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1075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723901" y="6172202"/>
            <a:ext cx="10756899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990" y="6217191"/>
            <a:ext cx="1498021" cy="3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2162" y="6219722"/>
            <a:ext cx="1474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0572" y="6220801"/>
            <a:ext cx="35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2280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8C8C8C"/>
                </a:solidFill>
              </a:defRPr>
            </a:lvl1pPr>
          </a:lstStyle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9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432"/>
        </a:spcBef>
        <a:buClr>
          <a:srgbClr val="6AA8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0" indent="-277200" algn="l" defTabSz="914400" rtl="0" eaLnBrk="1" latinLnBrk="0" hangingPunct="1">
        <a:lnSpc>
          <a:spcPct val="100000"/>
        </a:lnSpc>
        <a:spcBef>
          <a:spcPts val="384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08">
          <p15:clr>
            <a:srgbClr val="F26B43"/>
          </p15:clr>
        </p15:guide>
        <p15:guide id="2" pos="5422">
          <p15:clr>
            <a:srgbClr val="F26B43"/>
          </p15:clr>
        </p15:guide>
        <p15:guide id="3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10752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1075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723901" y="6172202"/>
            <a:ext cx="10756899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990" y="6217191"/>
            <a:ext cx="1498021" cy="3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2162" y="6219722"/>
            <a:ext cx="1474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0572" y="6220801"/>
            <a:ext cx="35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2280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8C8C8C"/>
                </a:solidFill>
              </a:defRPr>
            </a:lvl1pPr>
          </a:lstStyle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432"/>
        </a:spcBef>
        <a:buClr>
          <a:srgbClr val="6AA8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0" indent="-277200" algn="l" defTabSz="914400" rtl="0" eaLnBrk="1" latinLnBrk="0" hangingPunct="1">
        <a:lnSpc>
          <a:spcPct val="100000"/>
        </a:lnSpc>
        <a:spcBef>
          <a:spcPts val="384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08">
          <p15:clr>
            <a:srgbClr val="F26B43"/>
          </p15:clr>
        </p15:guide>
        <p15:guide id="2" pos="5422">
          <p15:clr>
            <a:srgbClr val="F26B43"/>
          </p15:clr>
        </p15:guide>
        <p15:guide id="3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10752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38000"/>
            <a:ext cx="1075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723901" y="6172202"/>
            <a:ext cx="10756899" cy="433517"/>
          </a:xfrm>
          <a:prstGeom prst="round2DiagRect">
            <a:avLst>
              <a:gd name="adj1" fmla="val 34780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990" y="6217191"/>
            <a:ext cx="1498021" cy="3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2162" y="6219722"/>
            <a:ext cx="1474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[pp.kk.vvvv]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0572" y="6220801"/>
            <a:ext cx="35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C8C8C"/>
                </a:solidFill>
              </a:defRPr>
            </a:lvl1pPr>
          </a:lstStyle>
          <a:p>
            <a:r>
              <a:rPr lang="fi-FI"/>
              <a:t>[Esittäjän nimi]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2280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8C8C8C"/>
                </a:solidFill>
              </a:defRPr>
            </a:lvl1pPr>
          </a:lstStyle>
          <a:p>
            <a:fld id="{1822B2BC-CDE3-413E-82DB-A3676555172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1586157" y="6255291"/>
            <a:ext cx="302952" cy="247710"/>
            <a:chOff x="-2294731" y="965993"/>
            <a:chExt cx="1020763" cy="1112837"/>
          </a:xfrm>
          <a:solidFill>
            <a:srgbClr val="96BC51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867692" y="965993"/>
              <a:ext cx="593724" cy="731838"/>
            </a:xfrm>
            <a:custGeom>
              <a:avLst/>
              <a:gdLst>
                <a:gd name="T0" fmla="*/ 465 w 567"/>
                <a:gd name="T1" fmla="*/ 265 h 695"/>
                <a:gd name="T2" fmla="*/ 430 w 567"/>
                <a:gd name="T3" fmla="*/ 241 h 695"/>
                <a:gd name="T4" fmla="*/ 413 w 567"/>
                <a:gd name="T5" fmla="*/ 236 h 695"/>
                <a:gd name="T6" fmla="*/ 395 w 567"/>
                <a:gd name="T7" fmla="*/ 234 h 695"/>
                <a:gd name="T8" fmla="*/ 306 w 567"/>
                <a:gd name="T9" fmla="*/ 29 h 695"/>
                <a:gd name="T10" fmla="*/ 262 w 567"/>
                <a:gd name="T11" fmla="*/ 0 h 695"/>
                <a:gd name="T12" fmla="*/ 238 w 567"/>
                <a:gd name="T13" fmla="*/ 6 h 695"/>
                <a:gd name="T14" fmla="*/ 220 w 567"/>
                <a:gd name="T15" fmla="*/ 25 h 695"/>
                <a:gd name="T16" fmla="*/ 64 w 567"/>
                <a:gd name="T17" fmla="*/ 290 h 695"/>
                <a:gd name="T18" fmla="*/ 0 w 567"/>
                <a:gd name="T19" fmla="*/ 318 h 695"/>
                <a:gd name="T20" fmla="*/ 141 w 567"/>
                <a:gd name="T21" fmla="*/ 646 h 695"/>
                <a:gd name="T22" fmla="*/ 206 w 567"/>
                <a:gd name="T23" fmla="*/ 618 h 695"/>
                <a:gd name="T24" fmla="*/ 506 w 567"/>
                <a:gd name="T25" fmla="*/ 691 h 695"/>
                <a:gd name="T26" fmla="*/ 535 w 567"/>
                <a:gd name="T27" fmla="*/ 690 h 695"/>
                <a:gd name="T28" fmla="*/ 551 w 567"/>
                <a:gd name="T29" fmla="*/ 675 h 695"/>
                <a:gd name="T30" fmla="*/ 565 w 567"/>
                <a:gd name="T31" fmla="*/ 652 h 695"/>
                <a:gd name="T32" fmla="*/ 563 w 567"/>
                <a:gd name="T33" fmla="*/ 625 h 695"/>
                <a:gd name="T34" fmla="*/ 475 w 567"/>
                <a:gd name="T35" fmla="*/ 420 h 695"/>
                <a:gd name="T36" fmla="*/ 495 w 567"/>
                <a:gd name="T37" fmla="*/ 386 h 695"/>
                <a:gd name="T38" fmla="*/ 491 w 567"/>
                <a:gd name="T39" fmla="*/ 303 h 695"/>
                <a:gd name="T40" fmla="*/ 465 w 567"/>
                <a:gd name="T41" fmla="*/ 2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695">
                  <a:moveTo>
                    <a:pt x="465" y="265"/>
                  </a:moveTo>
                  <a:cubicBezTo>
                    <a:pt x="455" y="254"/>
                    <a:pt x="443" y="246"/>
                    <a:pt x="430" y="241"/>
                  </a:cubicBezTo>
                  <a:cubicBezTo>
                    <a:pt x="424" y="240"/>
                    <a:pt x="419" y="238"/>
                    <a:pt x="413" y="236"/>
                  </a:cubicBezTo>
                  <a:cubicBezTo>
                    <a:pt x="407" y="235"/>
                    <a:pt x="396" y="236"/>
                    <a:pt x="395" y="234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99" y="12"/>
                    <a:pt x="283" y="3"/>
                    <a:pt x="262" y="0"/>
                  </a:cubicBezTo>
                  <a:cubicBezTo>
                    <a:pt x="255" y="0"/>
                    <a:pt x="246" y="2"/>
                    <a:pt x="238" y="6"/>
                  </a:cubicBezTo>
                  <a:cubicBezTo>
                    <a:pt x="230" y="10"/>
                    <a:pt x="223" y="16"/>
                    <a:pt x="220" y="25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41" y="646"/>
                    <a:pt x="141" y="646"/>
                    <a:pt x="141" y="646"/>
                  </a:cubicBezTo>
                  <a:cubicBezTo>
                    <a:pt x="206" y="618"/>
                    <a:pt x="206" y="618"/>
                    <a:pt x="206" y="618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515" y="695"/>
                    <a:pt x="524" y="694"/>
                    <a:pt x="535" y="690"/>
                  </a:cubicBezTo>
                  <a:cubicBezTo>
                    <a:pt x="539" y="688"/>
                    <a:pt x="544" y="683"/>
                    <a:pt x="551" y="675"/>
                  </a:cubicBezTo>
                  <a:cubicBezTo>
                    <a:pt x="558" y="669"/>
                    <a:pt x="564" y="660"/>
                    <a:pt x="565" y="652"/>
                  </a:cubicBezTo>
                  <a:cubicBezTo>
                    <a:pt x="566" y="643"/>
                    <a:pt x="567" y="634"/>
                    <a:pt x="563" y="625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84" y="409"/>
                    <a:pt x="490" y="398"/>
                    <a:pt x="495" y="386"/>
                  </a:cubicBezTo>
                  <a:cubicBezTo>
                    <a:pt x="506" y="359"/>
                    <a:pt x="504" y="332"/>
                    <a:pt x="491" y="303"/>
                  </a:cubicBezTo>
                  <a:cubicBezTo>
                    <a:pt x="485" y="289"/>
                    <a:pt x="476" y="276"/>
                    <a:pt x="46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2294731" y="1339057"/>
              <a:ext cx="500063" cy="739773"/>
            </a:xfrm>
            <a:custGeom>
              <a:avLst/>
              <a:gdLst>
                <a:gd name="T0" fmla="*/ 335 w 477"/>
                <a:gd name="T1" fmla="*/ 0 h 702"/>
                <a:gd name="T2" fmla="*/ 477 w 477"/>
                <a:gd name="T3" fmla="*/ 328 h 702"/>
                <a:gd name="T4" fmla="*/ 340 w 477"/>
                <a:gd name="T5" fmla="*/ 387 h 702"/>
                <a:gd name="T6" fmla="*/ 340 w 477"/>
                <a:gd name="T7" fmla="*/ 398 h 702"/>
                <a:gd name="T8" fmla="*/ 442 w 477"/>
                <a:gd name="T9" fmla="*/ 602 h 702"/>
                <a:gd name="T10" fmla="*/ 399 w 477"/>
                <a:gd name="T11" fmla="*/ 681 h 702"/>
                <a:gd name="T12" fmla="*/ 355 w 477"/>
                <a:gd name="T13" fmla="*/ 700 h 702"/>
                <a:gd name="T14" fmla="*/ 268 w 477"/>
                <a:gd name="T15" fmla="*/ 619 h 702"/>
                <a:gd name="T16" fmla="*/ 191 w 477"/>
                <a:gd name="T17" fmla="*/ 439 h 702"/>
                <a:gd name="T18" fmla="*/ 171 w 477"/>
                <a:gd name="T19" fmla="*/ 442 h 702"/>
                <a:gd name="T20" fmla="*/ 107 w 477"/>
                <a:gd name="T21" fmla="*/ 427 h 702"/>
                <a:gd name="T22" fmla="*/ 53 w 477"/>
                <a:gd name="T23" fmla="*/ 391 h 702"/>
                <a:gd name="T24" fmla="*/ 15 w 477"/>
                <a:gd name="T25" fmla="*/ 334 h 702"/>
                <a:gd name="T26" fmla="*/ 0 w 477"/>
                <a:gd name="T27" fmla="*/ 266 h 702"/>
                <a:gd name="T28" fmla="*/ 13 w 477"/>
                <a:gd name="T29" fmla="*/ 199 h 702"/>
                <a:gd name="T30" fmla="*/ 48 w 477"/>
                <a:gd name="T31" fmla="*/ 144 h 702"/>
                <a:gd name="T32" fmla="*/ 103 w 477"/>
                <a:gd name="T33" fmla="*/ 105 h 702"/>
                <a:gd name="T34" fmla="*/ 101 w 477"/>
                <a:gd name="T35" fmla="*/ 101 h 702"/>
                <a:gd name="T36" fmla="*/ 335 w 477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702">
                  <a:moveTo>
                    <a:pt x="335" y="0"/>
                  </a:moveTo>
                  <a:cubicBezTo>
                    <a:pt x="477" y="328"/>
                    <a:pt x="477" y="328"/>
                    <a:pt x="477" y="328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87"/>
                    <a:pt x="338" y="395"/>
                    <a:pt x="340" y="398"/>
                  </a:cubicBezTo>
                  <a:cubicBezTo>
                    <a:pt x="442" y="602"/>
                    <a:pt x="442" y="602"/>
                    <a:pt x="442" y="602"/>
                  </a:cubicBezTo>
                  <a:cubicBezTo>
                    <a:pt x="448" y="650"/>
                    <a:pt x="434" y="663"/>
                    <a:pt x="399" y="681"/>
                  </a:cubicBezTo>
                  <a:cubicBezTo>
                    <a:pt x="355" y="700"/>
                    <a:pt x="355" y="700"/>
                    <a:pt x="355" y="700"/>
                  </a:cubicBezTo>
                  <a:cubicBezTo>
                    <a:pt x="317" y="702"/>
                    <a:pt x="290" y="662"/>
                    <a:pt x="268" y="619"/>
                  </a:cubicBezTo>
                  <a:cubicBezTo>
                    <a:pt x="191" y="439"/>
                    <a:pt x="191" y="439"/>
                    <a:pt x="191" y="439"/>
                  </a:cubicBezTo>
                  <a:cubicBezTo>
                    <a:pt x="190" y="437"/>
                    <a:pt x="176" y="442"/>
                    <a:pt x="171" y="442"/>
                  </a:cubicBezTo>
                  <a:cubicBezTo>
                    <a:pt x="149" y="441"/>
                    <a:pt x="128" y="436"/>
                    <a:pt x="107" y="427"/>
                  </a:cubicBezTo>
                  <a:cubicBezTo>
                    <a:pt x="87" y="419"/>
                    <a:pt x="69" y="407"/>
                    <a:pt x="53" y="391"/>
                  </a:cubicBezTo>
                  <a:cubicBezTo>
                    <a:pt x="37" y="375"/>
                    <a:pt x="25" y="356"/>
                    <a:pt x="15" y="334"/>
                  </a:cubicBezTo>
                  <a:cubicBezTo>
                    <a:pt x="6" y="312"/>
                    <a:pt x="1" y="289"/>
                    <a:pt x="0" y="266"/>
                  </a:cubicBezTo>
                  <a:cubicBezTo>
                    <a:pt x="0" y="242"/>
                    <a:pt x="4" y="220"/>
                    <a:pt x="13" y="199"/>
                  </a:cubicBezTo>
                  <a:cubicBezTo>
                    <a:pt x="21" y="179"/>
                    <a:pt x="32" y="160"/>
                    <a:pt x="48" y="144"/>
                  </a:cubicBezTo>
                  <a:cubicBezTo>
                    <a:pt x="63" y="127"/>
                    <a:pt x="79" y="115"/>
                    <a:pt x="103" y="105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99912" y="6274800"/>
            <a:ext cx="1643389" cy="252000"/>
          </a:xfrm>
          <a:prstGeom prst="roundRect">
            <a:avLst>
              <a:gd name="adj" fmla="val 152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| Public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6500" y="6308602"/>
            <a:ext cx="0" cy="1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1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432"/>
        </a:spcBef>
        <a:buClr>
          <a:srgbClr val="6AA8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0" indent="-277200" algn="l" defTabSz="914400" rtl="0" eaLnBrk="1" latinLnBrk="0" hangingPunct="1">
        <a:lnSpc>
          <a:spcPct val="100000"/>
        </a:lnSpc>
        <a:spcBef>
          <a:spcPts val="384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6225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5113" algn="l" defTabSz="914400" rtl="0" eaLnBrk="1" latinLnBrk="0" hangingPunct="1">
        <a:lnSpc>
          <a:spcPct val="100000"/>
        </a:lnSpc>
        <a:spcBef>
          <a:spcPts val="332"/>
        </a:spcBef>
        <a:buClr>
          <a:srgbClr val="6AA88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08">
          <p15:clr>
            <a:srgbClr val="F26B43"/>
          </p15:clr>
        </p15:guide>
        <p15:guide id="2" pos="5422">
          <p15:clr>
            <a:srgbClr val="F26B43"/>
          </p15:clr>
        </p15:guide>
        <p15:guide id="3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9556800" cy="1862958"/>
          </a:xfrm>
        </p:spPr>
        <p:txBody>
          <a:bodyPr/>
          <a:lstStyle/>
          <a:p>
            <a:pPr algn="ctr"/>
            <a:r>
              <a:rPr lang="fi-FI" dirty="0"/>
              <a:t>METSÄBIOTALOUDESTA MONEKSI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794959"/>
            <a:ext cx="7507200" cy="1424763"/>
          </a:xfrm>
        </p:spPr>
        <p:txBody>
          <a:bodyPr/>
          <a:lstStyle/>
          <a:p>
            <a:r>
              <a:rPr lang="fi-FI" dirty="0"/>
              <a:t>Johanna Kantanen, ympäristöasiantuntija</a:t>
            </a:r>
          </a:p>
          <a:p>
            <a:r>
              <a:rPr lang="fi-FI" dirty="0"/>
              <a:t>Karoliina Markuksela, ympäristöasiantuntija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1.-5.10.2018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45A-EC8F-4ACB-9A16-01372387FBF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36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C40F7-D533-4F52-AF18-F23C5CC2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10752000" cy="565786"/>
          </a:xfrm>
        </p:spPr>
        <p:txBody>
          <a:bodyPr/>
          <a:lstStyle/>
          <a:p>
            <a:r>
              <a:rPr lang="fi-FI" dirty="0"/>
              <a:t>1. TURPEEN VS. PUUN ENERGIASISÄLTÖ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069BD0-AD10-4E24-BCA5-F3655BBA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2317"/>
            <a:ext cx="10752000" cy="40291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Tietyltä pinta-alalta tuotetun turpeen energiasisältö vs. samalta pinta-alalta tuotetun puupolttoaineen energiasisältö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Turpeen uusiutumisnopeus vs. puupolttoaineen uusiutumisnopeus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Turpeen vs. puun poltosta saatava energiamäärä</a:t>
            </a:r>
          </a:p>
          <a:p>
            <a:pPr lvl="1">
              <a:lnSpc>
                <a:spcPct val="150000"/>
              </a:lnSpc>
            </a:pPr>
            <a:r>
              <a:rPr lang="fi-FI" dirty="0"/>
              <a:t>Turpeen ja puun yhteispoltto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B3BCDB-A900-41AA-8349-E05DB6A8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1.-5.10.2018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6333CE-9E16-4606-8132-4372A25F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9740C-6884-43BA-99DC-1FBC8574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SIMOJOEN PÄÄSTÖKUORMITUS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581055-EE4D-46C5-B6F6-2AF058718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Simojoen valuma-alueen maankäyttö ja siitä aiheutuva päästökuormitus </a:t>
            </a:r>
          </a:p>
          <a:p>
            <a:pPr lvl="1">
              <a:lnSpc>
                <a:spcPct val="150000"/>
              </a:lnSpc>
            </a:pPr>
            <a:r>
              <a:rPr lang="fi-FI" dirty="0"/>
              <a:t>Fosfori-, typpi- ja kiintoainekuormitus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Kaikki valuma-alueen maankäyttö: hajakuormitus (maa- ja metsätalous, haja-asutus) ja pistemäinen kuormitus (esim. jätevedenpuhdistamot, turvetuotanto)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Vertaa ihmisperäistä kuormitusta luonnonhuuhtoumaan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C8B486-ADC1-4D90-BB0F-F70CB6A9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2162" y="6219722"/>
            <a:ext cx="1474105" cy="365125"/>
          </a:xfrm>
        </p:spPr>
        <p:txBody>
          <a:bodyPr/>
          <a:lstStyle/>
          <a:p>
            <a:r>
              <a:rPr lang="fi-FI" dirty="0"/>
              <a:t>1.-5.10.2018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401E4B-2604-4FB1-ABF7-C5C44AB4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13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0F82B-9D79-429A-8984-1CC28CFC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TURPEEN JA/TAI PUUN POLTON JÄTTEET JA SIVUVIRRAT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D2F5FE-4638-4A25-814C-733BBDBDB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Poltossa muodostuvat jätteet ja sivuvirrat</a:t>
            </a:r>
          </a:p>
          <a:p>
            <a:pPr lvl="1">
              <a:lnSpc>
                <a:spcPct val="150000"/>
              </a:lnSpc>
            </a:pPr>
            <a:r>
              <a:rPr lang="fi-FI" dirty="0"/>
              <a:t>Esim. tuhka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Ero muodostuvien jätteiden sivuvirtojen välillä, kun poltetaan yksistään turvetta tai puuta vs. puun ja turpeen yhteiskäyttö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Jätteiden ja sivuvirtojen hyödyntäminen</a:t>
            </a:r>
          </a:p>
          <a:p>
            <a:endParaRPr lang="fi-FI" dirty="0"/>
          </a:p>
          <a:p>
            <a:r>
              <a:rPr lang="fi-FI" dirty="0"/>
              <a:t>Lainsäädäntö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68E19E-4545-44EC-9D26-5D4F8639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[pp.kk.vvvv]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539A2D-287D-48D5-BE34-5EAAC3FC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A1C333-D9E4-4ADD-8DD2-55D319DB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71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05C4A-AE96-447C-9352-9E43E83C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TURVETUOTANTOPROSESSISSA MUODOSTUVAT KANNOT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86FBF2-E5E4-480F-864D-79C54F6C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Kantojen muodostumisprosessi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Kantojen määrä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Hyödyntäminen</a:t>
            </a:r>
          </a:p>
          <a:p>
            <a:pPr lvl="1">
              <a:lnSpc>
                <a:spcPct val="150000"/>
              </a:lnSpc>
            </a:pPr>
            <a:r>
              <a:rPr lang="fi-FI" dirty="0"/>
              <a:t>Lainsäädäntö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9B956C-16BB-47E9-9E43-FCF5F572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1.-5.10.2018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FB4077-9368-4121-B2A9-7082B1B5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B2BC-CDE3-413E-82DB-A3676555172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095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 Public">
  <a:themeElements>
    <a:clrScheme name="Vapo">
      <a:dk1>
        <a:srgbClr val="404040"/>
      </a:dk1>
      <a:lt1>
        <a:srgbClr val="FFFFFF"/>
      </a:lt1>
      <a:dk2>
        <a:srgbClr val="137447"/>
      </a:dk2>
      <a:lt2>
        <a:srgbClr val="B8DB89"/>
      </a:lt2>
      <a:accent1>
        <a:srgbClr val="137447"/>
      </a:accent1>
      <a:accent2>
        <a:srgbClr val="B8DB89"/>
      </a:accent2>
      <a:accent3>
        <a:srgbClr val="6AA882"/>
      </a:accent3>
      <a:accent4>
        <a:srgbClr val="72A533"/>
      </a:accent4>
      <a:accent5>
        <a:srgbClr val="96BC51"/>
      </a:accent5>
      <a:accent6>
        <a:srgbClr val="DFE671"/>
      </a:accent6>
      <a:hlink>
        <a:srgbClr val="5F8829"/>
      </a:hlink>
      <a:folHlink>
        <a:srgbClr val="B2B2B2"/>
      </a:folHlink>
    </a:clrScheme>
    <a:fontScheme name="Va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po Public" id="{70D290F0-018F-443F-8CA2-7694C981C6E2}" vid="{25B9F66E-1AF4-4EC2-BDCE-3A68C77D6F2D}"/>
    </a:ext>
  </a:extLst>
</a:theme>
</file>

<file path=ppt/theme/theme2.xml><?xml version="1.0" encoding="utf-8"?>
<a:theme xmlns:a="http://schemas.openxmlformats.org/drawingml/2006/main" name="Vapo Public 2">
  <a:themeElements>
    <a:clrScheme name="Vapo">
      <a:dk1>
        <a:srgbClr val="404040"/>
      </a:dk1>
      <a:lt1>
        <a:srgbClr val="FFFFFF"/>
      </a:lt1>
      <a:dk2>
        <a:srgbClr val="137447"/>
      </a:dk2>
      <a:lt2>
        <a:srgbClr val="B8DB89"/>
      </a:lt2>
      <a:accent1>
        <a:srgbClr val="137447"/>
      </a:accent1>
      <a:accent2>
        <a:srgbClr val="B8DB89"/>
      </a:accent2>
      <a:accent3>
        <a:srgbClr val="6AA882"/>
      </a:accent3>
      <a:accent4>
        <a:srgbClr val="72A533"/>
      </a:accent4>
      <a:accent5>
        <a:srgbClr val="96BC51"/>
      </a:accent5>
      <a:accent6>
        <a:srgbClr val="DFE671"/>
      </a:accent6>
      <a:hlink>
        <a:srgbClr val="5F8829"/>
      </a:hlink>
      <a:folHlink>
        <a:srgbClr val="B2B2B2"/>
      </a:folHlink>
    </a:clrScheme>
    <a:fontScheme name="Va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po Public.potx" id="{75F49254-5128-4891-ABB8-BCFDDF807C32}" vid="{1C868D69-8C83-4BEB-A451-A084B39BA994}"/>
    </a:ext>
  </a:extLst>
</a:theme>
</file>

<file path=ppt/theme/theme3.xml><?xml version="1.0" encoding="utf-8"?>
<a:theme xmlns:a="http://schemas.openxmlformats.org/drawingml/2006/main" name="Vapo Public 3">
  <a:themeElements>
    <a:clrScheme name="Vapo">
      <a:dk1>
        <a:srgbClr val="404040"/>
      </a:dk1>
      <a:lt1>
        <a:srgbClr val="FFFFFF"/>
      </a:lt1>
      <a:dk2>
        <a:srgbClr val="137447"/>
      </a:dk2>
      <a:lt2>
        <a:srgbClr val="B8DB89"/>
      </a:lt2>
      <a:accent1>
        <a:srgbClr val="137447"/>
      </a:accent1>
      <a:accent2>
        <a:srgbClr val="B8DB89"/>
      </a:accent2>
      <a:accent3>
        <a:srgbClr val="6AA882"/>
      </a:accent3>
      <a:accent4>
        <a:srgbClr val="72A533"/>
      </a:accent4>
      <a:accent5>
        <a:srgbClr val="96BC51"/>
      </a:accent5>
      <a:accent6>
        <a:srgbClr val="DFE671"/>
      </a:accent6>
      <a:hlink>
        <a:srgbClr val="5F8829"/>
      </a:hlink>
      <a:folHlink>
        <a:srgbClr val="B2B2B2"/>
      </a:folHlink>
    </a:clrScheme>
    <a:fontScheme name="Va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po Public.potx" id="{75F49254-5128-4891-ABB8-BCFDDF807C32}" vid="{3113D2FA-C7FD-4B26-91F9-BBF0C7B4FA20}"/>
    </a:ext>
  </a:extLst>
</a:theme>
</file>

<file path=ppt/theme/theme4.xml><?xml version="1.0" encoding="utf-8"?>
<a:theme xmlns:a="http://schemas.openxmlformats.org/drawingml/2006/main" name="Vapo Public 4">
  <a:themeElements>
    <a:clrScheme name="Vapo">
      <a:dk1>
        <a:srgbClr val="404040"/>
      </a:dk1>
      <a:lt1>
        <a:srgbClr val="FFFFFF"/>
      </a:lt1>
      <a:dk2>
        <a:srgbClr val="137447"/>
      </a:dk2>
      <a:lt2>
        <a:srgbClr val="B8DB89"/>
      </a:lt2>
      <a:accent1>
        <a:srgbClr val="137447"/>
      </a:accent1>
      <a:accent2>
        <a:srgbClr val="B8DB89"/>
      </a:accent2>
      <a:accent3>
        <a:srgbClr val="6AA882"/>
      </a:accent3>
      <a:accent4>
        <a:srgbClr val="72A533"/>
      </a:accent4>
      <a:accent5>
        <a:srgbClr val="96BC51"/>
      </a:accent5>
      <a:accent6>
        <a:srgbClr val="DFE671"/>
      </a:accent6>
      <a:hlink>
        <a:srgbClr val="5F8829"/>
      </a:hlink>
      <a:folHlink>
        <a:srgbClr val="B2B2B2"/>
      </a:folHlink>
    </a:clrScheme>
    <a:fontScheme name="Va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po Public.potx" id="{75F49254-5128-4891-ABB8-BCFDDF807C32}" vid="{AF7BA31E-9C05-46FF-9FBB-40572ED5943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</TotalTime>
  <Words>169</Words>
  <Application>Microsoft Office PowerPoint</Application>
  <PresentationFormat>Laajakuva</PresentationFormat>
  <Paragraphs>45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Vapo Public</vt:lpstr>
      <vt:lpstr>Vapo Public 2</vt:lpstr>
      <vt:lpstr>Vapo Public 3</vt:lpstr>
      <vt:lpstr>Vapo Public 4</vt:lpstr>
      <vt:lpstr>METSÄBIOTALOUDESTA MONEKSI</vt:lpstr>
      <vt:lpstr>1. TURPEEN VS. PUUN ENERGIASISÄLTÖ</vt:lpstr>
      <vt:lpstr>2. SIMOJOEN PÄÄSTÖKUORMITUS</vt:lpstr>
      <vt:lpstr>3. TURPEEN JA/TAI PUUN POLTON JÄTTEET JA SIVUVIRRAT</vt:lpstr>
      <vt:lpstr>4. TURVETUOTANTOPROSESSISSA MUODOSTUVAT KANNOT</vt:lpstr>
    </vt:vector>
  </TitlesOfParts>
  <Company>Vapo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Karoliina Markuksela</dc:creator>
  <cp:lastModifiedBy>Johanna Kantanen</cp:lastModifiedBy>
  <cp:revision>10</cp:revision>
  <dcterms:created xsi:type="dcterms:W3CDTF">2018-10-01T10:41:45Z</dcterms:created>
  <dcterms:modified xsi:type="dcterms:W3CDTF">2018-10-02T05:26:17Z</dcterms:modified>
</cp:coreProperties>
</file>