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80" r:id="rId6"/>
    <p:sldId id="260" r:id="rId7"/>
    <p:sldId id="271" r:id="rId8"/>
    <p:sldId id="261" r:id="rId9"/>
    <p:sldId id="275" r:id="rId10"/>
    <p:sldId id="262" r:id="rId11"/>
    <p:sldId id="276" r:id="rId12"/>
    <p:sldId id="263" r:id="rId13"/>
    <p:sldId id="277" r:id="rId14"/>
    <p:sldId id="264" r:id="rId15"/>
    <p:sldId id="278" r:id="rId16"/>
    <p:sldId id="265" r:id="rId17"/>
    <p:sldId id="281" r:id="rId18"/>
    <p:sldId id="266" r:id="rId19"/>
    <p:sldId id="282" r:id="rId20"/>
    <p:sldId id="267" r:id="rId21"/>
    <p:sldId id="283" r:id="rId22"/>
    <p:sldId id="268" r:id="rId23"/>
    <p:sldId id="284" r:id="rId24"/>
    <p:sldId id="286" r:id="rId25"/>
    <p:sldId id="290" r:id="rId26"/>
    <p:sldId id="287" r:id="rId27"/>
    <p:sldId id="289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C05221-5632-2AFA-0332-4C1C753CD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E3B67A9-3420-E993-2608-83920746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464D9F-33E2-04B6-0057-7B23290B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18ADF0-F186-53DD-9F61-8E2713CD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D3F65B-85B3-2FF0-F65F-8549F736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768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AFA18D-F349-ED4E-441D-0B9D1349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4561336-D174-7010-975B-F00FB783A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41F30C-572A-8A98-5F70-351DD5D1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07B40A-7878-77DB-C53F-8D1070A5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F55790-48F6-3AAD-A39F-985031174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8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B658A37-2053-684C-21D1-3A6C9C722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AD3A089-149A-3A92-3868-DA15E0EDF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ED6488-3E68-E3DA-D732-6CB5DDCB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239D11-5589-BBFF-40E5-7C691526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0435-3162-1F5B-BFEA-E55570FF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37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94CB7-98AD-170F-A205-B3DA120E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032B07-6408-D737-CD50-4E7A80237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5AD322-96E7-B418-B380-961E727E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60B42B-6FEF-2FCE-6029-23D017A8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21EAE7-BA80-1FE7-AFDD-FEF00AB1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589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E65159-DF4B-0BB1-46E8-1CD0BB48B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3F43E4-09D7-D6E8-2E48-CAAE90CB5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A5D9E6-2D18-9798-8121-87BC17798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68027E-2FD4-1692-20F0-7B1959F0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759AF7-BAB1-60D8-3E12-CADE4AB93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726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6E0EFD-12BE-10D8-DAE2-3393A9C7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65203-D5E4-622F-3861-C380F3F10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BA7F75-2235-BBF5-CC02-45B2A3773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49B72D-D0C9-0C70-4D68-2484618B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07F26D6-2EA1-79AA-0C4A-940A36D1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5DB0796-C42B-DFB3-20A1-279F2F3D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53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ED95A2-07CD-E011-F847-794EBFE5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1DC25C-8B15-732D-30B6-085749907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FBDAE0-E5AD-7272-67BA-FBE134D97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F8257F2-E132-D502-F1B3-D9207FB38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D26A6E-87BC-A6C1-C7B1-BCBA3930E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FE5A0F8-AFA3-FC53-8118-636DF4DC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C7FE01D-4D59-CA93-AD37-9208F664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A5A1DC0-E859-1605-1648-D6CCDB2F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938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7FE747-5BFB-6F38-E7AD-90845BAC3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39DD2EB-8F0A-1CF0-3028-487182952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D0A3843-D2E8-84FC-6857-06A654B0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B847528-F119-8B78-46C2-A7AE34491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44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0735E56-6B40-F8A4-191F-C9665A9A8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416D43F-077D-0ABF-19D9-F4E5BE46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49CC09-EA7B-2638-3349-59B7A2F3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30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6E6B74-7432-D941-0B28-981570A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A6C011-3BAF-3520-20F1-E84152E3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24F49A-DF42-A8EC-24F4-77DC7EA38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12C74A7-E402-172D-A807-60616CCF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F7BECF-BF83-D285-A1E4-C7975F126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C7CC3D9-DF8B-EF76-A32D-071D5686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7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16C2E-7A70-6A51-BC2B-A7293772F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A87AF33-37F1-D04E-5A0D-E29409E3D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80FC985-00B4-7338-4664-ACED00133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B23B24-0A5F-5541-A04D-C4B80B53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2CED49-9A71-7473-48F5-088DCA95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CACB69-C19A-D230-C61F-9E6AC7B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252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628DA07-C38A-9E94-17C6-4CA9FDF9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DFB8596-1564-CD43-0DC5-36B1321B7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4968903-F0A9-AC96-D6A4-2541D71D6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DF62C-2127-4C85-B456-48CC5DCEBEF5}" type="datetimeFigureOut">
              <a:rPr lang="fi-FI" smtClean="0"/>
              <a:t>14.5.2024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CBA292-F32C-DFFB-C7A2-3FBD0823C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2498059-576C-BB98-B89A-B13C56260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D1A6-D759-4807-8CFE-54765AD8A7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6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FAFDEE-9038-5384-682D-7BD6DC0D5D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Piirrä selkään -peli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864D031-394F-992B-92F0-E399CF7121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39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4. kuva</a:t>
            </a:r>
          </a:p>
        </p:txBody>
      </p:sp>
    </p:spTree>
    <p:extLst>
      <p:ext uri="{BB962C8B-B14F-4D97-AF65-F5344CB8AC3E}">
        <p14:creationId xmlns:p14="http://schemas.microsoft.com/office/powerpoint/2010/main" val="296336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ck to see printable version of Ankkuri-emoji Värityskuva">
            <a:extLst>
              <a:ext uri="{FF2B5EF4-FFF2-40B4-BE49-F238E27FC236}">
                <a16:creationId xmlns:a16="http://schemas.microsoft.com/office/drawing/2014/main" id="{B4F2F67B-0BF6-2ADF-AD32-0B33EC22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143000"/>
            <a:ext cx="42767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52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5. kuva</a:t>
            </a:r>
          </a:p>
        </p:txBody>
      </p:sp>
    </p:spTree>
    <p:extLst>
      <p:ext uri="{BB962C8B-B14F-4D97-AF65-F5344CB8AC3E}">
        <p14:creationId xmlns:p14="http://schemas.microsoft.com/office/powerpoint/2010/main" val="85712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ck to see printable version of Kultakala Värityskuva">
            <a:extLst>
              <a:ext uri="{FF2B5EF4-FFF2-40B4-BE49-F238E27FC236}">
                <a16:creationId xmlns:a16="http://schemas.microsoft.com/office/drawing/2014/main" id="{7CC1DA46-D434-182D-B226-40934416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40" y="1116330"/>
            <a:ext cx="6167120" cy="46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92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6. kuva</a:t>
            </a:r>
          </a:p>
        </p:txBody>
      </p:sp>
    </p:spTree>
    <p:extLst>
      <p:ext uri="{BB962C8B-B14F-4D97-AF65-F5344CB8AC3E}">
        <p14:creationId xmlns:p14="http://schemas.microsoft.com/office/powerpoint/2010/main" val="255097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ick to see printable version of Käärme Värityskuva">
            <a:extLst>
              <a:ext uri="{FF2B5EF4-FFF2-40B4-BE49-F238E27FC236}">
                <a16:creationId xmlns:a16="http://schemas.microsoft.com/office/drawing/2014/main" id="{9B3A8548-9D18-1EDA-3926-37F2B96B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20" y="709348"/>
            <a:ext cx="5496560" cy="543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16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7. kuva</a:t>
            </a:r>
          </a:p>
        </p:txBody>
      </p:sp>
    </p:spTree>
    <p:extLst>
      <p:ext uri="{BB962C8B-B14F-4D97-AF65-F5344CB8AC3E}">
        <p14:creationId xmlns:p14="http://schemas.microsoft.com/office/powerpoint/2010/main" val="74464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lick to see printable version of Halloween Scary Spider Värityskuva">
            <a:extLst>
              <a:ext uri="{FF2B5EF4-FFF2-40B4-BE49-F238E27FC236}">
                <a16:creationId xmlns:a16="http://schemas.microsoft.com/office/drawing/2014/main" id="{C47D8CE3-1755-2B89-89C7-C5B907A37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124684"/>
            <a:ext cx="5962650" cy="46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3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8. kuva</a:t>
            </a:r>
          </a:p>
        </p:txBody>
      </p:sp>
    </p:spTree>
    <p:extLst>
      <p:ext uri="{BB962C8B-B14F-4D97-AF65-F5344CB8AC3E}">
        <p14:creationId xmlns:p14="http://schemas.microsoft.com/office/powerpoint/2010/main" val="33242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ck to see printable version of mänty Värityskuva">
            <a:extLst>
              <a:ext uri="{FF2B5EF4-FFF2-40B4-BE49-F238E27FC236}">
                <a16:creationId xmlns:a16="http://schemas.microsoft.com/office/drawing/2014/main" id="{2D403850-150F-2F24-542A-A946CAFA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143000"/>
            <a:ext cx="3619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8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34E2A-3AD7-C0D9-808D-DD0B2B20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6745"/>
            <a:ext cx="10515600" cy="5420218"/>
          </a:xfrm>
        </p:spPr>
        <p:txBody>
          <a:bodyPr/>
          <a:lstStyle/>
          <a:p>
            <a:r>
              <a:rPr lang="fi-FI" sz="2400" dirty="0"/>
              <a:t>Kumpikaan </a:t>
            </a:r>
            <a:r>
              <a:rPr lang="fi-FI" sz="2400" b="1" u="sng" dirty="0"/>
              <a:t>EI SAA PUHUA</a:t>
            </a:r>
            <a:r>
              <a:rPr lang="fi-FI" sz="2400" dirty="0"/>
              <a:t>.</a:t>
            </a:r>
          </a:p>
          <a:p>
            <a:r>
              <a:rPr lang="fi-FI" sz="2400" dirty="0"/>
              <a:t>Taululla näytetään kuva. A piirtää kuvan </a:t>
            </a:r>
            <a:r>
              <a:rPr lang="fi-FI" sz="2400" b="1" u="sng" dirty="0"/>
              <a:t>SORMELLA</a:t>
            </a:r>
            <a:r>
              <a:rPr lang="fi-FI" sz="2400" dirty="0"/>
              <a:t> B:n selkään.</a:t>
            </a:r>
          </a:p>
          <a:p>
            <a:r>
              <a:rPr lang="fi-FI" sz="2400" dirty="0"/>
              <a:t>B piirtää saman kuvan paperiin, jonka tuntee selässään. B </a:t>
            </a:r>
            <a:r>
              <a:rPr lang="fi-FI" sz="2400" b="1" dirty="0"/>
              <a:t>ei saa katsoa taululle</a:t>
            </a:r>
            <a:r>
              <a:rPr lang="fi-FI" sz="2400" dirty="0"/>
              <a:t>.</a:t>
            </a:r>
          </a:p>
          <a:p>
            <a:r>
              <a:rPr lang="fi-FI" sz="2400" dirty="0"/>
              <a:t>Kuvan piirtämiseen on yksi (1) minuutti aikaa.</a:t>
            </a:r>
          </a:p>
          <a:p>
            <a:endParaRPr lang="fi-FI" dirty="0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364467F4-FCA5-4F0E-F353-DEE2E4506C5C}"/>
              </a:ext>
            </a:extLst>
          </p:cNvPr>
          <p:cNvGrpSpPr/>
          <p:nvPr/>
        </p:nvGrpSpPr>
        <p:grpSpPr>
          <a:xfrm>
            <a:off x="5405359" y="2542967"/>
            <a:ext cx="6211614" cy="3482857"/>
            <a:chOff x="2990193" y="2694106"/>
            <a:chExt cx="6211614" cy="3482857"/>
          </a:xfrm>
        </p:grpSpPr>
        <p:pic>
          <p:nvPicPr>
            <p:cNvPr id="5" name="Kuva 4">
              <a:extLst>
                <a:ext uri="{FF2B5EF4-FFF2-40B4-BE49-F238E27FC236}">
                  <a16:creationId xmlns:a16="http://schemas.microsoft.com/office/drawing/2014/main" id="{90A04E55-0FFB-C472-6F2B-5E80D06F7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90193" y="2694106"/>
              <a:ext cx="6211614" cy="3482857"/>
            </a:xfrm>
            <a:prstGeom prst="rect">
              <a:avLst/>
            </a:prstGeom>
          </p:spPr>
        </p:pic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56752DCC-D8E9-9ED3-D19B-F87505888944}"/>
                </a:ext>
              </a:extLst>
            </p:cNvPr>
            <p:cNvSpPr txBox="1"/>
            <p:nvPr/>
          </p:nvSpPr>
          <p:spPr>
            <a:xfrm>
              <a:off x="7930055" y="4769945"/>
              <a:ext cx="12717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4800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7" name="Tekstiruutu 6">
              <a:extLst>
                <a:ext uri="{FF2B5EF4-FFF2-40B4-BE49-F238E27FC236}">
                  <a16:creationId xmlns:a16="http://schemas.microsoft.com/office/drawing/2014/main" id="{1CA5D31E-3620-10EB-CFB0-5EFEB91A8079}"/>
                </a:ext>
              </a:extLst>
            </p:cNvPr>
            <p:cNvSpPr txBox="1"/>
            <p:nvPr/>
          </p:nvSpPr>
          <p:spPr>
            <a:xfrm>
              <a:off x="5252720" y="4435534"/>
              <a:ext cx="1950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4800" dirty="0">
                  <a:solidFill>
                    <a:srgbClr val="FFFF00"/>
                  </a:solidFill>
                </a:rPr>
                <a:t>B</a:t>
              </a:r>
            </a:p>
          </p:txBody>
        </p:sp>
      </p:grpSp>
      <p:pic>
        <p:nvPicPr>
          <p:cNvPr id="2" name="Picture 2" descr="Hälytys, Aika, Kello, Herätyskello">
            <a:extLst>
              <a:ext uri="{FF2B5EF4-FFF2-40B4-BE49-F238E27FC236}">
                <a16:creationId xmlns:a16="http://schemas.microsoft.com/office/drawing/2014/main" id="{E1837071-EA6A-921E-CD41-D76CC720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2" y="3234603"/>
            <a:ext cx="1656388" cy="17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F4C59A0-0C50-AE07-0998-651A8078FCBF}"/>
              </a:ext>
            </a:extLst>
          </p:cNvPr>
          <p:cNvSpPr txBox="1"/>
          <p:nvPr/>
        </p:nvSpPr>
        <p:spPr>
          <a:xfrm>
            <a:off x="838200" y="5065224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1 minuutti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A7CF4636-6353-3C00-687E-334C95B038AC}"/>
              </a:ext>
            </a:extLst>
          </p:cNvPr>
          <p:cNvSpPr txBox="1"/>
          <p:nvPr/>
        </p:nvSpPr>
        <p:spPr>
          <a:xfrm>
            <a:off x="3332232" y="3536535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600" dirty="0"/>
              <a:t>🗣</a:t>
            </a:r>
          </a:p>
        </p:txBody>
      </p:sp>
      <p:pic>
        <p:nvPicPr>
          <p:cNvPr id="9" name="Picture 10" descr="Ei Symbolia, Kielletty, Symboli, Kielto">
            <a:extLst>
              <a:ext uri="{FF2B5EF4-FFF2-40B4-BE49-F238E27FC236}">
                <a16:creationId xmlns:a16="http://schemas.microsoft.com/office/drawing/2014/main" id="{1184F778-CCE6-612F-9A0B-0D5E8B23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843" y="3284049"/>
            <a:ext cx="2074633" cy="20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5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9. kuva</a:t>
            </a:r>
          </a:p>
        </p:txBody>
      </p:sp>
    </p:spTree>
    <p:extLst>
      <p:ext uri="{BB962C8B-B14F-4D97-AF65-F5344CB8AC3E}">
        <p14:creationId xmlns:p14="http://schemas.microsoft.com/office/powerpoint/2010/main" val="944038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lick to see printable version of Kilpikonna Emoji Värityskuva">
            <a:extLst>
              <a:ext uri="{FF2B5EF4-FFF2-40B4-BE49-F238E27FC236}">
                <a16:creationId xmlns:a16="http://schemas.microsoft.com/office/drawing/2014/main" id="{79345AE7-6D49-17E1-6ED1-C4F4ADA1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00188"/>
            <a:ext cx="4572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3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10. kuva</a:t>
            </a:r>
          </a:p>
        </p:txBody>
      </p:sp>
    </p:spTree>
    <p:extLst>
      <p:ext uri="{BB962C8B-B14F-4D97-AF65-F5344CB8AC3E}">
        <p14:creationId xmlns:p14="http://schemas.microsoft.com/office/powerpoint/2010/main" val="1978311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ick to see printable version of Bussi Värityskuva">
            <a:extLst>
              <a:ext uri="{FF2B5EF4-FFF2-40B4-BE49-F238E27FC236}">
                <a16:creationId xmlns:a16="http://schemas.microsoft.com/office/drawing/2014/main" id="{339B1275-9466-6A3C-3339-3678E4520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19" y="1321594"/>
            <a:ext cx="5512561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23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11. kuva</a:t>
            </a:r>
          </a:p>
        </p:txBody>
      </p:sp>
    </p:spTree>
    <p:extLst>
      <p:ext uri="{BB962C8B-B14F-4D97-AF65-F5344CB8AC3E}">
        <p14:creationId xmlns:p14="http://schemas.microsoft.com/office/powerpoint/2010/main" val="3439612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og Icon Vector Isolated Funny Puppy Head Pictogram On White Background  Stock Illustration - Download Image Now - iStock">
            <a:extLst>
              <a:ext uri="{FF2B5EF4-FFF2-40B4-BE49-F238E27FC236}">
                <a16:creationId xmlns:a16="http://schemas.microsoft.com/office/drawing/2014/main" id="{0D951C34-8D5C-368B-F360-E81607750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9" b="10189"/>
          <a:stretch/>
        </p:blipFill>
        <p:spPr bwMode="auto">
          <a:xfrm>
            <a:off x="271780" y="3689520"/>
            <a:ext cx="3719195" cy="296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usmalbild: Auto-Emoji | Ausmalbilder kostenlos zum ausdrucken">
            <a:extLst>
              <a:ext uri="{FF2B5EF4-FFF2-40B4-BE49-F238E27FC236}">
                <a16:creationId xmlns:a16="http://schemas.microsoft.com/office/drawing/2014/main" id="{9AD27002-EEEB-E512-A76F-F30A4E59C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3805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02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12. kuva</a:t>
            </a:r>
          </a:p>
        </p:txBody>
      </p:sp>
    </p:spTree>
    <p:extLst>
      <p:ext uri="{BB962C8B-B14F-4D97-AF65-F5344CB8AC3E}">
        <p14:creationId xmlns:p14="http://schemas.microsoft.com/office/powerpoint/2010/main" val="3761785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lick to see printable version of Rocket emoji Värityskuva">
            <a:extLst>
              <a:ext uri="{FF2B5EF4-FFF2-40B4-BE49-F238E27FC236}">
                <a16:creationId xmlns:a16="http://schemas.microsoft.com/office/drawing/2014/main" id="{6F13C9B6-9B90-81E8-BE07-652DC6C04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262062"/>
            <a:ext cx="4572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ähti: 5-sakarainen 2">
            <a:extLst>
              <a:ext uri="{FF2B5EF4-FFF2-40B4-BE49-F238E27FC236}">
                <a16:creationId xmlns:a16="http://schemas.microsoft.com/office/drawing/2014/main" id="{BD2497AF-0006-66DA-A314-C385192A540A}"/>
              </a:ext>
            </a:extLst>
          </p:cNvPr>
          <p:cNvSpPr/>
          <p:nvPr/>
        </p:nvSpPr>
        <p:spPr>
          <a:xfrm>
            <a:off x="1352550" y="1724026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ähti: 5-sakarainen 3">
            <a:extLst>
              <a:ext uri="{FF2B5EF4-FFF2-40B4-BE49-F238E27FC236}">
                <a16:creationId xmlns:a16="http://schemas.microsoft.com/office/drawing/2014/main" id="{A3FD1C20-E3BC-B42B-94CA-B2CF5FC9A542}"/>
              </a:ext>
            </a:extLst>
          </p:cNvPr>
          <p:cNvSpPr/>
          <p:nvPr/>
        </p:nvSpPr>
        <p:spPr>
          <a:xfrm>
            <a:off x="3419475" y="209549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ähti: 5-sakarainen 4">
            <a:extLst>
              <a:ext uri="{FF2B5EF4-FFF2-40B4-BE49-F238E27FC236}">
                <a16:creationId xmlns:a16="http://schemas.microsoft.com/office/drawing/2014/main" id="{96BC4E96-BCB8-4123-72A5-A2A5E9CE3792}"/>
              </a:ext>
            </a:extLst>
          </p:cNvPr>
          <p:cNvSpPr/>
          <p:nvPr/>
        </p:nvSpPr>
        <p:spPr>
          <a:xfrm>
            <a:off x="3619500" y="2981325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ähti: 5-sakarainen 5">
            <a:extLst>
              <a:ext uri="{FF2B5EF4-FFF2-40B4-BE49-F238E27FC236}">
                <a16:creationId xmlns:a16="http://schemas.microsoft.com/office/drawing/2014/main" id="{216F9DE0-EBA8-05B0-E7CB-2F32C031F0EB}"/>
              </a:ext>
            </a:extLst>
          </p:cNvPr>
          <p:cNvSpPr/>
          <p:nvPr/>
        </p:nvSpPr>
        <p:spPr>
          <a:xfrm>
            <a:off x="838200" y="4291015"/>
            <a:ext cx="2247900" cy="2105025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ähti: 5-sakarainen 6">
            <a:extLst>
              <a:ext uri="{FF2B5EF4-FFF2-40B4-BE49-F238E27FC236}">
                <a16:creationId xmlns:a16="http://schemas.microsoft.com/office/drawing/2014/main" id="{FC566196-452D-D057-0CE0-C69845B8EBA2}"/>
              </a:ext>
            </a:extLst>
          </p:cNvPr>
          <p:cNvSpPr/>
          <p:nvPr/>
        </p:nvSpPr>
        <p:spPr>
          <a:xfrm>
            <a:off x="10058401" y="3571875"/>
            <a:ext cx="962024" cy="8667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ähti: 5-sakarainen 7">
            <a:extLst>
              <a:ext uri="{FF2B5EF4-FFF2-40B4-BE49-F238E27FC236}">
                <a16:creationId xmlns:a16="http://schemas.microsoft.com/office/drawing/2014/main" id="{DDF05BF3-D378-79CF-670B-92B080AAB834}"/>
              </a:ext>
            </a:extLst>
          </p:cNvPr>
          <p:cNvSpPr/>
          <p:nvPr/>
        </p:nvSpPr>
        <p:spPr>
          <a:xfrm>
            <a:off x="9577389" y="4752978"/>
            <a:ext cx="962024" cy="8667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701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E34E2A-3AD7-C0D9-808D-DD0B2B208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6745"/>
            <a:ext cx="10515600" cy="5420218"/>
          </a:xfrm>
        </p:spPr>
        <p:txBody>
          <a:bodyPr/>
          <a:lstStyle/>
          <a:p>
            <a:r>
              <a:rPr lang="fi-FI" sz="2400" dirty="0"/>
              <a:t>Kukaan </a:t>
            </a:r>
            <a:r>
              <a:rPr lang="fi-FI" sz="2400" b="1" u="sng" dirty="0"/>
              <a:t>EI SAA PUHUA</a:t>
            </a:r>
            <a:r>
              <a:rPr lang="fi-FI" sz="2400" dirty="0"/>
              <a:t>.</a:t>
            </a:r>
          </a:p>
          <a:p>
            <a:r>
              <a:rPr lang="fi-FI" sz="2400" dirty="0"/>
              <a:t>Taululla näytetään kuva. A piirtää kuvan </a:t>
            </a:r>
            <a:r>
              <a:rPr lang="fi-FI" sz="2400" b="1" u="sng" dirty="0"/>
              <a:t>SORMELLA</a:t>
            </a:r>
            <a:r>
              <a:rPr lang="fi-FI" sz="2400" dirty="0"/>
              <a:t> B:n selkään. B piirtää saman kuvan </a:t>
            </a:r>
            <a:r>
              <a:rPr lang="fi-FI" sz="2400" b="1" u="sng" dirty="0"/>
              <a:t>SORMELLA </a:t>
            </a:r>
            <a:r>
              <a:rPr lang="fi-FI" sz="2400" dirty="0"/>
              <a:t>C:n selkään.</a:t>
            </a:r>
          </a:p>
          <a:p>
            <a:r>
              <a:rPr lang="fi-FI" sz="2400" dirty="0"/>
              <a:t>C piirtää saman kuvan paperiin, jonka tuntee selässään. C </a:t>
            </a:r>
            <a:r>
              <a:rPr lang="fi-FI" sz="2400" b="1" u="sng" dirty="0"/>
              <a:t>EI SAA KATSOA TAULULLE</a:t>
            </a:r>
            <a:r>
              <a:rPr lang="fi-FI" sz="2400" dirty="0"/>
              <a:t>.</a:t>
            </a:r>
          </a:p>
          <a:p>
            <a:r>
              <a:rPr lang="fi-FI" sz="2400" dirty="0"/>
              <a:t>Kuvan piirtämiseen on yksi (1) minuutti ai</a:t>
            </a:r>
            <a:r>
              <a:rPr lang="fi-FI" dirty="0"/>
              <a:t>kaa.</a:t>
            </a:r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E6145FDE-7808-34C3-4B84-37C497BEEA10}"/>
              </a:ext>
            </a:extLst>
          </p:cNvPr>
          <p:cNvGrpSpPr/>
          <p:nvPr/>
        </p:nvGrpSpPr>
        <p:grpSpPr>
          <a:xfrm>
            <a:off x="5792099" y="3372401"/>
            <a:ext cx="5561701" cy="2804562"/>
            <a:chOff x="3382274" y="3372401"/>
            <a:chExt cx="5561701" cy="2804562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BA68D43F-A881-221A-770E-124E80CBA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2274" y="3372401"/>
              <a:ext cx="5427452" cy="2804562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0546FC8A-8E58-3AAF-F84E-CCC845586EBF}"/>
                </a:ext>
              </a:extLst>
            </p:cNvPr>
            <p:cNvSpPr txBox="1"/>
            <p:nvPr/>
          </p:nvSpPr>
          <p:spPr>
            <a:xfrm>
              <a:off x="3743324" y="4993259"/>
              <a:ext cx="52006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6600" dirty="0">
                  <a:solidFill>
                    <a:srgbClr val="FFFF00"/>
                  </a:solidFill>
                </a:rPr>
                <a:t>A       B       C</a:t>
              </a:r>
            </a:p>
          </p:txBody>
        </p:sp>
      </p:grpSp>
      <p:pic>
        <p:nvPicPr>
          <p:cNvPr id="5" name="Picture 2" descr="Hälytys, Aika, Kello, Herätyskello">
            <a:extLst>
              <a:ext uri="{FF2B5EF4-FFF2-40B4-BE49-F238E27FC236}">
                <a16:creationId xmlns:a16="http://schemas.microsoft.com/office/drawing/2014/main" id="{D9CAD8E5-E65A-6038-2138-B6876385D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1" y="3677214"/>
            <a:ext cx="1656388" cy="17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02EB4A4-A32D-B6B1-AFD7-D1C55EECAA65}"/>
              </a:ext>
            </a:extLst>
          </p:cNvPr>
          <p:cNvSpPr txBox="1"/>
          <p:nvPr/>
        </p:nvSpPr>
        <p:spPr>
          <a:xfrm>
            <a:off x="1064639" y="5507835"/>
            <a:ext cx="17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1 minuutti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7363CC9-E345-CB9C-70F3-F6B8693A15BF}"/>
              </a:ext>
            </a:extLst>
          </p:cNvPr>
          <p:cNvSpPr txBox="1"/>
          <p:nvPr/>
        </p:nvSpPr>
        <p:spPr>
          <a:xfrm>
            <a:off x="3558671" y="3979146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9600" dirty="0"/>
              <a:t>🗣</a:t>
            </a:r>
          </a:p>
        </p:txBody>
      </p:sp>
      <p:pic>
        <p:nvPicPr>
          <p:cNvPr id="8" name="Picture 10" descr="Ei Symbolia, Kielletty, Symboli, Kielto">
            <a:extLst>
              <a:ext uri="{FF2B5EF4-FFF2-40B4-BE49-F238E27FC236}">
                <a16:creationId xmlns:a16="http://schemas.microsoft.com/office/drawing/2014/main" id="{0E16B4A7-0F0E-A797-1DD3-82C460C1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282" y="3726660"/>
            <a:ext cx="2074633" cy="20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27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1. kuva</a:t>
            </a:r>
          </a:p>
        </p:txBody>
      </p:sp>
    </p:spTree>
    <p:extLst>
      <p:ext uri="{BB962C8B-B14F-4D97-AF65-F5344CB8AC3E}">
        <p14:creationId xmlns:p14="http://schemas.microsoft.com/office/powerpoint/2010/main" val="16619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D6D580F-17A8-E72C-BC1B-3923FB641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7720" y="680720"/>
            <a:ext cx="5496560" cy="54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56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2. kuva</a:t>
            </a:r>
          </a:p>
        </p:txBody>
      </p:sp>
    </p:spTree>
    <p:extLst>
      <p:ext uri="{BB962C8B-B14F-4D97-AF65-F5344CB8AC3E}">
        <p14:creationId xmlns:p14="http://schemas.microsoft.com/office/powerpoint/2010/main" val="23719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0DC27E86-0B92-B176-850C-0CF2B580E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0"/>
            <a:ext cx="7273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19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4622F1-9308-0743-3EEB-8FD892199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7435"/>
          </a:xfrm>
        </p:spPr>
        <p:txBody>
          <a:bodyPr>
            <a:normAutofit/>
          </a:bodyPr>
          <a:lstStyle/>
          <a:p>
            <a:pPr algn="ctr"/>
            <a:r>
              <a:rPr lang="fi-FI" sz="19900" dirty="0"/>
              <a:t>3. kuva</a:t>
            </a:r>
          </a:p>
        </p:txBody>
      </p:sp>
    </p:spTree>
    <p:extLst>
      <p:ext uri="{BB962C8B-B14F-4D97-AF65-F5344CB8AC3E}">
        <p14:creationId xmlns:p14="http://schemas.microsoft.com/office/powerpoint/2010/main" val="250142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to see printable version of Päivänkakkara Värityskuva">
            <a:extLst>
              <a:ext uri="{FF2B5EF4-FFF2-40B4-BE49-F238E27FC236}">
                <a16:creationId xmlns:a16="http://schemas.microsoft.com/office/drawing/2014/main" id="{EEE633AB-A0AF-EA88-8084-664200336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626533"/>
            <a:ext cx="4203700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5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BEC0EB8F6B7C34EA59B4B1DA681AB52" ma:contentTypeVersion="13" ma:contentTypeDescription="Luo uusi asiakirja." ma:contentTypeScope="" ma:versionID="fb5c31fcde51cbe5778aa21ba4a687ef">
  <xsd:schema xmlns:xsd="http://www.w3.org/2001/XMLSchema" xmlns:xs="http://www.w3.org/2001/XMLSchema" xmlns:p="http://schemas.microsoft.com/office/2006/metadata/properties" xmlns:ns2="bb542fb4-f0b1-4111-93e0-5961ca49905b" xmlns:ns3="b126cb72-927f-4c27-a354-21bf8d645f2c" targetNamespace="http://schemas.microsoft.com/office/2006/metadata/properties" ma:root="true" ma:fieldsID="78d0cbeefb8949dfa2f829cd8b5b8aa1" ns2:_="" ns3:_="">
    <xsd:import namespace="bb542fb4-f0b1-4111-93e0-5961ca49905b"/>
    <xsd:import namespace="b126cb72-927f-4c27-a354-21bf8d645f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2fb4-f0b1-4111-93e0-5961ca4990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49964bb6-1a6e-4045-af7e-4cdc4df89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6cb72-927f-4c27-a354-21bf8d645f2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f645a2c-4420-497a-b42e-c86162cff8c3}" ma:internalName="TaxCatchAll" ma:showField="CatchAllData" ma:web="b126cb72-927f-4c27-a354-21bf8d645f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26cb72-927f-4c27-a354-21bf8d645f2c" xsi:nil="true"/>
    <lcf76f155ced4ddcb4097134ff3c332f xmlns="bb542fb4-f0b1-4111-93e0-5961ca4990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8512D4-ADF6-41EB-A922-7106BE11752D}"/>
</file>

<file path=customXml/itemProps2.xml><?xml version="1.0" encoding="utf-8"?>
<ds:datastoreItem xmlns:ds="http://schemas.openxmlformats.org/officeDocument/2006/customXml" ds:itemID="{57946E40-D2C1-401D-98D9-136E2AB06420}"/>
</file>

<file path=customXml/itemProps3.xml><?xml version="1.0" encoding="utf-8"?>
<ds:datastoreItem xmlns:ds="http://schemas.openxmlformats.org/officeDocument/2006/customXml" ds:itemID="{43C956A1-23A6-4F37-997B-B20188343EBE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149</Words>
  <Application>Microsoft Office PowerPoint</Application>
  <PresentationFormat>Laajakuva</PresentationFormat>
  <Paragraphs>28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Office-teema</vt:lpstr>
      <vt:lpstr>Piirrä selkään -peli</vt:lpstr>
      <vt:lpstr>PowerPoint-esitys</vt:lpstr>
      <vt:lpstr>PowerPoint-esitys</vt:lpstr>
      <vt:lpstr>1. kuva</vt:lpstr>
      <vt:lpstr>PowerPoint-esitys</vt:lpstr>
      <vt:lpstr>2. kuva</vt:lpstr>
      <vt:lpstr>PowerPoint-esitys</vt:lpstr>
      <vt:lpstr>3. kuva</vt:lpstr>
      <vt:lpstr>PowerPoint-esitys</vt:lpstr>
      <vt:lpstr>4. kuva</vt:lpstr>
      <vt:lpstr>PowerPoint-esitys</vt:lpstr>
      <vt:lpstr>5. kuva</vt:lpstr>
      <vt:lpstr>PowerPoint-esitys</vt:lpstr>
      <vt:lpstr>6. kuva</vt:lpstr>
      <vt:lpstr>PowerPoint-esitys</vt:lpstr>
      <vt:lpstr>7. kuva</vt:lpstr>
      <vt:lpstr>PowerPoint-esitys</vt:lpstr>
      <vt:lpstr>8. kuva</vt:lpstr>
      <vt:lpstr>PowerPoint-esitys</vt:lpstr>
      <vt:lpstr>9. kuva</vt:lpstr>
      <vt:lpstr>PowerPoint-esitys</vt:lpstr>
      <vt:lpstr>10. kuva</vt:lpstr>
      <vt:lpstr>PowerPoint-esitys</vt:lpstr>
      <vt:lpstr>11. kuva</vt:lpstr>
      <vt:lpstr>PowerPoint-esitys</vt:lpstr>
      <vt:lpstr>12. kuva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Laahanen Janne</dc:creator>
  <cp:lastModifiedBy>Laahanen Janne</cp:lastModifiedBy>
  <cp:revision>8</cp:revision>
  <dcterms:created xsi:type="dcterms:W3CDTF">2024-01-23T12:01:14Z</dcterms:created>
  <dcterms:modified xsi:type="dcterms:W3CDTF">2024-05-14T08:14:44Z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0x0101001BEC0EB8F6B7C34EA59B4B1DA681AB52</vt:lpwstr>
  </property>
</Properties>
</file>