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3"/>
  </p:notesMasterIdLst>
  <p:sldIdLst>
    <p:sldId id="256" r:id="rId5"/>
    <p:sldId id="257" r:id="rId6"/>
    <p:sldId id="261" r:id="rId7"/>
    <p:sldId id="260" r:id="rId8"/>
    <p:sldId id="259" r:id="rId9"/>
    <p:sldId id="258" r:id="rId10"/>
    <p:sldId id="270" r:id="rId11"/>
    <p:sldId id="269" r:id="rId12"/>
    <p:sldId id="265" r:id="rId13"/>
    <p:sldId id="263" r:id="rId14"/>
    <p:sldId id="298" r:id="rId15"/>
    <p:sldId id="273" r:id="rId16"/>
    <p:sldId id="272" r:id="rId17"/>
    <p:sldId id="267" r:id="rId18"/>
    <p:sldId id="275" r:id="rId19"/>
    <p:sldId id="279" r:id="rId20"/>
    <p:sldId id="277" r:id="rId21"/>
    <p:sldId id="299" r:id="rId22"/>
    <p:sldId id="278" r:id="rId23"/>
    <p:sldId id="285" r:id="rId24"/>
    <p:sldId id="276" r:id="rId25"/>
    <p:sldId id="280" r:id="rId26"/>
    <p:sldId id="283" r:id="rId27"/>
    <p:sldId id="281" r:id="rId28"/>
    <p:sldId id="286" r:id="rId29"/>
    <p:sldId id="288" r:id="rId30"/>
    <p:sldId id="300" r:id="rId31"/>
    <p:sldId id="284" r:id="rId32"/>
    <p:sldId id="295" r:id="rId33"/>
    <p:sldId id="290" r:id="rId34"/>
    <p:sldId id="287" r:id="rId35"/>
    <p:sldId id="296" r:id="rId36"/>
    <p:sldId id="297" r:id="rId37"/>
    <p:sldId id="301" r:id="rId38"/>
    <p:sldId id="282" r:id="rId39"/>
    <p:sldId id="291" r:id="rId40"/>
    <p:sldId id="292" r:id="rId41"/>
    <p:sldId id="293" r:id="rId42"/>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0F5E"/>
    <a:srgbClr val="F5E600"/>
    <a:srgbClr val="00B0DE"/>
    <a:srgbClr val="821C91"/>
    <a:srgbClr val="EC00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A0BC17-55FB-4449-82E7-6A4F5E5352E1}" v="647" dt="2019-11-19T10:29:26.965"/>
    <p1510:client id="{273C9CE2-2B02-420F-BE62-6CD6328CFEBD}" v="514" dt="2019-11-20T07:46:13.061"/>
    <p1510:client id="{B8E43712-2949-4FE8-8B8D-DEBD21BA301E}" v="384" dt="2018-09-07T08:11:14.8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696" autoAdjust="0"/>
  </p:normalViewPr>
  <p:slideViewPr>
    <p:cSldViewPr snapToGrid="0">
      <p:cViewPr varScale="1">
        <p:scale>
          <a:sx n="70" d="100"/>
          <a:sy n="70" d="100"/>
        </p:scale>
        <p:origin x="1138"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äki Sami" userId="S::sami.maki@tat.fi::b914ed76-e6a8-446c-95fd-9a234b1bb6c5" providerId="AD" clId="Web-{273C9CE2-2B02-420F-BE62-6CD6328CFEBD}"/>
    <pc:docChg chg="addSld modSld sldOrd">
      <pc:chgData name="Mäki Sami" userId="S::sami.maki@tat.fi::b914ed76-e6a8-446c-95fd-9a234b1bb6c5" providerId="AD" clId="Web-{273C9CE2-2B02-420F-BE62-6CD6328CFEBD}" dt="2019-11-20T07:46:13.061" v="513" actId="20577"/>
      <pc:docMkLst>
        <pc:docMk/>
      </pc:docMkLst>
      <pc:sldChg chg="modSp">
        <pc:chgData name="Mäki Sami" userId="S::sami.maki@tat.fi::b914ed76-e6a8-446c-95fd-9a234b1bb6c5" providerId="AD" clId="Web-{273C9CE2-2B02-420F-BE62-6CD6328CFEBD}" dt="2019-11-20T07:41:27.869" v="489" actId="20577"/>
        <pc:sldMkLst>
          <pc:docMk/>
          <pc:sldMk cId="245887199" sldId="282"/>
        </pc:sldMkLst>
        <pc:spChg chg="mod">
          <ac:chgData name="Mäki Sami" userId="S::sami.maki@tat.fi::b914ed76-e6a8-446c-95fd-9a234b1bb6c5" providerId="AD" clId="Web-{273C9CE2-2B02-420F-BE62-6CD6328CFEBD}" dt="2019-11-20T07:41:27.869" v="489" actId="20577"/>
          <ac:spMkLst>
            <pc:docMk/>
            <pc:sldMk cId="245887199" sldId="282"/>
            <ac:spMk id="3" creationId="{00000000-0000-0000-0000-000000000000}"/>
          </ac:spMkLst>
        </pc:spChg>
      </pc:sldChg>
      <pc:sldChg chg="addSp delSp modSp">
        <pc:chgData name="Mäki Sami" userId="S::sami.maki@tat.fi::b914ed76-e6a8-446c-95fd-9a234b1bb6c5" providerId="AD" clId="Web-{273C9CE2-2B02-420F-BE62-6CD6328CFEBD}" dt="2019-11-20T07:46:10.483" v="511" actId="20577"/>
        <pc:sldMkLst>
          <pc:docMk/>
          <pc:sldMk cId="4275380706" sldId="285"/>
        </pc:sldMkLst>
        <pc:spChg chg="mod">
          <ac:chgData name="Mäki Sami" userId="S::sami.maki@tat.fi::b914ed76-e6a8-446c-95fd-9a234b1bb6c5" providerId="AD" clId="Web-{273C9CE2-2B02-420F-BE62-6CD6328CFEBD}" dt="2019-11-20T07:46:10.483" v="511" actId="20577"/>
          <ac:spMkLst>
            <pc:docMk/>
            <pc:sldMk cId="4275380706" sldId="285"/>
            <ac:spMk id="2" creationId="{BD9AC2DE-D0E3-4ACF-AFB7-4C8BFEB74BE5}"/>
          </ac:spMkLst>
        </pc:spChg>
        <pc:spChg chg="del mod">
          <ac:chgData name="Mäki Sami" userId="S::sami.maki@tat.fi::b914ed76-e6a8-446c-95fd-9a234b1bb6c5" providerId="AD" clId="Web-{273C9CE2-2B02-420F-BE62-6CD6328CFEBD}" dt="2019-11-20T07:43:18.824" v="500"/>
          <ac:spMkLst>
            <pc:docMk/>
            <pc:sldMk cId="4275380706" sldId="285"/>
            <ac:spMk id="6" creationId="{C4B40566-9B7F-4CE8-AB9C-6356AD3F22E9}"/>
          </ac:spMkLst>
        </pc:spChg>
        <pc:spChg chg="add">
          <ac:chgData name="Mäki Sami" userId="S::sami.maki@tat.fi::b914ed76-e6a8-446c-95fd-9a234b1bb6c5" providerId="AD" clId="Web-{273C9CE2-2B02-420F-BE62-6CD6328CFEBD}" dt="2019-11-20T07:43:07.386" v="498"/>
          <ac:spMkLst>
            <pc:docMk/>
            <pc:sldMk cId="4275380706" sldId="285"/>
            <ac:spMk id="18" creationId="{CCC51DD0-2E4D-4890-9019-E10DF3D6EF34}"/>
          </ac:spMkLst>
        </pc:spChg>
        <pc:graphicFrameChg chg="modGraphic">
          <ac:chgData name="Mäki Sami" userId="S::sami.maki@tat.fi::b914ed76-e6a8-446c-95fd-9a234b1bb6c5" providerId="AD" clId="Web-{273C9CE2-2B02-420F-BE62-6CD6328CFEBD}" dt="2019-11-20T07:44:56.310" v="510"/>
          <ac:graphicFrameMkLst>
            <pc:docMk/>
            <pc:sldMk cId="4275380706" sldId="285"/>
            <ac:graphicFrameMk id="3" creationId="{A87C3909-7AFF-47CF-AFEE-1B1902AA8F24}"/>
          </ac:graphicFrameMkLst>
        </pc:graphicFrameChg>
      </pc:sldChg>
      <pc:sldChg chg="ord">
        <pc:chgData name="Mäki Sami" userId="S::sami.maki@tat.fi::b914ed76-e6a8-446c-95fd-9a234b1bb6c5" providerId="AD" clId="Web-{273C9CE2-2B02-420F-BE62-6CD6328CFEBD}" dt="2019-11-20T07:31:12.533" v="2"/>
        <pc:sldMkLst>
          <pc:docMk/>
          <pc:sldMk cId="4128396969" sldId="286"/>
        </pc:sldMkLst>
      </pc:sldChg>
      <pc:sldChg chg="ord">
        <pc:chgData name="Mäki Sami" userId="S::sami.maki@tat.fi::b914ed76-e6a8-446c-95fd-9a234b1bb6c5" providerId="AD" clId="Web-{273C9CE2-2B02-420F-BE62-6CD6328CFEBD}" dt="2019-11-20T07:32:59.566" v="4"/>
        <pc:sldMkLst>
          <pc:docMk/>
          <pc:sldMk cId="2830507619" sldId="287"/>
        </pc:sldMkLst>
      </pc:sldChg>
      <pc:sldChg chg="ord">
        <pc:chgData name="Mäki Sami" userId="S::sami.maki@tat.fi::b914ed76-e6a8-446c-95fd-9a234b1bb6c5" providerId="AD" clId="Web-{273C9CE2-2B02-420F-BE62-6CD6328CFEBD}" dt="2019-11-20T07:30:39.829" v="0"/>
        <pc:sldMkLst>
          <pc:docMk/>
          <pc:sldMk cId="60165077" sldId="288"/>
        </pc:sldMkLst>
      </pc:sldChg>
      <pc:sldChg chg="ord">
        <pc:chgData name="Mäki Sami" userId="S::sami.maki@tat.fi::b914ed76-e6a8-446c-95fd-9a234b1bb6c5" providerId="AD" clId="Web-{273C9CE2-2B02-420F-BE62-6CD6328CFEBD}" dt="2019-11-20T07:32:18.471" v="3"/>
        <pc:sldMkLst>
          <pc:docMk/>
          <pc:sldMk cId="1323563994" sldId="295"/>
        </pc:sldMkLst>
      </pc:sldChg>
      <pc:sldChg chg="modSp">
        <pc:chgData name="Mäki Sami" userId="S::sami.maki@tat.fi::b914ed76-e6a8-446c-95fd-9a234b1bb6c5" providerId="AD" clId="Web-{273C9CE2-2B02-420F-BE62-6CD6328CFEBD}" dt="2019-11-20T07:41:36.932" v="494" actId="20577"/>
        <pc:sldMkLst>
          <pc:docMk/>
          <pc:sldMk cId="3604562952" sldId="296"/>
        </pc:sldMkLst>
        <pc:spChg chg="mod">
          <ac:chgData name="Mäki Sami" userId="S::sami.maki@tat.fi::b914ed76-e6a8-446c-95fd-9a234b1bb6c5" providerId="AD" clId="Web-{273C9CE2-2B02-420F-BE62-6CD6328CFEBD}" dt="2019-11-20T07:41:36.932" v="494" actId="20577"/>
          <ac:spMkLst>
            <pc:docMk/>
            <pc:sldMk cId="3604562952" sldId="296"/>
            <ac:spMk id="3" creationId="{7304BD97-D86C-4DDE-A2F9-4AA72934A317}"/>
          </ac:spMkLst>
        </pc:spChg>
      </pc:sldChg>
      <pc:sldChg chg="modSp">
        <pc:chgData name="Mäki Sami" userId="S::sami.maki@tat.fi::b914ed76-e6a8-446c-95fd-9a234b1bb6c5" providerId="AD" clId="Web-{273C9CE2-2B02-420F-BE62-6CD6328CFEBD}" dt="2019-11-20T07:40:21.790" v="485" actId="20577"/>
        <pc:sldMkLst>
          <pc:docMk/>
          <pc:sldMk cId="4058521623" sldId="297"/>
        </pc:sldMkLst>
        <pc:spChg chg="mod">
          <ac:chgData name="Mäki Sami" userId="S::sami.maki@tat.fi::b914ed76-e6a8-446c-95fd-9a234b1bb6c5" providerId="AD" clId="Web-{273C9CE2-2B02-420F-BE62-6CD6328CFEBD}" dt="2019-11-20T07:40:21.790" v="485" actId="20577"/>
          <ac:spMkLst>
            <pc:docMk/>
            <pc:sldMk cId="4058521623" sldId="297"/>
            <ac:spMk id="2" creationId="{4E1F2E92-B7DC-4F6B-BA7E-DC4490FDFBC7}"/>
          </ac:spMkLst>
        </pc:spChg>
        <pc:spChg chg="mod">
          <ac:chgData name="Mäki Sami" userId="S::sami.maki@tat.fi::b914ed76-e6a8-446c-95fd-9a234b1bb6c5" providerId="AD" clId="Web-{273C9CE2-2B02-420F-BE62-6CD6328CFEBD}" dt="2019-11-20T07:39:45.290" v="436" actId="20577"/>
          <ac:spMkLst>
            <pc:docMk/>
            <pc:sldMk cId="4058521623" sldId="297"/>
            <ac:spMk id="3" creationId="{4946596E-AFFE-487B-BE36-AB1E5E0B707D}"/>
          </ac:spMkLst>
        </pc:spChg>
      </pc:sldChg>
      <pc:sldChg chg="ord">
        <pc:chgData name="Mäki Sami" userId="S::sami.maki@tat.fi::b914ed76-e6a8-446c-95fd-9a234b1bb6c5" providerId="AD" clId="Web-{273C9CE2-2B02-420F-BE62-6CD6328CFEBD}" dt="2019-11-20T07:30:43.532" v="1"/>
        <pc:sldMkLst>
          <pc:docMk/>
          <pc:sldMk cId="1115513905" sldId="300"/>
        </pc:sldMkLst>
      </pc:sldChg>
      <pc:sldChg chg="add replId">
        <pc:chgData name="Mäki Sami" userId="S::sami.maki@tat.fi::b914ed76-e6a8-446c-95fd-9a234b1bb6c5" providerId="AD" clId="Web-{273C9CE2-2B02-420F-BE62-6CD6328CFEBD}" dt="2019-11-20T07:34:54.286" v="5"/>
        <pc:sldMkLst>
          <pc:docMk/>
          <pc:sldMk cId="3908462204" sldId="301"/>
        </pc:sldMkLst>
      </pc:sldChg>
    </pc:docChg>
  </pc:docChgLst>
  <pc:docChgLst>
    <pc:chgData name="Mäki Sami" userId="S::sami.maki@tat.fi::b914ed76-e6a8-446c-95fd-9a234b1bb6c5" providerId="AD" clId="Web-{25A0BC17-55FB-4449-82E7-6A4F5E5352E1}"/>
    <pc:docChg chg="addSld delSld modSld sldOrd">
      <pc:chgData name="Mäki Sami" userId="S::sami.maki@tat.fi::b914ed76-e6a8-446c-95fd-9a234b1bb6c5" providerId="AD" clId="Web-{25A0BC17-55FB-4449-82E7-6A4F5E5352E1}" dt="2019-11-19T10:29:26.965" v="637"/>
      <pc:docMkLst>
        <pc:docMk/>
      </pc:docMkLst>
      <pc:sldChg chg="modSp">
        <pc:chgData name="Mäki Sami" userId="S::sami.maki@tat.fi::b914ed76-e6a8-446c-95fd-9a234b1bb6c5" providerId="AD" clId="Web-{25A0BC17-55FB-4449-82E7-6A4F5E5352E1}" dt="2019-11-19T10:24:48.198" v="579" actId="20577"/>
        <pc:sldMkLst>
          <pc:docMk/>
          <pc:sldMk cId="278545236" sldId="257"/>
        </pc:sldMkLst>
        <pc:spChg chg="mod">
          <ac:chgData name="Mäki Sami" userId="S::sami.maki@tat.fi::b914ed76-e6a8-446c-95fd-9a234b1bb6c5" providerId="AD" clId="Web-{25A0BC17-55FB-4449-82E7-6A4F5E5352E1}" dt="2019-11-19T09:44:47.774" v="12" actId="20577"/>
          <ac:spMkLst>
            <pc:docMk/>
            <pc:sldMk cId="278545236" sldId="257"/>
            <ac:spMk id="2" creationId="{00000000-0000-0000-0000-000000000000}"/>
          </ac:spMkLst>
        </pc:spChg>
        <pc:spChg chg="mod">
          <ac:chgData name="Mäki Sami" userId="S::sami.maki@tat.fi::b914ed76-e6a8-446c-95fd-9a234b1bb6c5" providerId="AD" clId="Web-{25A0BC17-55FB-4449-82E7-6A4F5E5352E1}" dt="2019-11-19T10:24:48.198" v="579" actId="20577"/>
          <ac:spMkLst>
            <pc:docMk/>
            <pc:sldMk cId="278545236" sldId="257"/>
            <ac:spMk id="3" creationId="{00000000-0000-0000-0000-000000000000}"/>
          </ac:spMkLst>
        </pc:spChg>
      </pc:sldChg>
      <pc:sldChg chg="modSp">
        <pc:chgData name="Mäki Sami" userId="S::sami.maki@tat.fi::b914ed76-e6a8-446c-95fd-9a234b1bb6c5" providerId="AD" clId="Web-{25A0BC17-55FB-4449-82E7-6A4F5E5352E1}" dt="2019-11-19T09:55:50.576" v="338" actId="14100"/>
        <pc:sldMkLst>
          <pc:docMk/>
          <pc:sldMk cId="1624825038" sldId="260"/>
        </pc:sldMkLst>
        <pc:picChg chg="mod">
          <ac:chgData name="Mäki Sami" userId="S::sami.maki@tat.fi::b914ed76-e6a8-446c-95fd-9a234b1bb6c5" providerId="AD" clId="Web-{25A0BC17-55FB-4449-82E7-6A4F5E5352E1}" dt="2019-11-19T09:55:50.576" v="338" actId="14100"/>
          <ac:picMkLst>
            <pc:docMk/>
            <pc:sldMk cId="1624825038" sldId="260"/>
            <ac:picMk id="5" creationId="{00000000-0000-0000-0000-000000000000}"/>
          </ac:picMkLst>
        </pc:picChg>
      </pc:sldChg>
      <pc:sldChg chg="addSp modSp">
        <pc:chgData name="Mäki Sami" userId="S::sami.maki@tat.fi::b914ed76-e6a8-446c-95fd-9a234b1bb6c5" providerId="AD" clId="Web-{25A0BC17-55FB-4449-82E7-6A4F5E5352E1}" dt="2019-11-19T09:53:38.231" v="330" actId="1076"/>
        <pc:sldMkLst>
          <pc:docMk/>
          <pc:sldMk cId="1368970012" sldId="263"/>
        </pc:sldMkLst>
        <pc:spChg chg="add mod">
          <ac:chgData name="Mäki Sami" userId="S::sami.maki@tat.fi::b914ed76-e6a8-446c-95fd-9a234b1bb6c5" providerId="AD" clId="Web-{25A0BC17-55FB-4449-82E7-6A4F5E5352E1}" dt="2019-11-19T09:53:38.231" v="330" actId="1076"/>
          <ac:spMkLst>
            <pc:docMk/>
            <pc:sldMk cId="1368970012" sldId="263"/>
            <ac:spMk id="2" creationId="{F6B1409B-068B-41EE-9576-429C87400575}"/>
          </ac:spMkLst>
        </pc:spChg>
        <pc:picChg chg="mod">
          <ac:chgData name="Mäki Sami" userId="S::sami.maki@tat.fi::b914ed76-e6a8-446c-95fd-9a234b1bb6c5" providerId="AD" clId="Web-{25A0BC17-55FB-4449-82E7-6A4F5E5352E1}" dt="2019-11-19T09:52:26.574" v="257" actId="1076"/>
          <ac:picMkLst>
            <pc:docMk/>
            <pc:sldMk cId="1368970012" sldId="263"/>
            <ac:picMk id="5" creationId="{00000000-0000-0000-0000-000000000000}"/>
          </ac:picMkLst>
        </pc:picChg>
      </pc:sldChg>
      <pc:sldChg chg="addSp modSp">
        <pc:chgData name="Mäki Sami" userId="S::sami.maki@tat.fi::b914ed76-e6a8-446c-95fd-9a234b1bb6c5" providerId="AD" clId="Web-{25A0BC17-55FB-4449-82E7-6A4F5E5352E1}" dt="2019-11-19T09:52:15.309" v="256" actId="1076"/>
        <pc:sldMkLst>
          <pc:docMk/>
          <pc:sldMk cId="612621671" sldId="265"/>
        </pc:sldMkLst>
        <pc:spChg chg="add mod">
          <ac:chgData name="Mäki Sami" userId="S::sami.maki@tat.fi::b914ed76-e6a8-446c-95fd-9a234b1bb6c5" providerId="AD" clId="Web-{25A0BC17-55FB-4449-82E7-6A4F5E5352E1}" dt="2019-11-19T09:52:15.309" v="256" actId="1076"/>
          <ac:spMkLst>
            <pc:docMk/>
            <pc:sldMk cId="612621671" sldId="265"/>
            <ac:spMk id="2" creationId="{441DE331-4CCE-4051-9E78-C7F73A8FB096}"/>
          </ac:spMkLst>
        </pc:spChg>
        <pc:picChg chg="mod">
          <ac:chgData name="Mäki Sami" userId="S::sami.maki@tat.fi::b914ed76-e6a8-446c-95fd-9a234b1bb6c5" providerId="AD" clId="Web-{25A0BC17-55FB-4449-82E7-6A4F5E5352E1}" dt="2019-11-19T09:51:29.277" v="201" actId="1076"/>
          <ac:picMkLst>
            <pc:docMk/>
            <pc:sldMk cId="612621671" sldId="265"/>
            <ac:picMk id="5" creationId="{00000000-0000-0000-0000-000000000000}"/>
          </ac:picMkLst>
        </pc:picChg>
      </pc:sldChg>
      <pc:sldChg chg="addSp modSp">
        <pc:chgData name="Mäki Sami" userId="S::sami.maki@tat.fi::b914ed76-e6a8-446c-95fd-9a234b1bb6c5" providerId="AD" clId="Web-{25A0BC17-55FB-4449-82E7-6A4F5E5352E1}" dt="2019-11-19T09:51:07.683" v="200" actId="1076"/>
        <pc:sldMkLst>
          <pc:docMk/>
          <pc:sldMk cId="2946821506" sldId="269"/>
        </pc:sldMkLst>
        <pc:spChg chg="add mod">
          <ac:chgData name="Mäki Sami" userId="S::sami.maki@tat.fi::b914ed76-e6a8-446c-95fd-9a234b1bb6c5" providerId="AD" clId="Web-{25A0BC17-55FB-4449-82E7-6A4F5E5352E1}" dt="2019-11-19T09:51:07.683" v="200" actId="1076"/>
          <ac:spMkLst>
            <pc:docMk/>
            <pc:sldMk cId="2946821506" sldId="269"/>
            <ac:spMk id="2" creationId="{57A64020-08D9-4C66-A849-5C7C0782E15C}"/>
          </ac:spMkLst>
        </pc:spChg>
        <pc:picChg chg="mod">
          <ac:chgData name="Mäki Sami" userId="S::sami.maki@tat.fi::b914ed76-e6a8-446c-95fd-9a234b1bb6c5" providerId="AD" clId="Web-{25A0BC17-55FB-4449-82E7-6A4F5E5352E1}" dt="2019-11-19T09:49:58.886" v="113" actId="1076"/>
          <ac:picMkLst>
            <pc:docMk/>
            <pc:sldMk cId="2946821506" sldId="269"/>
            <ac:picMk id="5" creationId="{00000000-0000-0000-0000-000000000000}"/>
          </ac:picMkLst>
        </pc:picChg>
      </pc:sldChg>
      <pc:sldChg chg="addSp delSp modSp">
        <pc:chgData name="Mäki Sami" userId="S::sami.maki@tat.fi::b914ed76-e6a8-446c-95fd-9a234b1bb6c5" providerId="AD" clId="Web-{25A0BC17-55FB-4449-82E7-6A4F5E5352E1}" dt="2019-11-19T09:54:21.747" v="332" actId="20577"/>
        <pc:sldMkLst>
          <pc:docMk/>
          <pc:sldMk cId="1740223148" sldId="270"/>
        </pc:sldMkLst>
        <pc:spChg chg="add mod">
          <ac:chgData name="Mäki Sami" userId="S::sami.maki@tat.fi::b914ed76-e6a8-446c-95fd-9a234b1bb6c5" providerId="AD" clId="Web-{25A0BC17-55FB-4449-82E7-6A4F5E5352E1}" dt="2019-11-19T09:54:21.747" v="332" actId="20577"/>
          <ac:spMkLst>
            <pc:docMk/>
            <pc:sldMk cId="1740223148" sldId="270"/>
            <ac:spMk id="2" creationId="{ED507E63-72FD-45A3-B536-579EDDB11766}"/>
          </ac:spMkLst>
        </pc:spChg>
        <pc:spChg chg="add del mod">
          <ac:chgData name="Mäki Sami" userId="S::sami.maki@tat.fi::b914ed76-e6a8-446c-95fd-9a234b1bb6c5" providerId="AD" clId="Web-{25A0BC17-55FB-4449-82E7-6A4F5E5352E1}" dt="2019-11-19T09:47:36.213" v="18"/>
          <ac:spMkLst>
            <pc:docMk/>
            <pc:sldMk cId="1740223148" sldId="270"/>
            <ac:spMk id="4" creationId="{F4E630D4-4340-4A18-9935-A24888DC60EC}"/>
          </ac:spMkLst>
        </pc:spChg>
        <pc:spChg chg="add mod">
          <ac:chgData name="Mäki Sami" userId="S::sami.maki@tat.fi::b914ed76-e6a8-446c-95fd-9a234b1bb6c5" providerId="AD" clId="Web-{25A0BC17-55FB-4449-82E7-6A4F5E5352E1}" dt="2019-11-19T09:51:01.137" v="197" actId="20577"/>
          <ac:spMkLst>
            <pc:docMk/>
            <pc:sldMk cId="1740223148" sldId="270"/>
            <ac:spMk id="6" creationId="{7F8EEFE9-9EBD-42AA-8261-8CE206AA1ADC}"/>
          </ac:spMkLst>
        </pc:spChg>
        <pc:picChg chg="mod">
          <ac:chgData name="Mäki Sami" userId="S::sami.maki@tat.fi::b914ed76-e6a8-446c-95fd-9a234b1bb6c5" providerId="AD" clId="Web-{25A0BC17-55FB-4449-82E7-6A4F5E5352E1}" dt="2019-11-19T09:47:16.853" v="13" actId="1076"/>
          <ac:picMkLst>
            <pc:docMk/>
            <pc:sldMk cId="1740223148" sldId="270"/>
            <ac:picMk id="5" creationId="{00000000-0000-0000-0000-000000000000}"/>
          </ac:picMkLst>
        </pc:picChg>
      </pc:sldChg>
      <pc:sldChg chg="del">
        <pc:chgData name="Mäki Sami" userId="S::sami.maki@tat.fi::b914ed76-e6a8-446c-95fd-9a234b1bb6c5" providerId="AD" clId="Web-{25A0BC17-55FB-4449-82E7-6A4F5E5352E1}" dt="2019-11-19T10:02:13.953" v="364"/>
        <pc:sldMkLst>
          <pc:docMk/>
          <pc:sldMk cId="1355842257" sldId="271"/>
        </pc:sldMkLst>
      </pc:sldChg>
      <pc:sldChg chg="modSp">
        <pc:chgData name="Mäki Sami" userId="S::sami.maki@tat.fi::b914ed76-e6a8-446c-95fd-9a234b1bb6c5" providerId="AD" clId="Web-{25A0BC17-55FB-4449-82E7-6A4F5E5352E1}" dt="2019-11-19T10:04:26.064" v="375" actId="14100"/>
        <pc:sldMkLst>
          <pc:docMk/>
          <pc:sldMk cId="2489221678" sldId="272"/>
        </pc:sldMkLst>
        <pc:picChg chg="mod">
          <ac:chgData name="Mäki Sami" userId="S::sami.maki@tat.fi::b914ed76-e6a8-446c-95fd-9a234b1bb6c5" providerId="AD" clId="Web-{25A0BC17-55FB-4449-82E7-6A4F5E5352E1}" dt="2019-11-19T10:04:26.064" v="375" actId="14100"/>
          <ac:picMkLst>
            <pc:docMk/>
            <pc:sldMk cId="2489221678" sldId="272"/>
            <ac:picMk id="5" creationId="{00000000-0000-0000-0000-000000000000}"/>
          </ac:picMkLst>
        </pc:picChg>
      </pc:sldChg>
      <pc:sldChg chg="addSp delSp modSp">
        <pc:chgData name="Mäki Sami" userId="S::sami.maki@tat.fi::b914ed76-e6a8-446c-95fd-9a234b1bb6c5" providerId="AD" clId="Web-{25A0BC17-55FB-4449-82E7-6A4F5E5352E1}" dt="2019-11-19T10:03:53.439" v="373" actId="1076"/>
        <pc:sldMkLst>
          <pc:docMk/>
          <pc:sldMk cId="677097855" sldId="273"/>
        </pc:sldMkLst>
        <pc:picChg chg="add mod">
          <ac:chgData name="Mäki Sami" userId="S::sami.maki@tat.fi::b914ed76-e6a8-446c-95fd-9a234b1bb6c5" providerId="AD" clId="Web-{25A0BC17-55FB-4449-82E7-6A4F5E5352E1}" dt="2019-11-19T10:03:53.439" v="373" actId="1076"/>
          <ac:picMkLst>
            <pc:docMk/>
            <pc:sldMk cId="677097855" sldId="273"/>
            <ac:picMk id="2" creationId="{0F49DCB1-ECF2-438F-B1C7-72B7E4B224C0}"/>
          </ac:picMkLst>
        </pc:picChg>
        <pc:picChg chg="add mod">
          <ac:chgData name="Mäki Sami" userId="S::sami.maki@tat.fi::b914ed76-e6a8-446c-95fd-9a234b1bb6c5" providerId="AD" clId="Web-{25A0BC17-55FB-4449-82E7-6A4F5E5352E1}" dt="2019-11-19T10:03:50.313" v="372" actId="1076"/>
          <ac:picMkLst>
            <pc:docMk/>
            <pc:sldMk cId="677097855" sldId="273"/>
            <ac:picMk id="3" creationId="{39A1B7C3-3B0C-4DB9-AC11-D3103491E68F}"/>
          </ac:picMkLst>
        </pc:picChg>
        <pc:picChg chg="del">
          <ac:chgData name="Mäki Sami" userId="S::sami.maki@tat.fi::b914ed76-e6a8-446c-95fd-9a234b1bb6c5" providerId="AD" clId="Web-{25A0BC17-55FB-4449-82E7-6A4F5E5352E1}" dt="2019-11-19T10:02:47.735" v="367"/>
          <ac:picMkLst>
            <pc:docMk/>
            <pc:sldMk cId="677097855" sldId="273"/>
            <ac:picMk id="5" creationId="{00000000-0000-0000-0000-000000000000}"/>
          </ac:picMkLst>
        </pc:picChg>
        <pc:picChg chg="del">
          <ac:chgData name="Mäki Sami" userId="S::sami.maki@tat.fi::b914ed76-e6a8-446c-95fd-9a234b1bb6c5" providerId="AD" clId="Web-{25A0BC17-55FB-4449-82E7-6A4F5E5352E1}" dt="2019-11-19T10:02:46.672" v="366"/>
          <ac:picMkLst>
            <pc:docMk/>
            <pc:sldMk cId="677097855" sldId="273"/>
            <ac:picMk id="7" creationId="{00000000-0000-0000-0000-000000000000}"/>
          </ac:picMkLst>
        </pc:picChg>
      </pc:sldChg>
      <pc:sldChg chg="modSp del ord">
        <pc:chgData name="Mäki Sami" userId="S::sami.maki@tat.fi::b914ed76-e6a8-446c-95fd-9a234b1bb6c5" providerId="AD" clId="Web-{25A0BC17-55FB-4449-82E7-6A4F5E5352E1}" dt="2019-11-19T10:29:26.965" v="637"/>
        <pc:sldMkLst>
          <pc:docMk/>
          <pc:sldMk cId="1104858212" sldId="274"/>
        </pc:sldMkLst>
        <pc:spChg chg="mod">
          <ac:chgData name="Mäki Sami" userId="S::sami.maki@tat.fi::b914ed76-e6a8-446c-95fd-9a234b1bb6c5" providerId="AD" clId="Web-{25A0BC17-55FB-4449-82E7-6A4F5E5352E1}" dt="2019-11-19T10:27:28.839" v="594" actId="20577"/>
          <ac:spMkLst>
            <pc:docMk/>
            <pc:sldMk cId="1104858212" sldId="274"/>
            <ac:spMk id="7" creationId="{B401A272-5AE3-47F8-BCD5-93FBDB524862}"/>
          </ac:spMkLst>
        </pc:spChg>
      </pc:sldChg>
      <pc:sldChg chg="modSp ord">
        <pc:chgData name="Mäki Sami" userId="S::sami.maki@tat.fi::b914ed76-e6a8-446c-95fd-9a234b1bb6c5" providerId="AD" clId="Web-{25A0BC17-55FB-4449-82E7-6A4F5E5352E1}" dt="2019-11-19T10:20:18.242" v="562"/>
        <pc:sldMkLst>
          <pc:docMk/>
          <pc:sldMk cId="3787559110" sldId="276"/>
        </pc:sldMkLst>
        <pc:spChg chg="mod">
          <ac:chgData name="Mäki Sami" userId="S::sami.maki@tat.fi::b914ed76-e6a8-446c-95fd-9a234b1bb6c5" providerId="AD" clId="Web-{25A0BC17-55FB-4449-82E7-6A4F5E5352E1}" dt="2019-11-19T10:17:06.117" v="557" actId="20577"/>
          <ac:spMkLst>
            <pc:docMk/>
            <pc:sldMk cId="3787559110" sldId="276"/>
            <ac:spMk id="3" creationId="{00000000-0000-0000-0000-000000000000}"/>
          </ac:spMkLst>
        </pc:spChg>
      </pc:sldChg>
      <pc:sldChg chg="modSp">
        <pc:chgData name="Mäki Sami" userId="S::sami.maki@tat.fi::b914ed76-e6a8-446c-95fd-9a234b1bb6c5" providerId="AD" clId="Web-{25A0BC17-55FB-4449-82E7-6A4F5E5352E1}" dt="2019-11-19T10:05:44.236" v="382" actId="14100"/>
        <pc:sldMkLst>
          <pc:docMk/>
          <pc:sldMk cId="2310121533" sldId="277"/>
        </pc:sldMkLst>
        <pc:picChg chg="mod">
          <ac:chgData name="Mäki Sami" userId="S::sami.maki@tat.fi::b914ed76-e6a8-446c-95fd-9a234b1bb6c5" providerId="AD" clId="Web-{25A0BC17-55FB-4449-82E7-6A4F5E5352E1}" dt="2019-11-19T10:05:44.236" v="382" actId="14100"/>
          <ac:picMkLst>
            <pc:docMk/>
            <pc:sldMk cId="2310121533" sldId="277"/>
            <ac:picMk id="5" creationId="{676E1185-F813-418A-A7D8-CDAED0D0DAD5}"/>
          </ac:picMkLst>
        </pc:picChg>
      </pc:sldChg>
      <pc:sldChg chg="modSp">
        <pc:chgData name="Mäki Sami" userId="S::sami.maki@tat.fi::b914ed76-e6a8-446c-95fd-9a234b1bb6c5" providerId="AD" clId="Web-{25A0BC17-55FB-4449-82E7-6A4F5E5352E1}" dt="2019-11-19T10:25:24.370" v="586" actId="20577"/>
        <pc:sldMkLst>
          <pc:docMk/>
          <pc:sldMk cId="1957015598" sldId="279"/>
        </pc:sldMkLst>
        <pc:spChg chg="mod">
          <ac:chgData name="Mäki Sami" userId="S::sami.maki@tat.fi::b914ed76-e6a8-446c-95fd-9a234b1bb6c5" providerId="AD" clId="Web-{25A0BC17-55FB-4449-82E7-6A4F5E5352E1}" dt="2019-11-19T10:25:24.370" v="586" actId="20577"/>
          <ac:spMkLst>
            <pc:docMk/>
            <pc:sldMk cId="1957015598" sldId="279"/>
            <ac:spMk id="3" creationId="{00000000-0000-0000-0000-000000000000}"/>
          </ac:spMkLst>
        </pc:spChg>
      </pc:sldChg>
      <pc:sldChg chg="modSp">
        <pc:chgData name="Mäki Sami" userId="S::sami.maki@tat.fi::b914ed76-e6a8-446c-95fd-9a234b1bb6c5" providerId="AD" clId="Web-{25A0BC17-55FB-4449-82E7-6A4F5E5352E1}" dt="2019-11-19T10:21:17.759" v="566" actId="1076"/>
        <pc:sldMkLst>
          <pc:docMk/>
          <pc:sldMk cId="152387908" sldId="280"/>
        </pc:sldMkLst>
        <pc:spChg chg="mod">
          <ac:chgData name="Mäki Sami" userId="S::sami.maki@tat.fi::b914ed76-e6a8-446c-95fd-9a234b1bb6c5" providerId="AD" clId="Web-{25A0BC17-55FB-4449-82E7-6A4F5E5352E1}" dt="2019-11-19T10:21:17.759" v="566" actId="1076"/>
          <ac:spMkLst>
            <pc:docMk/>
            <pc:sldMk cId="152387908" sldId="280"/>
            <ac:spMk id="2" creationId="{00000000-0000-0000-0000-000000000000}"/>
          </ac:spMkLst>
        </pc:spChg>
        <pc:picChg chg="mod">
          <ac:chgData name="Mäki Sami" userId="S::sami.maki@tat.fi::b914ed76-e6a8-446c-95fd-9a234b1bb6c5" providerId="AD" clId="Web-{25A0BC17-55FB-4449-82E7-6A4F5E5352E1}" dt="2019-11-19T10:21:09.743" v="564" actId="1076"/>
          <ac:picMkLst>
            <pc:docMk/>
            <pc:sldMk cId="152387908" sldId="280"/>
            <ac:picMk id="5" creationId="{336B4069-D2DF-443C-849B-037B11D86396}"/>
          </ac:picMkLst>
        </pc:picChg>
      </pc:sldChg>
      <pc:sldChg chg="modSp">
        <pc:chgData name="Mäki Sami" userId="S::sami.maki@tat.fi::b914ed76-e6a8-446c-95fd-9a234b1bb6c5" providerId="AD" clId="Web-{25A0BC17-55FB-4449-82E7-6A4F5E5352E1}" dt="2019-11-19T10:26:15.433" v="591" actId="20577"/>
        <pc:sldMkLst>
          <pc:docMk/>
          <pc:sldMk cId="1371478593" sldId="283"/>
        </pc:sldMkLst>
        <pc:spChg chg="mod">
          <ac:chgData name="Mäki Sami" userId="S::sami.maki@tat.fi::b914ed76-e6a8-446c-95fd-9a234b1bb6c5" providerId="AD" clId="Web-{25A0BC17-55FB-4449-82E7-6A4F5E5352E1}" dt="2019-11-19T10:26:15.433" v="591" actId="20577"/>
          <ac:spMkLst>
            <pc:docMk/>
            <pc:sldMk cId="1371478593" sldId="283"/>
            <ac:spMk id="3" creationId="{00000000-0000-0000-0000-000000000000}"/>
          </ac:spMkLst>
        </pc:spChg>
      </pc:sldChg>
      <pc:sldChg chg="modSp ord">
        <pc:chgData name="Mäki Sami" userId="S::sami.maki@tat.fi::b914ed76-e6a8-446c-95fd-9a234b1bb6c5" providerId="AD" clId="Web-{25A0BC17-55FB-4449-82E7-6A4F5E5352E1}" dt="2019-11-19T10:22:13.040" v="567"/>
        <pc:sldMkLst>
          <pc:docMk/>
          <pc:sldMk cId="4275380706" sldId="285"/>
        </pc:sldMkLst>
        <pc:graphicFrameChg chg="mod">
          <ac:chgData name="Mäki Sami" userId="S::sami.maki@tat.fi::b914ed76-e6a8-446c-95fd-9a234b1bb6c5" providerId="AD" clId="Web-{25A0BC17-55FB-4449-82E7-6A4F5E5352E1}" dt="2019-11-19T10:20:33.118" v="563" actId="1076"/>
          <ac:graphicFrameMkLst>
            <pc:docMk/>
            <pc:sldMk cId="4275380706" sldId="285"/>
            <ac:graphicFrameMk id="3" creationId="{A87C3909-7AFF-47CF-AFEE-1B1902AA8F24}"/>
          </ac:graphicFrameMkLst>
        </pc:graphicFrameChg>
      </pc:sldChg>
      <pc:sldChg chg="addSp delSp modSp add replId">
        <pc:chgData name="Mäki Sami" userId="S::sami.maki@tat.fi::b914ed76-e6a8-446c-95fd-9a234b1bb6c5" providerId="AD" clId="Web-{25A0BC17-55FB-4449-82E7-6A4F5E5352E1}" dt="2019-11-19T10:01:51.360" v="363" actId="14100"/>
        <pc:sldMkLst>
          <pc:docMk/>
          <pc:sldMk cId="140632026" sldId="298"/>
        </pc:sldMkLst>
        <pc:picChg chg="add mod">
          <ac:chgData name="Mäki Sami" userId="S::sami.maki@tat.fi::b914ed76-e6a8-446c-95fd-9a234b1bb6c5" providerId="AD" clId="Web-{25A0BC17-55FB-4449-82E7-6A4F5E5352E1}" dt="2019-11-19T10:01:51.360" v="363" actId="14100"/>
          <ac:picMkLst>
            <pc:docMk/>
            <pc:sldMk cId="140632026" sldId="298"/>
            <ac:picMk id="2" creationId="{93C40C63-6A40-42EE-B788-F46D5E8CD087}"/>
          </ac:picMkLst>
        </pc:picChg>
        <pc:picChg chg="add mod">
          <ac:chgData name="Mäki Sami" userId="S::sami.maki@tat.fi::b914ed76-e6a8-446c-95fd-9a234b1bb6c5" providerId="AD" clId="Web-{25A0BC17-55FB-4449-82E7-6A4F5E5352E1}" dt="2019-11-19T10:01:35.594" v="360" actId="1076"/>
          <ac:picMkLst>
            <pc:docMk/>
            <pc:sldMk cId="140632026" sldId="298"/>
            <ac:picMk id="4" creationId="{E4ADDC3A-0801-4B8B-A678-7C722BC1FBB2}"/>
          </ac:picMkLst>
        </pc:picChg>
        <pc:picChg chg="del">
          <ac:chgData name="Mäki Sami" userId="S::sami.maki@tat.fi::b914ed76-e6a8-446c-95fd-9a234b1bb6c5" providerId="AD" clId="Web-{25A0BC17-55FB-4449-82E7-6A4F5E5352E1}" dt="2019-11-19T10:00:18.578" v="352"/>
          <ac:picMkLst>
            <pc:docMk/>
            <pc:sldMk cId="140632026" sldId="298"/>
            <ac:picMk id="5" creationId="{00000000-0000-0000-0000-000000000000}"/>
          </ac:picMkLst>
        </pc:picChg>
        <pc:picChg chg="del">
          <ac:chgData name="Mäki Sami" userId="S::sami.maki@tat.fi::b914ed76-e6a8-446c-95fd-9a234b1bb6c5" providerId="AD" clId="Web-{25A0BC17-55FB-4449-82E7-6A4F5E5352E1}" dt="2019-11-19T10:00:16.875" v="351"/>
          <ac:picMkLst>
            <pc:docMk/>
            <pc:sldMk cId="140632026" sldId="298"/>
            <ac:picMk id="6" creationId="{00000000-0000-0000-0000-000000000000}"/>
          </ac:picMkLst>
        </pc:picChg>
      </pc:sldChg>
      <pc:sldChg chg="addSp delSp modSp new del">
        <pc:chgData name="Mäki Sami" userId="S::sami.maki@tat.fi::b914ed76-e6a8-446c-95fd-9a234b1bb6c5" providerId="AD" clId="Web-{25A0BC17-55FB-4449-82E7-6A4F5E5352E1}" dt="2019-11-19T10:00:03.718" v="349"/>
        <pc:sldMkLst>
          <pc:docMk/>
          <pc:sldMk cId="3746712527" sldId="298"/>
        </pc:sldMkLst>
        <pc:spChg chg="add mod">
          <ac:chgData name="Mäki Sami" userId="S::sami.maki@tat.fi::b914ed76-e6a8-446c-95fd-9a234b1bb6c5" providerId="AD" clId="Web-{25A0BC17-55FB-4449-82E7-6A4F5E5352E1}" dt="2019-11-19T09:59:54.468" v="347" actId="1076"/>
          <ac:spMkLst>
            <pc:docMk/>
            <pc:sldMk cId="3746712527" sldId="298"/>
            <ac:spMk id="5" creationId="{3E8D49C1-32F5-4F18-A598-B3658A9B6311}"/>
          </ac:spMkLst>
        </pc:spChg>
        <pc:picChg chg="add del mod">
          <ac:chgData name="Mäki Sami" userId="S::sami.maki@tat.fi::b914ed76-e6a8-446c-95fd-9a234b1bb6c5" providerId="AD" clId="Web-{25A0BC17-55FB-4449-82E7-6A4F5E5352E1}" dt="2019-11-19T09:59:59.437" v="348"/>
          <ac:picMkLst>
            <pc:docMk/>
            <pc:sldMk cId="3746712527" sldId="298"/>
            <ac:picMk id="2" creationId="{B9210FEA-E8AA-4B0D-B632-DD951B023BCD}"/>
          </ac:picMkLst>
        </pc:picChg>
      </pc:sldChg>
      <pc:sldChg chg="addSp delSp modSp add replId">
        <pc:chgData name="Mäki Sami" userId="S::sami.maki@tat.fi::b914ed76-e6a8-446c-95fd-9a234b1bb6c5" providerId="AD" clId="Web-{25A0BC17-55FB-4449-82E7-6A4F5E5352E1}" dt="2019-11-19T10:16:51.804" v="554" actId="20577"/>
        <pc:sldMkLst>
          <pc:docMk/>
          <pc:sldMk cId="2436801917" sldId="299"/>
        </pc:sldMkLst>
        <pc:spChg chg="mod">
          <ac:chgData name="Mäki Sami" userId="S::sami.maki@tat.fi::b914ed76-e6a8-446c-95fd-9a234b1bb6c5" providerId="AD" clId="Web-{25A0BC17-55FB-4449-82E7-6A4F5E5352E1}" dt="2019-11-19T10:08:31.441" v="402" actId="20577"/>
          <ac:spMkLst>
            <pc:docMk/>
            <pc:sldMk cId="2436801917" sldId="299"/>
            <ac:spMk id="2" creationId="{00000000-0000-0000-0000-000000000000}"/>
          </ac:spMkLst>
        </pc:spChg>
        <pc:spChg chg="add mod">
          <ac:chgData name="Mäki Sami" userId="S::sami.maki@tat.fi::b914ed76-e6a8-446c-95fd-9a234b1bb6c5" providerId="AD" clId="Web-{25A0BC17-55FB-4449-82E7-6A4F5E5352E1}" dt="2019-11-19T10:16:51.804" v="554" actId="20577"/>
          <ac:spMkLst>
            <pc:docMk/>
            <pc:sldMk cId="2436801917" sldId="299"/>
            <ac:spMk id="3" creationId="{30303504-71C4-4028-BE0E-27B77F072934}"/>
          </ac:spMkLst>
        </pc:spChg>
        <pc:picChg chg="del">
          <ac:chgData name="Mäki Sami" userId="S::sami.maki@tat.fi::b914ed76-e6a8-446c-95fd-9a234b1bb6c5" providerId="AD" clId="Web-{25A0BC17-55FB-4449-82E7-6A4F5E5352E1}" dt="2019-11-19T10:07:44.441" v="384"/>
          <ac:picMkLst>
            <pc:docMk/>
            <pc:sldMk cId="2436801917" sldId="299"/>
            <ac:picMk id="5" creationId="{676E1185-F813-418A-A7D8-CDAED0D0DAD5}"/>
          </ac:picMkLst>
        </pc:picChg>
      </pc:sldChg>
      <pc:sldChg chg="add del replId">
        <pc:chgData name="Mäki Sami" userId="S::sami.maki@tat.fi::b914ed76-e6a8-446c-95fd-9a234b1bb6c5" providerId="AD" clId="Web-{25A0BC17-55FB-4449-82E7-6A4F5E5352E1}" dt="2019-11-19T10:04:05.376" v="374"/>
        <pc:sldMkLst>
          <pc:docMk/>
          <pc:sldMk cId="2529983803" sldId="299"/>
        </pc:sldMkLst>
      </pc:sldChg>
      <pc:sldChg chg="delSp modSp add replId">
        <pc:chgData name="Mäki Sami" userId="S::sami.maki@tat.fi::b914ed76-e6a8-446c-95fd-9a234b1bb6c5" providerId="AD" clId="Web-{25A0BC17-55FB-4449-82E7-6A4F5E5352E1}" dt="2019-11-19T10:29:22.309" v="636" actId="1076"/>
        <pc:sldMkLst>
          <pc:docMk/>
          <pc:sldMk cId="1115513905" sldId="300"/>
        </pc:sldMkLst>
        <pc:spChg chg="mod">
          <ac:chgData name="Mäki Sami" userId="S::sami.maki@tat.fi::b914ed76-e6a8-446c-95fd-9a234b1bb6c5" providerId="AD" clId="Web-{25A0BC17-55FB-4449-82E7-6A4F5E5352E1}" dt="2019-11-19T10:29:22.309" v="636" actId="1076"/>
          <ac:spMkLst>
            <pc:docMk/>
            <pc:sldMk cId="1115513905" sldId="300"/>
            <ac:spMk id="2" creationId="{BDAE8611-0656-4E41-958D-E65BEAD70918}"/>
          </ac:spMkLst>
        </pc:spChg>
        <pc:picChg chg="del">
          <ac:chgData name="Mäki Sami" userId="S::sami.maki@tat.fi::b914ed76-e6a8-446c-95fd-9a234b1bb6c5" providerId="AD" clId="Web-{25A0BC17-55FB-4449-82E7-6A4F5E5352E1}" dt="2019-11-19T10:27:54.371" v="598"/>
          <ac:picMkLst>
            <pc:docMk/>
            <pc:sldMk cId="1115513905" sldId="300"/>
            <ac:picMk id="5" creationId="{38B300C2-D815-4684-A3A3-D8C8AE0792EE}"/>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7A33CD-BD82-4AD8-A708-3513C554973D}" type="doc">
      <dgm:prSet loTypeId="urn:microsoft.com/office/officeart/2005/8/layout/process1" loCatId="process" qsTypeId="urn:microsoft.com/office/officeart/2005/8/quickstyle/simple1" qsCatId="simple" csTypeId="urn:microsoft.com/office/officeart/2005/8/colors/accent0_3" csCatId="mainScheme" phldr="1"/>
      <dgm:spPr/>
    </dgm:pt>
    <dgm:pt modelId="{610B4EE7-7F70-4028-82FA-D7BC0D76269E}">
      <dgm:prSet phldrT="[Teksti]"/>
      <dgm:spPr/>
      <dgm:t>
        <a:bodyPr/>
        <a:lstStyle/>
        <a:p>
          <a:r>
            <a:rPr lang="fi-FI" dirty="0"/>
            <a:t>Neuvottelun tarkoitus: miksi tavataan?</a:t>
          </a:r>
        </a:p>
      </dgm:t>
    </dgm:pt>
    <dgm:pt modelId="{22C76C62-3C23-42B5-8C6A-1E91F60F4152}" type="parTrans" cxnId="{2B6CEEC4-3770-4D26-9536-763CCAD864AE}">
      <dgm:prSet/>
      <dgm:spPr/>
      <dgm:t>
        <a:bodyPr/>
        <a:lstStyle/>
        <a:p>
          <a:endParaRPr lang="fi-FI"/>
        </a:p>
      </dgm:t>
    </dgm:pt>
    <dgm:pt modelId="{A1B9C278-F091-4B91-9A64-15D7F925E4FB}" type="sibTrans" cxnId="{2B6CEEC4-3770-4D26-9536-763CCAD864AE}">
      <dgm:prSet/>
      <dgm:spPr/>
      <dgm:t>
        <a:bodyPr/>
        <a:lstStyle/>
        <a:p>
          <a:endParaRPr lang="fi-FI"/>
        </a:p>
      </dgm:t>
    </dgm:pt>
    <dgm:pt modelId="{1803541E-229E-4FDE-BDDB-81EA58C5A7A2}">
      <dgm:prSet phldrT="[Teksti]"/>
      <dgm:spPr/>
      <dgm:t>
        <a:bodyPr/>
        <a:lstStyle/>
        <a:p>
          <a:r>
            <a:rPr lang="fi-FI" dirty="0"/>
            <a:t>Miten edetään?</a:t>
          </a:r>
        </a:p>
      </dgm:t>
    </dgm:pt>
    <dgm:pt modelId="{79CADDE9-FB6F-4935-8163-B744F8C46F1C}" type="parTrans" cxnId="{B340167D-A5CF-4B27-B6B9-354DFA3D5AEA}">
      <dgm:prSet/>
      <dgm:spPr/>
      <dgm:t>
        <a:bodyPr/>
        <a:lstStyle/>
        <a:p>
          <a:endParaRPr lang="fi-FI"/>
        </a:p>
      </dgm:t>
    </dgm:pt>
    <dgm:pt modelId="{AF43278B-39F5-4180-A0F6-D790929CD4A0}" type="sibTrans" cxnId="{B340167D-A5CF-4B27-B6B9-354DFA3D5AEA}">
      <dgm:prSet/>
      <dgm:spPr/>
      <dgm:t>
        <a:bodyPr/>
        <a:lstStyle/>
        <a:p>
          <a:endParaRPr lang="fi-FI"/>
        </a:p>
      </dgm:t>
    </dgm:pt>
    <dgm:pt modelId="{CFD5E7AD-49FD-48B4-9433-86B884D7B498}">
      <dgm:prSet phldrT="[Teksti]"/>
      <dgm:spPr/>
      <dgm:t>
        <a:bodyPr/>
        <a:lstStyle/>
        <a:p>
          <a:r>
            <a:rPr lang="fi-FI" dirty="0"/>
            <a:t>Yhteenveto ja lopetus: mitä sovittiin?</a:t>
          </a:r>
        </a:p>
      </dgm:t>
    </dgm:pt>
    <dgm:pt modelId="{5F491A6D-935C-4CC4-BA7A-8813A3900034}" type="parTrans" cxnId="{810D9A7A-18A3-41B7-91B7-B27E07A0A1A9}">
      <dgm:prSet/>
      <dgm:spPr/>
      <dgm:t>
        <a:bodyPr/>
        <a:lstStyle/>
        <a:p>
          <a:endParaRPr lang="fi-FI"/>
        </a:p>
      </dgm:t>
    </dgm:pt>
    <dgm:pt modelId="{0248F45A-83C2-4277-8349-6A3C6E5DB211}" type="sibTrans" cxnId="{810D9A7A-18A3-41B7-91B7-B27E07A0A1A9}">
      <dgm:prSet/>
      <dgm:spPr/>
      <dgm:t>
        <a:bodyPr/>
        <a:lstStyle/>
        <a:p>
          <a:endParaRPr lang="fi-FI"/>
        </a:p>
      </dgm:t>
    </dgm:pt>
    <dgm:pt modelId="{8283296A-0895-4D38-8306-D7FB9DD41F30}" type="pres">
      <dgm:prSet presAssocID="{4D7A33CD-BD82-4AD8-A708-3513C554973D}" presName="Name0" presStyleCnt="0">
        <dgm:presLayoutVars>
          <dgm:dir/>
          <dgm:resizeHandles val="exact"/>
        </dgm:presLayoutVars>
      </dgm:prSet>
      <dgm:spPr/>
    </dgm:pt>
    <dgm:pt modelId="{EFBBE291-2B3B-48EE-BA1B-C30EC10102F1}" type="pres">
      <dgm:prSet presAssocID="{610B4EE7-7F70-4028-82FA-D7BC0D76269E}" presName="node" presStyleLbl="node1" presStyleIdx="0" presStyleCnt="3">
        <dgm:presLayoutVars>
          <dgm:bulletEnabled val="1"/>
        </dgm:presLayoutVars>
      </dgm:prSet>
      <dgm:spPr/>
    </dgm:pt>
    <dgm:pt modelId="{0F4C3B18-6DE7-458B-94B8-9378C48D43E5}" type="pres">
      <dgm:prSet presAssocID="{A1B9C278-F091-4B91-9A64-15D7F925E4FB}" presName="sibTrans" presStyleLbl="sibTrans2D1" presStyleIdx="0" presStyleCnt="2"/>
      <dgm:spPr/>
    </dgm:pt>
    <dgm:pt modelId="{2D4C3CCE-4326-4D46-BEDE-AADBF2ED82B8}" type="pres">
      <dgm:prSet presAssocID="{A1B9C278-F091-4B91-9A64-15D7F925E4FB}" presName="connectorText" presStyleLbl="sibTrans2D1" presStyleIdx="0" presStyleCnt="2"/>
      <dgm:spPr/>
    </dgm:pt>
    <dgm:pt modelId="{486B1A81-4231-4D8B-AC0A-95DB8278388E}" type="pres">
      <dgm:prSet presAssocID="{1803541E-229E-4FDE-BDDB-81EA58C5A7A2}" presName="node" presStyleLbl="node1" presStyleIdx="1" presStyleCnt="3">
        <dgm:presLayoutVars>
          <dgm:bulletEnabled val="1"/>
        </dgm:presLayoutVars>
      </dgm:prSet>
      <dgm:spPr/>
    </dgm:pt>
    <dgm:pt modelId="{A8378CC9-2684-41D3-B7FB-3FBA271D436B}" type="pres">
      <dgm:prSet presAssocID="{AF43278B-39F5-4180-A0F6-D790929CD4A0}" presName="sibTrans" presStyleLbl="sibTrans2D1" presStyleIdx="1" presStyleCnt="2"/>
      <dgm:spPr/>
    </dgm:pt>
    <dgm:pt modelId="{DE07AC64-B2C7-47D0-A2A1-4F6072806A5F}" type="pres">
      <dgm:prSet presAssocID="{AF43278B-39F5-4180-A0F6-D790929CD4A0}" presName="connectorText" presStyleLbl="sibTrans2D1" presStyleIdx="1" presStyleCnt="2"/>
      <dgm:spPr/>
    </dgm:pt>
    <dgm:pt modelId="{08808388-D799-4024-ABEA-5FAE6B0BB761}" type="pres">
      <dgm:prSet presAssocID="{CFD5E7AD-49FD-48B4-9433-86B884D7B498}" presName="node" presStyleLbl="node1" presStyleIdx="2" presStyleCnt="3">
        <dgm:presLayoutVars>
          <dgm:bulletEnabled val="1"/>
        </dgm:presLayoutVars>
      </dgm:prSet>
      <dgm:spPr/>
    </dgm:pt>
  </dgm:ptLst>
  <dgm:cxnLst>
    <dgm:cxn modelId="{A3C57D19-4D28-4B7E-BA2C-BF66CAF3C571}" type="presOf" srcId="{CFD5E7AD-49FD-48B4-9433-86B884D7B498}" destId="{08808388-D799-4024-ABEA-5FAE6B0BB761}" srcOrd="0" destOrd="0" presId="urn:microsoft.com/office/officeart/2005/8/layout/process1"/>
    <dgm:cxn modelId="{1EA3A461-F8BC-4A4B-BCC9-B482A4C315E8}" type="presOf" srcId="{AF43278B-39F5-4180-A0F6-D790929CD4A0}" destId="{DE07AC64-B2C7-47D0-A2A1-4F6072806A5F}" srcOrd="1" destOrd="0" presId="urn:microsoft.com/office/officeart/2005/8/layout/process1"/>
    <dgm:cxn modelId="{B9A81663-D9CA-4E08-9860-F1783D4A731A}" type="presOf" srcId="{1803541E-229E-4FDE-BDDB-81EA58C5A7A2}" destId="{486B1A81-4231-4D8B-AC0A-95DB8278388E}" srcOrd="0" destOrd="0" presId="urn:microsoft.com/office/officeart/2005/8/layout/process1"/>
    <dgm:cxn modelId="{23994668-8B20-4970-86D2-CC8AE552821E}" type="presOf" srcId="{A1B9C278-F091-4B91-9A64-15D7F925E4FB}" destId="{0F4C3B18-6DE7-458B-94B8-9378C48D43E5}" srcOrd="0" destOrd="0" presId="urn:microsoft.com/office/officeart/2005/8/layout/process1"/>
    <dgm:cxn modelId="{810D9A7A-18A3-41B7-91B7-B27E07A0A1A9}" srcId="{4D7A33CD-BD82-4AD8-A708-3513C554973D}" destId="{CFD5E7AD-49FD-48B4-9433-86B884D7B498}" srcOrd="2" destOrd="0" parTransId="{5F491A6D-935C-4CC4-BA7A-8813A3900034}" sibTransId="{0248F45A-83C2-4277-8349-6A3C6E5DB211}"/>
    <dgm:cxn modelId="{B340167D-A5CF-4B27-B6B9-354DFA3D5AEA}" srcId="{4D7A33CD-BD82-4AD8-A708-3513C554973D}" destId="{1803541E-229E-4FDE-BDDB-81EA58C5A7A2}" srcOrd="1" destOrd="0" parTransId="{79CADDE9-FB6F-4935-8163-B744F8C46F1C}" sibTransId="{AF43278B-39F5-4180-A0F6-D790929CD4A0}"/>
    <dgm:cxn modelId="{93FE8680-F4C4-49B9-8687-027A777EC22A}" type="presOf" srcId="{AF43278B-39F5-4180-A0F6-D790929CD4A0}" destId="{A8378CC9-2684-41D3-B7FB-3FBA271D436B}" srcOrd="0" destOrd="0" presId="urn:microsoft.com/office/officeart/2005/8/layout/process1"/>
    <dgm:cxn modelId="{086569AF-C5A7-429C-A379-726E70D6B612}" type="presOf" srcId="{4D7A33CD-BD82-4AD8-A708-3513C554973D}" destId="{8283296A-0895-4D38-8306-D7FB9DD41F30}" srcOrd="0" destOrd="0" presId="urn:microsoft.com/office/officeart/2005/8/layout/process1"/>
    <dgm:cxn modelId="{2B6CEEC4-3770-4D26-9536-763CCAD864AE}" srcId="{4D7A33CD-BD82-4AD8-A708-3513C554973D}" destId="{610B4EE7-7F70-4028-82FA-D7BC0D76269E}" srcOrd="0" destOrd="0" parTransId="{22C76C62-3C23-42B5-8C6A-1E91F60F4152}" sibTransId="{A1B9C278-F091-4B91-9A64-15D7F925E4FB}"/>
    <dgm:cxn modelId="{B8B214C9-EDAC-418B-9088-04431DB97387}" type="presOf" srcId="{610B4EE7-7F70-4028-82FA-D7BC0D76269E}" destId="{EFBBE291-2B3B-48EE-BA1B-C30EC10102F1}" srcOrd="0" destOrd="0" presId="urn:microsoft.com/office/officeart/2005/8/layout/process1"/>
    <dgm:cxn modelId="{47EB7DD6-7FC4-497D-91EA-56DBF2FA200E}" type="presOf" srcId="{A1B9C278-F091-4B91-9A64-15D7F925E4FB}" destId="{2D4C3CCE-4326-4D46-BEDE-AADBF2ED82B8}" srcOrd="1" destOrd="0" presId="urn:microsoft.com/office/officeart/2005/8/layout/process1"/>
    <dgm:cxn modelId="{7CFD700E-E56F-4EB4-9267-07D2C210DAB0}" type="presParOf" srcId="{8283296A-0895-4D38-8306-D7FB9DD41F30}" destId="{EFBBE291-2B3B-48EE-BA1B-C30EC10102F1}" srcOrd="0" destOrd="0" presId="urn:microsoft.com/office/officeart/2005/8/layout/process1"/>
    <dgm:cxn modelId="{1CAFC156-16ED-416B-865F-96DE7627D14A}" type="presParOf" srcId="{8283296A-0895-4D38-8306-D7FB9DD41F30}" destId="{0F4C3B18-6DE7-458B-94B8-9378C48D43E5}" srcOrd="1" destOrd="0" presId="urn:microsoft.com/office/officeart/2005/8/layout/process1"/>
    <dgm:cxn modelId="{A11A9CC9-8827-4A49-A173-47B2A69243B0}" type="presParOf" srcId="{0F4C3B18-6DE7-458B-94B8-9378C48D43E5}" destId="{2D4C3CCE-4326-4D46-BEDE-AADBF2ED82B8}" srcOrd="0" destOrd="0" presId="urn:microsoft.com/office/officeart/2005/8/layout/process1"/>
    <dgm:cxn modelId="{C533A729-30B7-4E50-8575-86B1CA70F48B}" type="presParOf" srcId="{8283296A-0895-4D38-8306-D7FB9DD41F30}" destId="{486B1A81-4231-4D8B-AC0A-95DB8278388E}" srcOrd="2" destOrd="0" presId="urn:microsoft.com/office/officeart/2005/8/layout/process1"/>
    <dgm:cxn modelId="{029D19F9-EE1F-4EF0-AB8B-A0DEA4A72EC6}" type="presParOf" srcId="{8283296A-0895-4D38-8306-D7FB9DD41F30}" destId="{A8378CC9-2684-41D3-B7FB-3FBA271D436B}" srcOrd="3" destOrd="0" presId="urn:microsoft.com/office/officeart/2005/8/layout/process1"/>
    <dgm:cxn modelId="{F0D3E53C-C117-48AC-8F36-CFE01A86A809}" type="presParOf" srcId="{A8378CC9-2684-41D3-B7FB-3FBA271D436B}" destId="{DE07AC64-B2C7-47D0-A2A1-4F6072806A5F}" srcOrd="0" destOrd="0" presId="urn:microsoft.com/office/officeart/2005/8/layout/process1"/>
    <dgm:cxn modelId="{50532287-D835-44BF-912D-304DC4D69F6A}" type="presParOf" srcId="{8283296A-0895-4D38-8306-D7FB9DD41F30}" destId="{08808388-D799-4024-ABEA-5FAE6B0BB761}"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7D102738-CC23-45BC-9753-8351DB31AB43}" type="doc">
      <dgm:prSet loTypeId="urn:microsoft.com/office/officeart/2005/8/layout/process1" loCatId="process" qsTypeId="urn:microsoft.com/office/officeart/2005/8/quickstyle/simple1" qsCatId="simple" csTypeId="urn:microsoft.com/office/officeart/2005/8/colors/accent1_2" csCatId="accent1" phldr="1"/>
      <dgm:spPr/>
    </dgm:pt>
    <dgm:pt modelId="{203D5260-71A3-4573-A6E5-39F02A47A092}">
      <dgm:prSet phldrT="[Teksti]"/>
      <dgm:spPr>
        <a:solidFill>
          <a:srgbClr val="00B0DE"/>
        </a:solidFill>
        <a:ln>
          <a:solidFill>
            <a:srgbClr val="00B0DE"/>
          </a:solidFill>
        </a:ln>
      </dgm:spPr>
      <dgm:t>
        <a:bodyPr/>
        <a:lstStyle/>
        <a:p>
          <a:r>
            <a:rPr lang="fi-FI" dirty="0" err="1">
              <a:latin typeface="Avenir"/>
            </a:rPr>
            <a:t>Varjoneuvottelut</a:t>
          </a:r>
          <a:endParaRPr lang="fi-FI" sz="3000" dirty="0">
            <a:solidFill>
              <a:srgbClr val="010000"/>
            </a:solidFill>
            <a:latin typeface="Avenir"/>
          </a:endParaRPr>
        </a:p>
      </dgm:t>
    </dgm:pt>
    <dgm:pt modelId="{E796530C-A49F-415C-AA1D-973EC14871EA}" type="parTrans" cxnId="{FBBC3C77-C571-444E-A734-7E1295183D22}">
      <dgm:prSet/>
      <dgm:spPr/>
      <dgm:t>
        <a:bodyPr/>
        <a:lstStyle/>
        <a:p>
          <a:endParaRPr lang="fi-FI"/>
        </a:p>
      </dgm:t>
    </dgm:pt>
    <dgm:pt modelId="{51968AB1-F912-4777-BE34-FDD3CC804EEB}" type="sibTrans" cxnId="{FBBC3C77-C571-444E-A734-7E1295183D22}">
      <dgm:prSet/>
      <dgm:spPr/>
      <dgm:t>
        <a:bodyPr/>
        <a:lstStyle/>
        <a:p>
          <a:endParaRPr lang="fi-FI"/>
        </a:p>
      </dgm:t>
    </dgm:pt>
    <dgm:pt modelId="{88E2E3F0-9AF0-45D2-8BCF-915456926760}">
      <dgm:prSet phldrT="[Teksti]"/>
      <dgm:spPr>
        <a:solidFill>
          <a:srgbClr val="00B0DE"/>
        </a:solidFill>
        <a:ln>
          <a:solidFill>
            <a:srgbClr val="00B0DE"/>
          </a:solidFill>
        </a:ln>
      </dgm:spPr>
      <dgm:t>
        <a:bodyPr/>
        <a:lstStyle/>
        <a:p>
          <a:r>
            <a:rPr lang="fi-FI">
              <a:latin typeface="Avenir"/>
            </a:rPr>
            <a:t>Varsinaiset neuvottelut</a:t>
          </a:r>
        </a:p>
      </dgm:t>
    </dgm:pt>
    <dgm:pt modelId="{A810A088-D129-41EE-962A-12E27F62C06E}" type="parTrans" cxnId="{AE1E0FE8-8B77-49B1-8F4F-C4958BC041D1}">
      <dgm:prSet/>
      <dgm:spPr/>
      <dgm:t>
        <a:bodyPr/>
        <a:lstStyle/>
        <a:p>
          <a:endParaRPr lang="fi-FI"/>
        </a:p>
      </dgm:t>
    </dgm:pt>
    <dgm:pt modelId="{FA425466-C15A-4A6D-A072-A259E352E310}" type="sibTrans" cxnId="{AE1E0FE8-8B77-49B1-8F4F-C4958BC041D1}">
      <dgm:prSet/>
      <dgm:spPr/>
      <dgm:t>
        <a:bodyPr/>
        <a:lstStyle/>
        <a:p>
          <a:endParaRPr lang="fi-FI"/>
        </a:p>
      </dgm:t>
    </dgm:pt>
    <dgm:pt modelId="{7CBD9E25-D3C9-445C-AB77-351D2ADE0EB4}">
      <dgm:prSet phldrT="[Teksti]"/>
      <dgm:spPr>
        <a:solidFill>
          <a:srgbClr val="00B0DE"/>
        </a:solidFill>
        <a:ln>
          <a:solidFill>
            <a:srgbClr val="00B0DE"/>
          </a:solidFill>
        </a:ln>
      </dgm:spPr>
      <dgm:t>
        <a:bodyPr/>
        <a:lstStyle/>
        <a:p>
          <a:r>
            <a:rPr lang="fi-FI">
              <a:latin typeface="Avenir"/>
            </a:rPr>
            <a:t>Jälkineuvottelut</a:t>
          </a:r>
        </a:p>
      </dgm:t>
    </dgm:pt>
    <dgm:pt modelId="{F075D01A-8C72-427B-BAF4-F6E835866A1C}" type="parTrans" cxnId="{D4299B91-B577-4503-9CD8-D6A1D3C7B081}">
      <dgm:prSet/>
      <dgm:spPr/>
      <dgm:t>
        <a:bodyPr/>
        <a:lstStyle/>
        <a:p>
          <a:endParaRPr lang="fi-FI"/>
        </a:p>
      </dgm:t>
    </dgm:pt>
    <dgm:pt modelId="{AB6AF1EF-4676-4161-92B6-71131C53AA4B}" type="sibTrans" cxnId="{D4299B91-B577-4503-9CD8-D6A1D3C7B081}">
      <dgm:prSet/>
      <dgm:spPr/>
      <dgm:t>
        <a:bodyPr/>
        <a:lstStyle/>
        <a:p>
          <a:endParaRPr lang="fi-FI"/>
        </a:p>
      </dgm:t>
    </dgm:pt>
    <dgm:pt modelId="{81212781-2DA5-4B96-A754-C44A9B7CA6A6}" type="pres">
      <dgm:prSet presAssocID="{7D102738-CC23-45BC-9753-8351DB31AB43}" presName="Name0" presStyleCnt="0">
        <dgm:presLayoutVars>
          <dgm:dir/>
          <dgm:resizeHandles val="exact"/>
        </dgm:presLayoutVars>
      </dgm:prSet>
      <dgm:spPr/>
    </dgm:pt>
    <dgm:pt modelId="{F8519C17-A3A2-47B0-B434-50F2057036A0}" type="pres">
      <dgm:prSet presAssocID="{203D5260-71A3-4573-A6E5-39F02A47A092}" presName="node" presStyleLbl="node1" presStyleIdx="0" presStyleCnt="3">
        <dgm:presLayoutVars>
          <dgm:bulletEnabled val="1"/>
        </dgm:presLayoutVars>
      </dgm:prSet>
      <dgm:spPr/>
    </dgm:pt>
    <dgm:pt modelId="{A22F2CEA-1299-4403-9CDA-F6F627C37BB8}" type="pres">
      <dgm:prSet presAssocID="{51968AB1-F912-4777-BE34-FDD3CC804EEB}" presName="sibTrans" presStyleLbl="sibTrans2D1" presStyleIdx="0" presStyleCnt="2"/>
      <dgm:spPr/>
    </dgm:pt>
    <dgm:pt modelId="{E9BED7BD-0F23-4954-AF57-2F6180C67F65}" type="pres">
      <dgm:prSet presAssocID="{51968AB1-F912-4777-BE34-FDD3CC804EEB}" presName="connectorText" presStyleLbl="sibTrans2D1" presStyleIdx="0" presStyleCnt="2"/>
      <dgm:spPr/>
    </dgm:pt>
    <dgm:pt modelId="{5BF1FF28-03B9-4657-BC1F-C10245C4EA7F}" type="pres">
      <dgm:prSet presAssocID="{88E2E3F0-9AF0-45D2-8BCF-915456926760}" presName="node" presStyleLbl="node1" presStyleIdx="1" presStyleCnt="3">
        <dgm:presLayoutVars>
          <dgm:bulletEnabled val="1"/>
        </dgm:presLayoutVars>
      </dgm:prSet>
      <dgm:spPr/>
    </dgm:pt>
    <dgm:pt modelId="{744EC306-B867-4D37-AE16-7C72F61E6440}" type="pres">
      <dgm:prSet presAssocID="{FA425466-C15A-4A6D-A072-A259E352E310}" presName="sibTrans" presStyleLbl="sibTrans2D1" presStyleIdx="1" presStyleCnt="2"/>
      <dgm:spPr/>
    </dgm:pt>
    <dgm:pt modelId="{AAFC0173-C899-47BC-B55F-4B3793FD8E4D}" type="pres">
      <dgm:prSet presAssocID="{FA425466-C15A-4A6D-A072-A259E352E310}" presName="connectorText" presStyleLbl="sibTrans2D1" presStyleIdx="1" presStyleCnt="2"/>
      <dgm:spPr/>
    </dgm:pt>
    <dgm:pt modelId="{817E33F6-C453-41A1-AA0F-2BBC153888EE}" type="pres">
      <dgm:prSet presAssocID="{7CBD9E25-D3C9-445C-AB77-351D2ADE0EB4}" presName="node" presStyleLbl="node1" presStyleIdx="2" presStyleCnt="3">
        <dgm:presLayoutVars>
          <dgm:bulletEnabled val="1"/>
        </dgm:presLayoutVars>
      </dgm:prSet>
      <dgm:spPr/>
    </dgm:pt>
  </dgm:ptLst>
  <dgm:cxnLst>
    <dgm:cxn modelId="{0486A608-7B22-4428-86D8-4AB1C974833C}" type="presOf" srcId="{7CBD9E25-D3C9-445C-AB77-351D2ADE0EB4}" destId="{817E33F6-C453-41A1-AA0F-2BBC153888EE}" srcOrd="0" destOrd="0" presId="urn:microsoft.com/office/officeart/2005/8/layout/process1"/>
    <dgm:cxn modelId="{2AC29B0D-5AC3-433C-A89F-EA7856900326}" type="presOf" srcId="{203D5260-71A3-4573-A6E5-39F02A47A092}" destId="{F8519C17-A3A2-47B0-B434-50F2057036A0}" srcOrd="0" destOrd="0" presId="urn:microsoft.com/office/officeart/2005/8/layout/process1"/>
    <dgm:cxn modelId="{1EAF6622-A488-4EF9-87D3-2F3F65EAC3B1}" type="presOf" srcId="{51968AB1-F912-4777-BE34-FDD3CC804EEB}" destId="{A22F2CEA-1299-4403-9CDA-F6F627C37BB8}" srcOrd="0" destOrd="0" presId="urn:microsoft.com/office/officeart/2005/8/layout/process1"/>
    <dgm:cxn modelId="{FBBC3C77-C571-444E-A734-7E1295183D22}" srcId="{7D102738-CC23-45BC-9753-8351DB31AB43}" destId="{203D5260-71A3-4573-A6E5-39F02A47A092}" srcOrd="0" destOrd="0" parTransId="{E796530C-A49F-415C-AA1D-973EC14871EA}" sibTransId="{51968AB1-F912-4777-BE34-FDD3CC804EEB}"/>
    <dgm:cxn modelId="{9CE9A287-3F9E-4CB7-91A8-341F1C26BC2F}" type="presOf" srcId="{FA425466-C15A-4A6D-A072-A259E352E310}" destId="{744EC306-B867-4D37-AE16-7C72F61E6440}" srcOrd="0" destOrd="0" presId="urn:microsoft.com/office/officeart/2005/8/layout/process1"/>
    <dgm:cxn modelId="{D947BB89-3121-4422-A0DB-32C62615B1D8}" type="presOf" srcId="{88E2E3F0-9AF0-45D2-8BCF-915456926760}" destId="{5BF1FF28-03B9-4657-BC1F-C10245C4EA7F}" srcOrd="0" destOrd="0" presId="urn:microsoft.com/office/officeart/2005/8/layout/process1"/>
    <dgm:cxn modelId="{D4299B91-B577-4503-9CD8-D6A1D3C7B081}" srcId="{7D102738-CC23-45BC-9753-8351DB31AB43}" destId="{7CBD9E25-D3C9-445C-AB77-351D2ADE0EB4}" srcOrd="2" destOrd="0" parTransId="{F075D01A-8C72-427B-BAF4-F6E835866A1C}" sibTransId="{AB6AF1EF-4676-4161-92B6-71131C53AA4B}"/>
    <dgm:cxn modelId="{ED94E9A7-6121-4409-9351-3F5894A10644}" type="presOf" srcId="{FA425466-C15A-4A6D-A072-A259E352E310}" destId="{AAFC0173-C899-47BC-B55F-4B3793FD8E4D}" srcOrd="1" destOrd="0" presId="urn:microsoft.com/office/officeart/2005/8/layout/process1"/>
    <dgm:cxn modelId="{73C8DDBE-984A-4DE4-B98C-9AC81DDA973B}" type="presOf" srcId="{7D102738-CC23-45BC-9753-8351DB31AB43}" destId="{81212781-2DA5-4B96-A754-C44A9B7CA6A6}" srcOrd="0" destOrd="0" presId="urn:microsoft.com/office/officeart/2005/8/layout/process1"/>
    <dgm:cxn modelId="{AE1E0FE8-8B77-49B1-8F4F-C4958BC041D1}" srcId="{7D102738-CC23-45BC-9753-8351DB31AB43}" destId="{88E2E3F0-9AF0-45D2-8BCF-915456926760}" srcOrd="1" destOrd="0" parTransId="{A810A088-D129-41EE-962A-12E27F62C06E}" sibTransId="{FA425466-C15A-4A6D-A072-A259E352E310}"/>
    <dgm:cxn modelId="{7CC460F6-DC0F-4A6E-9C0F-6BDD1BA2364F}" type="presOf" srcId="{51968AB1-F912-4777-BE34-FDD3CC804EEB}" destId="{E9BED7BD-0F23-4954-AF57-2F6180C67F65}" srcOrd="1" destOrd="0" presId="urn:microsoft.com/office/officeart/2005/8/layout/process1"/>
    <dgm:cxn modelId="{C02567FF-5812-4A0D-9DE7-ADD2B82F113C}" type="presParOf" srcId="{81212781-2DA5-4B96-A754-C44A9B7CA6A6}" destId="{F8519C17-A3A2-47B0-B434-50F2057036A0}" srcOrd="0" destOrd="0" presId="urn:microsoft.com/office/officeart/2005/8/layout/process1"/>
    <dgm:cxn modelId="{47066C97-4265-4DA1-A296-36EA1F14ED7C}" type="presParOf" srcId="{81212781-2DA5-4B96-A754-C44A9B7CA6A6}" destId="{A22F2CEA-1299-4403-9CDA-F6F627C37BB8}" srcOrd="1" destOrd="0" presId="urn:microsoft.com/office/officeart/2005/8/layout/process1"/>
    <dgm:cxn modelId="{4D6E2772-53C5-4997-862F-930FCCBE7AC1}" type="presParOf" srcId="{A22F2CEA-1299-4403-9CDA-F6F627C37BB8}" destId="{E9BED7BD-0F23-4954-AF57-2F6180C67F65}" srcOrd="0" destOrd="0" presId="urn:microsoft.com/office/officeart/2005/8/layout/process1"/>
    <dgm:cxn modelId="{6FC96433-28B6-4DC7-8E38-E1B1D8E7987A}" type="presParOf" srcId="{81212781-2DA5-4B96-A754-C44A9B7CA6A6}" destId="{5BF1FF28-03B9-4657-BC1F-C10245C4EA7F}" srcOrd="2" destOrd="0" presId="urn:microsoft.com/office/officeart/2005/8/layout/process1"/>
    <dgm:cxn modelId="{88A2D73D-D3F8-4A44-9E7F-07E64DFD1B5D}" type="presParOf" srcId="{81212781-2DA5-4B96-A754-C44A9B7CA6A6}" destId="{744EC306-B867-4D37-AE16-7C72F61E6440}" srcOrd="3" destOrd="0" presId="urn:microsoft.com/office/officeart/2005/8/layout/process1"/>
    <dgm:cxn modelId="{B2EC35F9-B7B1-464B-8F4C-5A3386BE6930}" type="presParOf" srcId="{744EC306-B867-4D37-AE16-7C72F61E6440}" destId="{AAFC0173-C899-47BC-B55F-4B3793FD8E4D}" srcOrd="0" destOrd="0" presId="urn:microsoft.com/office/officeart/2005/8/layout/process1"/>
    <dgm:cxn modelId="{20F8F6E3-AFBA-4F4E-873B-8EB4AB8B34C3}" type="presParOf" srcId="{81212781-2DA5-4B96-A754-C44A9B7CA6A6}" destId="{817E33F6-C453-41A1-AA0F-2BBC153888EE}"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BBE291-2B3B-48EE-BA1B-C30EC10102F1}">
      <dsp:nvSpPr>
        <dsp:cNvPr id="0" name=""/>
        <dsp:cNvSpPr/>
      </dsp:nvSpPr>
      <dsp:spPr>
        <a:xfrm>
          <a:off x="7143" y="2068777"/>
          <a:ext cx="2135187" cy="1281112"/>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fi-FI" sz="2300" kern="1200" dirty="0"/>
            <a:t>Neuvottelun tarkoitus: miksi tavataan?</a:t>
          </a:r>
        </a:p>
      </dsp:txBody>
      <dsp:txXfrm>
        <a:off x="44665" y="2106299"/>
        <a:ext cx="2060143" cy="1206068"/>
      </dsp:txXfrm>
    </dsp:sp>
    <dsp:sp modelId="{0F4C3B18-6DE7-458B-94B8-9378C48D43E5}">
      <dsp:nvSpPr>
        <dsp:cNvPr id="0" name=""/>
        <dsp:cNvSpPr/>
      </dsp:nvSpPr>
      <dsp:spPr>
        <a:xfrm>
          <a:off x="2355850" y="2444570"/>
          <a:ext cx="452659" cy="529526"/>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fi-FI" sz="1900" kern="1200"/>
        </a:p>
      </dsp:txBody>
      <dsp:txXfrm>
        <a:off x="2355850" y="2550475"/>
        <a:ext cx="316861" cy="317716"/>
      </dsp:txXfrm>
    </dsp:sp>
    <dsp:sp modelId="{486B1A81-4231-4D8B-AC0A-95DB8278388E}">
      <dsp:nvSpPr>
        <dsp:cNvPr id="0" name=""/>
        <dsp:cNvSpPr/>
      </dsp:nvSpPr>
      <dsp:spPr>
        <a:xfrm>
          <a:off x="2996406" y="2068777"/>
          <a:ext cx="2135187" cy="1281112"/>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fi-FI" sz="2300" kern="1200" dirty="0"/>
            <a:t>Miten edetään?</a:t>
          </a:r>
        </a:p>
      </dsp:txBody>
      <dsp:txXfrm>
        <a:off x="3033928" y="2106299"/>
        <a:ext cx="2060143" cy="1206068"/>
      </dsp:txXfrm>
    </dsp:sp>
    <dsp:sp modelId="{A8378CC9-2684-41D3-B7FB-3FBA271D436B}">
      <dsp:nvSpPr>
        <dsp:cNvPr id="0" name=""/>
        <dsp:cNvSpPr/>
      </dsp:nvSpPr>
      <dsp:spPr>
        <a:xfrm>
          <a:off x="5345112" y="2444570"/>
          <a:ext cx="452659" cy="529526"/>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fi-FI" sz="1900" kern="1200"/>
        </a:p>
      </dsp:txBody>
      <dsp:txXfrm>
        <a:off x="5345112" y="2550475"/>
        <a:ext cx="316861" cy="317716"/>
      </dsp:txXfrm>
    </dsp:sp>
    <dsp:sp modelId="{08808388-D799-4024-ABEA-5FAE6B0BB761}">
      <dsp:nvSpPr>
        <dsp:cNvPr id="0" name=""/>
        <dsp:cNvSpPr/>
      </dsp:nvSpPr>
      <dsp:spPr>
        <a:xfrm>
          <a:off x="5985668" y="2068777"/>
          <a:ext cx="2135187" cy="1281112"/>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fi-FI" sz="2300" kern="1200" dirty="0"/>
            <a:t>Yhteenveto ja lopetus: mitä sovittiin?</a:t>
          </a:r>
        </a:p>
      </dsp:txBody>
      <dsp:txXfrm>
        <a:off x="6023190" y="2106299"/>
        <a:ext cx="2060143" cy="12060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519C17-A3A2-47B0-B434-50F2057036A0}">
      <dsp:nvSpPr>
        <dsp:cNvPr id="0" name=""/>
        <dsp:cNvSpPr/>
      </dsp:nvSpPr>
      <dsp:spPr>
        <a:xfrm>
          <a:off x="7641" y="1931643"/>
          <a:ext cx="2284004" cy="1370402"/>
        </a:xfrm>
        <a:prstGeom prst="roundRect">
          <a:avLst>
            <a:gd name="adj" fmla="val 10000"/>
          </a:avLst>
        </a:prstGeom>
        <a:solidFill>
          <a:srgbClr val="00B0DE"/>
        </a:solidFill>
        <a:ln w="12700" cap="flat" cmpd="sng" algn="ctr">
          <a:solidFill>
            <a:srgbClr val="00B0D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fi-FI" sz="2300" kern="1200" dirty="0" err="1">
              <a:latin typeface="Avenir"/>
            </a:rPr>
            <a:t>Varjoneuvottelut</a:t>
          </a:r>
          <a:endParaRPr lang="fi-FI" sz="2300" kern="1200" dirty="0">
            <a:solidFill>
              <a:srgbClr val="010000"/>
            </a:solidFill>
            <a:latin typeface="Avenir"/>
          </a:endParaRPr>
        </a:p>
      </dsp:txBody>
      <dsp:txXfrm>
        <a:off x="47779" y="1971781"/>
        <a:ext cx="2203728" cy="1290126"/>
      </dsp:txXfrm>
    </dsp:sp>
    <dsp:sp modelId="{A22F2CEA-1299-4403-9CDA-F6F627C37BB8}">
      <dsp:nvSpPr>
        <dsp:cNvPr id="0" name=""/>
        <dsp:cNvSpPr/>
      </dsp:nvSpPr>
      <dsp:spPr>
        <a:xfrm>
          <a:off x="2520046" y="2333628"/>
          <a:ext cx="484208" cy="56643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fi-FI" sz="1900" kern="1200"/>
        </a:p>
      </dsp:txBody>
      <dsp:txXfrm>
        <a:off x="2520046" y="2446915"/>
        <a:ext cx="338946" cy="339859"/>
      </dsp:txXfrm>
    </dsp:sp>
    <dsp:sp modelId="{5BF1FF28-03B9-4657-BC1F-C10245C4EA7F}">
      <dsp:nvSpPr>
        <dsp:cNvPr id="0" name=""/>
        <dsp:cNvSpPr/>
      </dsp:nvSpPr>
      <dsp:spPr>
        <a:xfrm>
          <a:off x="3205247" y="1931643"/>
          <a:ext cx="2284004" cy="1370402"/>
        </a:xfrm>
        <a:prstGeom prst="roundRect">
          <a:avLst>
            <a:gd name="adj" fmla="val 10000"/>
          </a:avLst>
        </a:prstGeom>
        <a:solidFill>
          <a:srgbClr val="00B0DE"/>
        </a:solidFill>
        <a:ln w="12700" cap="flat" cmpd="sng" algn="ctr">
          <a:solidFill>
            <a:srgbClr val="00B0D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fi-FI" sz="2300" kern="1200">
              <a:latin typeface="Avenir"/>
            </a:rPr>
            <a:t>Varsinaiset neuvottelut</a:t>
          </a:r>
        </a:p>
      </dsp:txBody>
      <dsp:txXfrm>
        <a:off x="3245385" y="1971781"/>
        <a:ext cx="2203728" cy="1290126"/>
      </dsp:txXfrm>
    </dsp:sp>
    <dsp:sp modelId="{744EC306-B867-4D37-AE16-7C72F61E6440}">
      <dsp:nvSpPr>
        <dsp:cNvPr id="0" name=""/>
        <dsp:cNvSpPr/>
      </dsp:nvSpPr>
      <dsp:spPr>
        <a:xfrm>
          <a:off x="5717652" y="2333628"/>
          <a:ext cx="484208" cy="56643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fi-FI" sz="1900" kern="1200"/>
        </a:p>
      </dsp:txBody>
      <dsp:txXfrm>
        <a:off x="5717652" y="2446915"/>
        <a:ext cx="338946" cy="339859"/>
      </dsp:txXfrm>
    </dsp:sp>
    <dsp:sp modelId="{817E33F6-C453-41A1-AA0F-2BBC153888EE}">
      <dsp:nvSpPr>
        <dsp:cNvPr id="0" name=""/>
        <dsp:cNvSpPr/>
      </dsp:nvSpPr>
      <dsp:spPr>
        <a:xfrm>
          <a:off x="6402853" y="1931643"/>
          <a:ext cx="2284004" cy="1370402"/>
        </a:xfrm>
        <a:prstGeom prst="roundRect">
          <a:avLst>
            <a:gd name="adj" fmla="val 10000"/>
          </a:avLst>
        </a:prstGeom>
        <a:solidFill>
          <a:srgbClr val="00B0DE"/>
        </a:solidFill>
        <a:ln w="12700" cap="flat" cmpd="sng" algn="ctr">
          <a:solidFill>
            <a:srgbClr val="00B0D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fi-FI" sz="2300" kern="1200">
              <a:latin typeface="Avenir"/>
            </a:rPr>
            <a:t>Jälkineuvottelut</a:t>
          </a:r>
        </a:p>
      </dsp:txBody>
      <dsp:txXfrm>
        <a:off x="6442991" y="1971781"/>
        <a:ext cx="2203728" cy="129012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3F2AA0-C2E6-4823-BC74-0983BEBE2A49}" type="datetimeFigureOut">
              <a:rPr lang="fi-FI"/>
              <a:t>19.11.2019</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DCECD5-85EA-4F18-9046-A4052F6D89DF}" type="slidenum">
              <a:rPr lang="fi-FI"/>
              <a:t>‹#›</a:t>
            </a:fld>
            <a:endParaRPr lang="fi-FI"/>
          </a:p>
        </p:txBody>
      </p:sp>
    </p:spTree>
    <p:extLst>
      <p:ext uri="{BB962C8B-B14F-4D97-AF65-F5344CB8AC3E}">
        <p14:creationId xmlns:p14="http://schemas.microsoft.com/office/powerpoint/2010/main" val="1775562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47DCECD5-85EA-4F18-9046-A4052F6D89DF}" type="slidenum">
              <a:rPr lang="fi-FI" smtClean="0"/>
              <a:t>1</a:t>
            </a:fld>
            <a:endParaRPr lang="fi-FI"/>
          </a:p>
        </p:txBody>
      </p:sp>
    </p:spTree>
    <p:extLst>
      <p:ext uri="{BB962C8B-B14F-4D97-AF65-F5344CB8AC3E}">
        <p14:creationId xmlns:p14="http://schemas.microsoft.com/office/powerpoint/2010/main" val="30529592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a:t>Kommunikointityylien</a:t>
            </a:r>
            <a:r>
              <a:rPr lang="en-US" b="1" dirty="0"/>
              <a:t> </a:t>
            </a:r>
            <a:r>
              <a:rPr lang="en-US" b="1" dirty="0" err="1"/>
              <a:t>tunnistaminen</a:t>
            </a:r>
            <a:r>
              <a:rPr lang="en-US" b="1" dirty="0"/>
              <a:t> (</a:t>
            </a:r>
            <a:r>
              <a:rPr lang="en-US" b="1" dirty="0" err="1"/>
              <a:t>tietoisku</a:t>
            </a:r>
            <a:r>
              <a:rPr lang="en-US" b="1"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err="1"/>
              <a:t>Innostunut</a:t>
            </a:r>
            <a:r>
              <a:rPr lang="en-US" b="0" dirty="0"/>
              <a:t> </a:t>
            </a:r>
            <a:r>
              <a:rPr lang="en-US" b="0" dirty="0" err="1"/>
              <a:t>tyyli</a:t>
            </a:r>
            <a:r>
              <a:rPr lang="en-US" b="0" dirty="0"/>
              <a:t>.</a:t>
            </a:r>
          </a:p>
        </p:txBody>
      </p:sp>
      <p:sp>
        <p:nvSpPr>
          <p:cNvPr id="4" name="Dian numeron paikkamerkki 3"/>
          <p:cNvSpPr>
            <a:spLocks noGrp="1"/>
          </p:cNvSpPr>
          <p:nvPr>
            <p:ph type="sldNum" sz="quarter" idx="10"/>
          </p:nvPr>
        </p:nvSpPr>
        <p:spPr/>
        <p:txBody>
          <a:bodyPr/>
          <a:lstStyle/>
          <a:p>
            <a:fld id="{47DCECD5-85EA-4F18-9046-A4052F6D89DF}" type="slidenum">
              <a:rPr lang="fi-FI"/>
              <a:t>10</a:t>
            </a:fld>
            <a:endParaRPr lang="fi-FI"/>
          </a:p>
        </p:txBody>
      </p:sp>
    </p:spTree>
    <p:extLst>
      <p:ext uri="{BB962C8B-B14F-4D97-AF65-F5344CB8AC3E}">
        <p14:creationId xmlns:p14="http://schemas.microsoft.com/office/powerpoint/2010/main" val="866890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b="1" dirty="0" err="1"/>
              <a:t>Yhteenveto</a:t>
            </a:r>
            <a:r>
              <a:rPr lang="en-US" b="1" dirty="0"/>
              <a:t> SAMI-</a:t>
            </a:r>
            <a:r>
              <a:rPr lang="en-US" b="1" dirty="0" err="1"/>
              <a:t>kommunikointityylien</a:t>
            </a:r>
            <a:r>
              <a:rPr lang="en-US" b="1" dirty="0"/>
              <a:t> </a:t>
            </a:r>
            <a:r>
              <a:rPr lang="en-US" b="1" dirty="0" err="1"/>
              <a:t>eri</a:t>
            </a:r>
            <a:r>
              <a:rPr lang="en-US" b="1" dirty="0"/>
              <a:t> </a:t>
            </a:r>
            <a:r>
              <a:rPr lang="en-US" b="1" dirty="0" err="1"/>
              <a:t>piirteistä</a:t>
            </a:r>
            <a:r>
              <a:rPr lang="en-US" b="1" dirty="0"/>
              <a:t>.</a:t>
            </a:r>
          </a:p>
        </p:txBody>
      </p:sp>
      <p:sp>
        <p:nvSpPr>
          <p:cNvPr id="4" name="Dian numeron paikkamerkki 3"/>
          <p:cNvSpPr>
            <a:spLocks noGrp="1"/>
          </p:cNvSpPr>
          <p:nvPr>
            <p:ph type="sldNum" sz="quarter" idx="10"/>
          </p:nvPr>
        </p:nvSpPr>
        <p:spPr/>
        <p:txBody>
          <a:bodyPr/>
          <a:lstStyle/>
          <a:p>
            <a:fld id="{47DCECD5-85EA-4F18-9046-A4052F6D89DF}" type="slidenum">
              <a:rPr lang="fi-FI"/>
              <a:t>11</a:t>
            </a:fld>
            <a:endParaRPr lang="fi-FI"/>
          </a:p>
        </p:txBody>
      </p:sp>
    </p:spTree>
    <p:extLst>
      <p:ext uri="{BB962C8B-B14F-4D97-AF65-F5344CB8AC3E}">
        <p14:creationId xmlns:p14="http://schemas.microsoft.com/office/powerpoint/2010/main" val="26832353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b="1" dirty="0" err="1"/>
              <a:t>Yhteenveto</a:t>
            </a:r>
            <a:r>
              <a:rPr lang="en-US" b="1" dirty="0"/>
              <a:t> SAMI-</a:t>
            </a:r>
            <a:r>
              <a:rPr lang="en-US" b="1" dirty="0" err="1"/>
              <a:t>kommunikointityylien</a:t>
            </a:r>
            <a:r>
              <a:rPr lang="en-US" b="1" dirty="0"/>
              <a:t> </a:t>
            </a:r>
            <a:r>
              <a:rPr lang="en-US" b="1" dirty="0" err="1"/>
              <a:t>eri</a:t>
            </a:r>
            <a:r>
              <a:rPr lang="en-US" b="1" dirty="0"/>
              <a:t> </a:t>
            </a:r>
            <a:r>
              <a:rPr lang="en-US" b="1" dirty="0" err="1"/>
              <a:t>piirteistä</a:t>
            </a:r>
            <a:r>
              <a:rPr lang="en-US" b="1" dirty="0"/>
              <a:t>.</a:t>
            </a:r>
          </a:p>
        </p:txBody>
      </p:sp>
      <p:sp>
        <p:nvSpPr>
          <p:cNvPr id="4" name="Dian numeron paikkamerkki 3"/>
          <p:cNvSpPr>
            <a:spLocks noGrp="1"/>
          </p:cNvSpPr>
          <p:nvPr>
            <p:ph type="sldNum" sz="quarter" idx="10"/>
          </p:nvPr>
        </p:nvSpPr>
        <p:spPr/>
        <p:txBody>
          <a:bodyPr/>
          <a:lstStyle/>
          <a:p>
            <a:fld id="{47DCECD5-85EA-4F18-9046-A4052F6D89DF}" type="slidenum">
              <a:rPr lang="fi-FI"/>
              <a:t>12</a:t>
            </a:fld>
            <a:endParaRPr lang="fi-FI"/>
          </a:p>
        </p:txBody>
      </p:sp>
    </p:spTree>
    <p:extLst>
      <p:ext uri="{BB962C8B-B14F-4D97-AF65-F5344CB8AC3E}">
        <p14:creationId xmlns:p14="http://schemas.microsoft.com/office/powerpoint/2010/main" val="35181050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b="1" dirty="0" err="1"/>
              <a:t>Mukautuminen</a:t>
            </a:r>
            <a:r>
              <a:rPr lang="en-US" b="1" dirty="0"/>
              <a:t> </a:t>
            </a:r>
            <a:r>
              <a:rPr lang="en-US" b="1" dirty="0" err="1"/>
              <a:t>kommunikointitilanteissa</a:t>
            </a:r>
            <a:r>
              <a:rPr lang="en-US" b="1" dirty="0"/>
              <a:t> (</a:t>
            </a:r>
            <a:r>
              <a:rPr lang="en-US" b="1" dirty="0" err="1"/>
              <a:t>tietoisku</a:t>
            </a:r>
            <a:r>
              <a:rPr lang="en-US" b="1" dirty="0"/>
              <a:t>)</a:t>
            </a:r>
          </a:p>
          <a:p>
            <a:endParaRPr lang="en-US" dirty="0"/>
          </a:p>
          <a:p>
            <a:r>
              <a:rPr lang="en-US" dirty="0" err="1"/>
              <a:t>Kommunikointitilanteissa</a:t>
            </a:r>
            <a:r>
              <a:rPr lang="en-US" dirty="0"/>
              <a:t> </a:t>
            </a:r>
            <a:r>
              <a:rPr lang="en-US" dirty="0" err="1"/>
              <a:t>joutuu</a:t>
            </a:r>
            <a:r>
              <a:rPr lang="en-US" dirty="0"/>
              <a:t> </a:t>
            </a:r>
            <a:r>
              <a:rPr lang="en-US" dirty="0" err="1"/>
              <a:t>usein</a:t>
            </a:r>
            <a:r>
              <a:rPr lang="en-US" dirty="0"/>
              <a:t> </a:t>
            </a:r>
            <a:r>
              <a:rPr lang="en-US" dirty="0" err="1"/>
              <a:t>mukauttamaan</a:t>
            </a:r>
            <a:r>
              <a:rPr lang="en-US" dirty="0"/>
              <a:t> </a:t>
            </a:r>
            <a:r>
              <a:rPr lang="en-US" dirty="0" err="1"/>
              <a:t>omaa</a:t>
            </a:r>
            <a:r>
              <a:rPr lang="en-US" dirty="0"/>
              <a:t> </a:t>
            </a:r>
            <a:r>
              <a:rPr lang="en-US" dirty="0" err="1"/>
              <a:t>kommunikointityyliään</a:t>
            </a:r>
            <a:r>
              <a:rPr lang="en-US" dirty="0"/>
              <a:t> </a:t>
            </a:r>
            <a:r>
              <a:rPr lang="en-US" dirty="0" err="1"/>
              <a:t>vastaamaan</a:t>
            </a:r>
            <a:r>
              <a:rPr lang="en-US" dirty="0"/>
              <a:t> </a:t>
            </a:r>
            <a:r>
              <a:rPr lang="en-US" dirty="0" err="1"/>
              <a:t>paremmin</a:t>
            </a:r>
            <a:r>
              <a:rPr lang="en-US" dirty="0"/>
              <a:t> </a:t>
            </a:r>
            <a:r>
              <a:rPr lang="en-US" dirty="0" err="1"/>
              <a:t>jonkun</a:t>
            </a:r>
            <a:r>
              <a:rPr lang="en-US" dirty="0"/>
              <a:t> </a:t>
            </a:r>
            <a:r>
              <a:rPr lang="en-US" dirty="0" err="1"/>
              <a:t>toisen</a:t>
            </a:r>
            <a:r>
              <a:rPr lang="en-US" dirty="0"/>
              <a:t> </a:t>
            </a:r>
            <a:r>
              <a:rPr lang="en-US" dirty="0" err="1"/>
              <a:t>kommunikointityyliä</a:t>
            </a:r>
            <a:r>
              <a:rPr lang="en-US" dirty="0"/>
              <a:t>. Oman </a:t>
            </a:r>
            <a:r>
              <a:rPr lang="en-US" dirty="0" err="1"/>
              <a:t>kommunikointityylin</a:t>
            </a:r>
            <a:r>
              <a:rPr lang="en-US" dirty="0"/>
              <a:t> </a:t>
            </a:r>
            <a:r>
              <a:rPr lang="en-US" dirty="0" err="1"/>
              <a:t>mukauttaminen</a:t>
            </a:r>
            <a:r>
              <a:rPr lang="en-US" dirty="0"/>
              <a:t> on </a:t>
            </a:r>
            <a:r>
              <a:rPr lang="en-US" dirty="0" err="1"/>
              <a:t>samalla</a:t>
            </a:r>
            <a:r>
              <a:rPr lang="en-US" dirty="0"/>
              <a:t> </a:t>
            </a:r>
            <a:r>
              <a:rPr lang="en-US" dirty="0" err="1"/>
              <a:t>siirtymistä</a:t>
            </a:r>
            <a:r>
              <a:rPr lang="en-US" dirty="0"/>
              <a:t> pois </a:t>
            </a:r>
            <a:r>
              <a:rPr lang="en-US" dirty="0" err="1"/>
              <a:t>omalta</a:t>
            </a:r>
            <a:r>
              <a:rPr lang="en-US" dirty="0"/>
              <a:t> </a:t>
            </a:r>
            <a:r>
              <a:rPr lang="en-US" dirty="0" err="1"/>
              <a:t>mukavuusalueelta</a:t>
            </a:r>
            <a:r>
              <a:rPr lang="en-US" dirty="0"/>
              <a:t>. </a:t>
            </a:r>
            <a:r>
              <a:rPr lang="en-US" dirty="0" err="1"/>
              <a:t>Epämukavuusalueella</a:t>
            </a:r>
            <a:r>
              <a:rPr lang="en-US" dirty="0"/>
              <a:t> </a:t>
            </a:r>
            <a:r>
              <a:rPr lang="en-US" dirty="0" err="1"/>
              <a:t>liikumista</a:t>
            </a:r>
            <a:r>
              <a:rPr lang="en-US" dirty="0"/>
              <a:t> </a:t>
            </a:r>
            <a:r>
              <a:rPr lang="en-US" dirty="0" err="1"/>
              <a:t>kutsutaan</a:t>
            </a:r>
            <a:r>
              <a:rPr lang="en-US" dirty="0"/>
              <a:t> </a:t>
            </a:r>
            <a:r>
              <a:rPr lang="en-US" dirty="0" err="1"/>
              <a:t>usein</a:t>
            </a:r>
            <a:r>
              <a:rPr lang="en-US" dirty="0"/>
              <a:t> </a:t>
            </a:r>
            <a:r>
              <a:rPr lang="en-US" dirty="0" err="1"/>
              <a:t>reunatuntemukseksi</a:t>
            </a:r>
            <a:r>
              <a:rPr lang="en-US" dirty="0"/>
              <a:t>, </a:t>
            </a:r>
            <a:r>
              <a:rPr lang="en-US" dirty="0" err="1"/>
              <a:t>jolloin</a:t>
            </a:r>
            <a:r>
              <a:rPr lang="en-US" dirty="0"/>
              <a:t> </a:t>
            </a:r>
            <a:r>
              <a:rPr lang="en-US" dirty="0" err="1"/>
              <a:t>epämukavuudesta</a:t>
            </a:r>
            <a:r>
              <a:rPr lang="en-US" dirty="0"/>
              <a:t> </a:t>
            </a:r>
            <a:r>
              <a:rPr lang="en-US" dirty="0" err="1"/>
              <a:t>huolimatta</a:t>
            </a:r>
            <a:r>
              <a:rPr lang="en-US" dirty="0"/>
              <a:t> on </a:t>
            </a:r>
            <a:r>
              <a:rPr lang="en-US" dirty="0" err="1"/>
              <a:t>mahdollisuus</a:t>
            </a:r>
            <a:r>
              <a:rPr lang="en-US" dirty="0"/>
              <a:t> </a:t>
            </a:r>
            <a:r>
              <a:rPr lang="en-US" dirty="0" err="1"/>
              <a:t>myös</a:t>
            </a:r>
            <a:r>
              <a:rPr lang="en-US" dirty="0"/>
              <a:t> </a:t>
            </a:r>
            <a:r>
              <a:rPr lang="en-US" dirty="0" err="1"/>
              <a:t>oppia</a:t>
            </a:r>
            <a:r>
              <a:rPr lang="en-US" dirty="0"/>
              <a:t> </a:t>
            </a:r>
            <a:r>
              <a:rPr lang="en-US" dirty="0" err="1"/>
              <a:t>uutta</a:t>
            </a:r>
            <a:r>
              <a:rPr lang="en-US" dirty="0"/>
              <a:t>. </a:t>
            </a:r>
            <a:r>
              <a:rPr lang="en-US" dirty="0" err="1"/>
              <a:t>Toisaalta</a:t>
            </a:r>
            <a:r>
              <a:rPr lang="en-US" dirty="0"/>
              <a:t> </a:t>
            </a:r>
            <a:r>
              <a:rPr lang="en-US" dirty="0" err="1"/>
              <a:t>epämukavuusalueella</a:t>
            </a:r>
            <a:r>
              <a:rPr lang="en-US" dirty="0"/>
              <a:t> </a:t>
            </a:r>
            <a:r>
              <a:rPr lang="en-US" dirty="0" err="1"/>
              <a:t>oleminen</a:t>
            </a:r>
            <a:r>
              <a:rPr lang="en-US" dirty="0"/>
              <a:t> on </a:t>
            </a:r>
            <a:r>
              <a:rPr lang="en-US" dirty="0" err="1"/>
              <a:t>samalla</a:t>
            </a:r>
            <a:r>
              <a:rPr lang="en-US" dirty="0"/>
              <a:t> </a:t>
            </a:r>
            <a:r>
              <a:rPr lang="en-US" dirty="0" err="1"/>
              <a:t>myös</a:t>
            </a:r>
            <a:r>
              <a:rPr lang="en-US" dirty="0"/>
              <a:t> </a:t>
            </a:r>
            <a:r>
              <a:rPr lang="en-US" dirty="0" err="1"/>
              <a:t>stressaavaa</a:t>
            </a:r>
            <a:r>
              <a:rPr lang="en-US" dirty="0"/>
              <a:t>. Jos </a:t>
            </a:r>
            <a:r>
              <a:rPr lang="en-US" dirty="0" err="1"/>
              <a:t>stressi</a:t>
            </a:r>
            <a:r>
              <a:rPr lang="en-US" dirty="0"/>
              <a:t> </a:t>
            </a:r>
            <a:r>
              <a:rPr lang="en-US" dirty="0" err="1"/>
              <a:t>voimistuu</a:t>
            </a:r>
            <a:r>
              <a:rPr lang="en-US" dirty="0"/>
              <a:t> </a:t>
            </a:r>
            <a:r>
              <a:rPr lang="en-US" dirty="0" err="1"/>
              <a:t>liiaksi</a:t>
            </a:r>
            <a:r>
              <a:rPr lang="en-US" dirty="0"/>
              <a:t>, </a:t>
            </a:r>
            <a:r>
              <a:rPr lang="en-US" dirty="0" err="1"/>
              <a:t>niin</a:t>
            </a:r>
            <a:r>
              <a:rPr lang="en-US" dirty="0"/>
              <a:t> se </a:t>
            </a:r>
            <a:r>
              <a:rPr lang="en-US" dirty="0" err="1"/>
              <a:t>voi</a:t>
            </a:r>
            <a:r>
              <a:rPr lang="en-US" dirty="0"/>
              <a:t> </a:t>
            </a:r>
            <a:r>
              <a:rPr lang="en-US" dirty="0" err="1"/>
              <a:t>eskaloitua</a:t>
            </a:r>
            <a:r>
              <a:rPr lang="en-US" dirty="0"/>
              <a:t> </a:t>
            </a:r>
            <a:r>
              <a:rPr lang="en-US" dirty="0" err="1"/>
              <a:t>paniikinomaiseksi</a:t>
            </a:r>
            <a:r>
              <a:rPr lang="en-US" dirty="0"/>
              <a:t> </a:t>
            </a:r>
            <a:r>
              <a:rPr lang="en-US" dirty="0" err="1"/>
              <a:t>tilaksi</a:t>
            </a:r>
            <a:r>
              <a:rPr lang="en-US" dirty="0"/>
              <a:t>. </a:t>
            </a:r>
            <a:r>
              <a:rPr lang="en-US" dirty="0" err="1"/>
              <a:t>Paniikin</a:t>
            </a:r>
            <a:r>
              <a:rPr lang="en-US" dirty="0"/>
              <a:t> </a:t>
            </a:r>
            <a:r>
              <a:rPr lang="en-US" dirty="0" err="1"/>
              <a:t>alueella</a:t>
            </a:r>
            <a:r>
              <a:rPr lang="en-US" dirty="0"/>
              <a:t> </a:t>
            </a:r>
            <a:r>
              <a:rPr lang="en-US" dirty="0" err="1"/>
              <a:t>ihmiset</a:t>
            </a:r>
            <a:r>
              <a:rPr lang="en-US" dirty="0"/>
              <a:t> </a:t>
            </a:r>
            <a:r>
              <a:rPr lang="en-US" dirty="0" err="1"/>
              <a:t>eivät</a:t>
            </a:r>
            <a:r>
              <a:rPr lang="en-US" dirty="0"/>
              <a:t> </a:t>
            </a:r>
            <a:r>
              <a:rPr lang="en-US" dirty="0" err="1"/>
              <a:t>koe</a:t>
            </a:r>
            <a:r>
              <a:rPr lang="en-US" dirty="0"/>
              <a:t> </a:t>
            </a:r>
            <a:r>
              <a:rPr lang="en-US" dirty="0" err="1"/>
              <a:t>hallitsevansa</a:t>
            </a:r>
            <a:r>
              <a:rPr lang="en-US" dirty="0"/>
              <a:t> </a:t>
            </a:r>
            <a:r>
              <a:rPr lang="en-US" dirty="0" err="1"/>
              <a:t>tilannetta</a:t>
            </a:r>
            <a:r>
              <a:rPr lang="en-US" dirty="0"/>
              <a:t> ja </a:t>
            </a:r>
            <a:r>
              <a:rPr lang="en-US" dirty="0" err="1"/>
              <a:t>tilanteet</a:t>
            </a:r>
            <a:r>
              <a:rPr lang="en-US" dirty="0"/>
              <a:t> </a:t>
            </a:r>
            <a:r>
              <a:rPr lang="en-US" dirty="0" err="1"/>
              <a:t>saattavat</a:t>
            </a:r>
            <a:r>
              <a:rPr lang="en-US" dirty="0"/>
              <a:t> </a:t>
            </a:r>
            <a:r>
              <a:rPr lang="en-US" dirty="0" err="1"/>
              <a:t>kärjistyä</a:t>
            </a:r>
            <a:r>
              <a:rPr lang="en-US" dirty="0"/>
              <a:t> </a:t>
            </a:r>
            <a:r>
              <a:rPr lang="en-US" dirty="0" err="1"/>
              <a:t>riidoiksi</a:t>
            </a:r>
            <a:r>
              <a:rPr lang="en-US" dirty="0"/>
              <a:t>. </a:t>
            </a:r>
            <a:r>
              <a:rPr lang="en-US" dirty="0" err="1"/>
              <a:t>Taitava</a:t>
            </a:r>
            <a:r>
              <a:rPr lang="en-US" dirty="0"/>
              <a:t> </a:t>
            </a:r>
            <a:r>
              <a:rPr lang="en-US" dirty="0" err="1"/>
              <a:t>neuvottelija</a:t>
            </a:r>
            <a:r>
              <a:rPr lang="en-US" dirty="0"/>
              <a:t> </a:t>
            </a:r>
            <a:r>
              <a:rPr lang="en-US" dirty="0" err="1"/>
              <a:t>osaa</a:t>
            </a:r>
            <a:r>
              <a:rPr lang="en-US" dirty="0"/>
              <a:t> </a:t>
            </a:r>
            <a:r>
              <a:rPr lang="en-US" dirty="0" err="1"/>
              <a:t>purkaa</a:t>
            </a:r>
            <a:r>
              <a:rPr lang="en-US" dirty="0"/>
              <a:t> </a:t>
            </a:r>
            <a:r>
              <a:rPr lang="en-US" dirty="0" err="1"/>
              <a:t>toisen</a:t>
            </a:r>
            <a:r>
              <a:rPr lang="en-US" dirty="0"/>
              <a:t> </a:t>
            </a:r>
            <a:r>
              <a:rPr lang="en-US" dirty="0" err="1"/>
              <a:t>osapuolen</a:t>
            </a:r>
            <a:r>
              <a:rPr lang="en-US" dirty="0"/>
              <a:t> </a:t>
            </a:r>
            <a:r>
              <a:rPr lang="en-US" dirty="0" err="1"/>
              <a:t>tunnejännitystä</a:t>
            </a:r>
            <a:r>
              <a:rPr lang="en-US" dirty="0"/>
              <a:t>, </a:t>
            </a:r>
            <a:r>
              <a:rPr lang="en-US" dirty="0" err="1"/>
              <a:t>jolloin</a:t>
            </a:r>
            <a:r>
              <a:rPr lang="en-US" dirty="0"/>
              <a:t> </a:t>
            </a:r>
            <a:r>
              <a:rPr lang="en-US" dirty="0" err="1"/>
              <a:t>tilanne</a:t>
            </a:r>
            <a:r>
              <a:rPr lang="en-US" dirty="0"/>
              <a:t> </a:t>
            </a:r>
            <a:r>
              <a:rPr lang="en-US" dirty="0" err="1"/>
              <a:t>ei</a:t>
            </a:r>
            <a:r>
              <a:rPr lang="en-US" dirty="0"/>
              <a:t> </a:t>
            </a:r>
            <a:r>
              <a:rPr lang="en-US" dirty="0" err="1"/>
              <a:t>kärjisty</a:t>
            </a:r>
            <a:r>
              <a:rPr lang="en-US" dirty="0"/>
              <a:t> </a:t>
            </a:r>
            <a:r>
              <a:rPr lang="en-US" dirty="0" err="1"/>
              <a:t>paniikin</a:t>
            </a:r>
            <a:r>
              <a:rPr lang="en-US" dirty="0"/>
              <a:t> </a:t>
            </a:r>
            <a:r>
              <a:rPr lang="en-US" dirty="0" err="1"/>
              <a:t>alueelle</a:t>
            </a:r>
            <a:r>
              <a:rPr lang="en-US" dirty="0"/>
              <a:t>. </a:t>
            </a:r>
          </a:p>
        </p:txBody>
      </p:sp>
      <p:sp>
        <p:nvSpPr>
          <p:cNvPr id="4" name="Dian numeron paikkamerkki 3"/>
          <p:cNvSpPr>
            <a:spLocks noGrp="1"/>
          </p:cNvSpPr>
          <p:nvPr>
            <p:ph type="sldNum" sz="quarter" idx="10"/>
          </p:nvPr>
        </p:nvSpPr>
        <p:spPr/>
        <p:txBody>
          <a:bodyPr/>
          <a:lstStyle/>
          <a:p>
            <a:fld id="{47DCECD5-85EA-4F18-9046-A4052F6D89DF}" type="slidenum">
              <a:rPr lang="fi-FI"/>
              <a:t>13</a:t>
            </a:fld>
            <a:endParaRPr lang="fi-FI"/>
          </a:p>
        </p:txBody>
      </p:sp>
    </p:spTree>
    <p:extLst>
      <p:ext uri="{BB962C8B-B14F-4D97-AF65-F5344CB8AC3E}">
        <p14:creationId xmlns:p14="http://schemas.microsoft.com/office/powerpoint/2010/main" val="16647086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b="1" dirty="0" err="1"/>
              <a:t>Ohessa</a:t>
            </a:r>
            <a:r>
              <a:rPr lang="en-US" b="1" dirty="0"/>
              <a:t> </a:t>
            </a:r>
            <a:r>
              <a:rPr lang="en-US" b="1" dirty="0" err="1"/>
              <a:t>koottu</a:t>
            </a:r>
            <a:r>
              <a:rPr lang="en-US" b="1" dirty="0"/>
              <a:t> </a:t>
            </a:r>
            <a:r>
              <a:rPr lang="en-US" b="1" dirty="0" err="1"/>
              <a:t>vinkkejä</a:t>
            </a:r>
            <a:r>
              <a:rPr lang="en-US" b="1" dirty="0"/>
              <a:t> </a:t>
            </a:r>
            <a:r>
              <a:rPr lang="en-US" b="1" dirty="0" err="1"/>
              <a:t>oman</a:t>
            </a:r>
            <a:r>
              <a:rPr lang="en-US" b="1" dirty="0"/>
              <a:t> </a:t>
            </a:r>
            <a:r>
              <a:rPr lang="en-US" b="1" dirty="0" err="1"/>
              <a:t>kommunikointityylin</a:t>
            </a:r>
            <a:r>
              <a:rPr lang="en-US" b="1" dirty="0"/>
              <a:t> </a:t>
            </a:r>
            <a:r>
              <a:rPr lang="en-US" b="1" dirty="0" err="1"/>
              <a:t>mukauttamiseen</a:t>
            </a:r>
            <a:r>
              <a:rPr lang="en-US" b="1" dirty="0"/>
              <a:t>:</a:t>
            </a:r>
          </a:p>
          <a:p>
            <a:endParaRPr lang="en-US" b="1" dirty="0"/>
          </a:p>
          <a:p>
            <a:r>
              <a:rPr lang="en-US" b="1" dirty="0" err="1"/>
              <a:t>Sovittelevan</a:t>
            </a:r>
            <a:r>
              <a:rPr lang="en-US" b="1" dirty="0"/>
              <a:t> </a:t>
            </a:r>
            <a:r>
              <a:rPr lang="en-US" b="1" dirty="0" err="1"/>
              <a:t>tyylin</a:t>
            </a:r>
            <a:r>
              <a:rPr lang="en-US" b="1" dirty="0"/>
              <a:t> </a:t>
            </a:r>
            <a:r>
              <a:rPr lang="en-US" b="1" dirty="0" err="1"/>
              <a:t>kommunikoija</a:t>
            </a:r>
            <a:r>
              <a:rPr lang="en-US" b="1" dirty="0"/>
              <a:t>: </a:t>
            </a:r>
            <a:r>
              <a:rPr lang="en-US" b="0" dirty="0" err="1"/>
              <a:t>Osoita</a:t>
            </a:r>
            <a:r>
              <a:rPr lang="en-US" b="0" dirty="0"/>
              <a:t>, </a:t>
            </a:r>
            <a:r>
              <a:rPr lang="en-US" b="0" dirty="0" err="1"/>
              <a:t>että</a:t>
            </a:r>
            <a:r>
              <a:rPr lang="en-US" b="0" dirty="0"/>
              <a:t> </a:t>
            </a:r>
            <a:r>
              <a:rPr lang="en-US" b="0" dirty="0" err="1"/>
              <a:t>arvostat</a:t>
            </a:r>
            <a:r>
              <a:rPr lang="en-US" b="0" dirty="0"/>
              <a:t> </a:t>
            </a:r>
            <a:r>
              <a:rPr lang="en-US" b="0" dirty="0" err="1"/>
              <a:t>häntä</a:t>
            </a:r>
            <a:r>
              <a:rPr lang="en-US" b="0" dirty="0"/>
              <a:t> </a:t>
            </a:r>
            <a:r>
              <a:rPr lang="en-US" b="0" dirty="0" err="1"/>
              <a:t>kuuntelemalla</a:t>
            </a:r>
            <a:r>
              <a:rPr lang="en-US" b="0" dirty="0"/>
              <a:t> ja </a:t>
            </a:r>
            <a:r>
              <a:rPr lang="en-US" b="0" dirty="0" err="1"/>
              <a:t>annat</a:t>
            </a:r>
            <a:r>
              <a:rPr lang="en-US" b="0" dirty="0"/>
              <a:t> </a:t>
            </a:r>
            <a:r>
              <a:rPr lang="en-US" b="0" dirty="0" err="1"/>
              <a:t>aikaa</a:t>
            </a:r>
            <a:r>
              <a:rPr lang="en-US" b="0" dirty="0"/>
              <a:t> </a:t>
            </a:r>
            <a:r>
              <a:rPr lang="en-US" b="0" dirty="0" err="1"/>
              <a:t>hänelle</a:t>
            </a:r>
            <a:r>
              <a:rPr lang="en-US" b="0" dirty="0"/>
              <a:t> </a:t>
            </a:r>
            <a:r>
              <a:rPr lang="en-US" b="0" dirty="0" err="1"/>
              <a:t>keskusteluun</a:t>
            </a:r>
            <a:r>
              <a:rPr lang="en-US" b="0" dirty="0"/>
              <a:t>. </a:t>
            </a:r>
            <a:r>
              <a:rPr lang="en-US" b="0" dirty="0" err="1"/>
              <a:t>Kysy</a:t>
            </a:r>
            <a:r>
              <a:rPr lang="en-US" b="0" dirty="0"/>
              <a:t> </a:t>
            </a:r>
            <a:r>
              <a:rPr lang="en-US" b="0" dirty="0" err="1"/>
              <a:t>hänen</a:t>
            </a:r>
            <a:r>
              <a:rPr lang="en-US" b="0" dirty="0"/>
              <a:t> </a:t>
            </a:r>
            <a:r>
              <a:rPr lang="en-US" b="0" dirty="0" err="1"/>
              <a:t>mielipiteitään</a:t>
            </a:r>
            <a:r>
              <a:rPr lang="en-US" b="0" dirty="0"/>
              <a:t>. </a:t>
            </a:r>
            <a:r>
              <a:rPr lang="en-US" b="0" dirty="0" err="1"/>
              <a:t>Älä</a:t>
            </a:r>
            <a:r>
              <a:rPr lang="en-US" b="0" dirty="0"/>
              <a:t> </a:t>
            </a:r>
            <a:r>
              <a:rPr lang="en-US" b="0" dirty="0" err="1"/>
              <a:t>pakota</a:t>
            </a:r>
            <a:r>
              <a:rPr lang="en-US" b="0" dirty="0"/>
              <a:t> </a:t>
            </a:r>
            <a:r>
              <a:rPr lang="en-US" b="0" dirty="0" err="1"/>
              <a:t>häntä</a:t>
            </a:r>
            <a:r>
              <a:rPr lang="en-US" b="0" dirty="0"/>
              <a:t> </a:t>
            </a:r>
            <a:r>
              <a:rPr lang="en-US" b="0" dirty="0" err="1"/>
              <a:t>päätöksii</a:t>
            </a:r>
            <a:r>
              <a:rPr lang="en-US" b="0" dirty="0"/>
              <a:t>, ja </a:t>
            </a:r>
            <a:r>
              <a:rPr lang="en-US" b="0" dirty="0" err="1"/>
              <a:t>etene</a:t>
            </a:r>
            <a:r>
              <a:rPr lang="en-US" b="0" dirty="0"/>
              <a:t> </a:t>
            </a:r>
            <a:r>
              <a:rPr lang="en-US" b="0" dirty="0" err="1"/>
              <a:t>riittävän</a:t>
            </a:r>
            <a:r>
              <a:rPr lang="en-US" b="0" dirty="0"/>
              <a:t> </a:t>
            </a:r>
            <a:r>
              <a:rPr lang="en-US" b="0" dirty="0" err="1"/>
              <a:t>hitaasti</a:t>
            </a:r>
            <a:r>
              <a:rPr lang="en-US" b="0" dirty="0"/>
              <a:t>. </a:t>
            </a:r>
            <a:r>
              <a:rPr lang="en-US" b="0" dirty="0" err="1"/>
              <a:t>Korosta</a:t>
            </a:r>
            <a:r>
              <a:rPr lang="en-US" b="0" dirty="0"/>
              <a:t> </a:t>
            </a:r>
            <a:r>
              <a:rPr lang="en-US" b="0" dirty="0" err="1"/>
              <a:t>yhteishenkeä</a:t>
            </a:r>
            <a:r>
              <a:rPr lang="en-US" b="0" dirty="0"/>
              <a:t> ja </a:t>
            </a:r>
            <a:r>
              <a:rPr lang="en-US" b="0" dirty="0" err="1"/>
              <a:t>ihmissuhteita</a:t>
            </a:r>
            <a:r>
              <a:rPr lang="en-US" b="0" dirty="0"/>
              <a:t>.</a:t>
            </a:r>
          </a:p>
          <a:p>
            <a:endParaRPr lang="en-US" b="0" dirty="0"/>
          </a:p>
          <a:p>
            <a:r>
              <a:rPr lang="en-US" b="1" dirty="0" err="1"/>
              <a:t>Analysoivan</a:t>
            </a:r>
            <a:r>
              <a:rPr lang="en-US" b="1" dirty="0"/>
              <a:t> </a:t>
            </a:r>
            <a:r>
              <a:rPr lang="en-US" b="1" dirty="0" err="1"/>
              <a:t>tyylin</a:t>
            </a:r>
            <a:r>
              <a:rPr lang="en-US" b="1" dirty="0"/>
              <a:t> </a:t>
            </a:r>
            <a:r>
              <a:rPr lang="en-US" b="1" dirty="0" err="1"/>
              <a:t>kommunikoija</a:t>
            </a:r>
            <a:r>
              <a:rPr lang="en-US" b="1" dirty="0"/>
              <a:t>: </a:t>
            </a:r>
            <a:r>
              <a:rPr lang="en-US" b="0" dirty="0" err="1"/>
              <a:t>Valmistaudu</a:t>
            </a:r>
            <a:r>
              <a:rPr lang="en-US" b="0" dirty="0"/>
              <a:t> </a:t>
            </a:r>
            <a:r>
              <a:rPr lang="en-US" b="0" dirty="0" err="1"/>
              <a:t>hyvin</a:t>
            </a:r>
            <a:r>
              <a:rPr lang="en-US" b="0" dirty="0"/>
              <a:t> </a:t>
            </a:r>
            <a:r>
              <a:rPr lang="en-US" b="0" dirty="0" err="1"/>
              <a:t>hallitsemalla</a:t>
            </a:r>
            <a:r>
              <a:rPr lang="en-US" b="0" dirty="0"/>
              <a:t> </a:t>
            </a:r>
            <a:r>
              <a:rPr lang="en-US" b="0" dirty="0" err="1"/>
              <a:t>asia</a:t>
            </a:r>
            <a:r>
              <a:rPr lang="en-US" b="0" dirty="0"/>
              <a:t>. </a:t>
            </a:r>
            <a:r>
              <a:rPr lang="en-US" b="0" dirty="0" err="1"/>
              <a:t>Keskity</a:t>
            </a:r>
            <a:r>
              <a:rPr lang="en-US" b="0" dirty="0"/>
              <a:t> </a:t>
            </a:r>
            <a:r>
              <a:rPr lang="en-US" b="0" dirty="0" err="1"/>
              <a:t>keskusteluissa</a:t>
            </a:r>
            <a:r>
              <a:rPr lang="en-US" b="0" dirty="0"/>
              <a:t> </a:t>
            </a:r>
            <a:r>
              <a:rPr lang="en-US" b="0" dirty="0" err="1"/>
              <a:t>myös</a:t>
            </a:r>
            <a:r>
              <a:rPr lang="en-US" b="0" dirty="0"/>
              <a:t> </a:t>
            </a:r>
            <a:r>
              <a:rPr lang="en-US" b="0" dirty="0" err="1"/>
              <a:t>yksityiskohtiin</a:t>
            </a:r>
            <a:r>
              <a:rPr lang="en-US" b="0" dirty="0"/>
              <a:t> </a:t>
            </a:r>
            <a:r>
              <a:rPr lang="en-US" b="0" dirty="0" err="1"/>
              <a:t>silloin</a:t>
            </a:r>
            <a:r>
              <a:rPr lang="en-US" b="0" dirty="0"/>
              <a:t>, </a:t>
            </a:r>
            <a:r>
              <a:rPr lang="en-US" b="0" dirty="0" err="1"/>
              <a:t>kun</a:t>
            </a:r>
            <a:r>
              <a:rPr lang="en-US" b="0" dirty="0"/>
              <a:t> se </a:t>
            </a:r>
            <a:r>
              <a:rPr lang="en-US" b="0" dirty="0" err="1"/>
              <a:t>näyttää</a:t>
            </a:r>
            <a:r>
              <a:rPr lang="en-US" b="0" dirty="0"/>
              <a:t> </a:t>
            </a:r>
            <a:r>
              <a:rPr lang="en-US" b="0" dirty="0" err="1"/>
              <a:t>olevan</a:t>
            </a:r>
            <a:r>
              <a:rPr lang="en-US" b="0" dirty="0"/>
              <a:t> </a:t>
            </a:r>
            <a:r>
              <a:rPr lang="en-US" b="0" dirty="0" err="1"/>
              <a:t>hänelle</a:t>
            </a:r>
            <a:r>
              <a:rPr lang="en-US" b="0" dirty="0"/>
              <a:t> </a:t>
            </a:r>
            <a:r>
              <a:rPr lang="en-US" b="0" dirty="0" err="1"/>
              <a:t>tärkeää</a:t>
            </a:r>
            <a:r>
              <a:rPr lang="en-US" b="0" dirty="0"/>
              <a:t>. Anna </a:t>
            </a:r>
            <a:r>
              <a:rPr lang="en-US" b="0" dirty="0" err="1"/>
              <a:t>hänelle</a:t>
            </a:r>
            <a:r>
              <a:rPr lang="en-US" b="0" dirty="0"/>
              <a:t> </a:t>
            </a:r>
            <a:r>
              <a:rPr lang="en-US" b="0" dirty="0" err="1"/>
              <a:t>kaipaamaansa</a:t>
            </a:r>
            <a:r>
              <a:rPr lang="en-US" b="0" dirty="0"/>
              <a:t> </a:t>
            </a:r>
            <a:r>
              <a:rPr lang="en-US" b="0" dirty="0" err="1"/>
              <a:t>informaatiota</a:t>
            </a:r>
            <a:r>
              <a:rPr lang="en-US" b="0" dirty="0"/>
              <a:t>. </a:t>
            </a:r>
            <a:r>
              <a:rPr lang="en-US" b="0" dirty="0" err="1"/>
              <a:t>Esitä</a:t>
            </a:r>
            <a:r>
              <a:rPr lang="en-US" b="0" dirty="0"/>
              <a:t> </a:t>
            </a:r>
            <a:r>
              <a:rPr lang="en-US" b="0" dirty="0" err="1"/>
              <a:t>ehdotukset</a:t>
            </a:r>
            <a:r>
              <a:rPr lang="en-US" b="0" dirty="0"/>
              <a:t> </a:t>
            </a:r>
            <a:r>
              <a:rPr lang="en-US" b="0" dirty="0" err="1"/>
              <a:t>kysymyksen</a:t>
            </a:r>
            <a:r>
              <a:rPr lang="en-US" b="0" dirty="0"/>
              <a:t> </a:t>
            </a:r>
            <a:r>
              <a:rPr lang="en-US" b="0" dirty="0" err="1"/>
              <a:t>muodossa</a:t>
            </a:r>
            <a:r>
              <a:rPr lang="en-US" b="0" dirty="0"/>
              <a:t>. </a:t>
            </a:r>
            <a:r>
              <a:rPr lang="en-US" b="0" dirty="0" err="1"/>
              <a:t>Edetkää</a:t>
            </a:r>
            <a:r>
              <a:rPr lang="en-US" b="0" dirty="0"/>
              <a:t> </a:t>
            </a:r>
            <a:r>
              <a:rPr lang="en-US" b="0" dirty="0" err="1"/>
              <a:t>päätökseen</a:t>
            </a:r>
            <a:r>
              <a:rPr lang="en-US" b="0" dirty="0"/>
              <a:t> </a:t>
            </a:r>
            <a:r>
              <a:rPr lang="en-US" b="0" dirty="0" err="1"/>
              <a:t>askel</a:t>
            </a:r>
            <a:r>
              <a:rPr lang="en-US" b="0" dirty="0"/>
              <a:t> </a:t>
            </a:r>
            <a:r>
              <a:rPr lang="en-US" b="0" dirty="0" err="1"/>
              <a:t>askeleelta</a:t>
            </a:r>
            <a:r>
              <a:rPr lang="en-US" b="0" dirty="0"/>
              <a:t> </a:t>
            </a:r>
            <a:r>
              <a:rPr lang="en-US" b="0" dirty="0" err="1"/>
              <a:t>niin</a:t>
            </a:r>
            <a:r>
              <a:rPr lang="en-US" b="0" dirty="0"/>
              <a:t>, </a:t>
            </a:r>
            <a:r>
              <a:rPr lang="en-US" b="0" dirty="0" err="1"/>
              <a:t>että</a:t>
            </a:r>
            <a:r>
              <a:rPr lang="en-US" b="0" dirty="0"/>
              <a:t> </a:t>
            </a:r>
            <a:r>
              <a:rPr lang="en-US" b="0" dirty="0" err="1"/>
              <a:t>hän</a:t>
            </a:r>
            <a:r>
              <a:rPr lang="en-US" b="0" dirty="0"/>
              <a:t> </a:t>
            </a:r>
            <a:r>
              <a:rPr lang="en-US" b="0" dirty="0" err="1"/>
              <a:t>kokee</a:t>
            </a:r>
            <a:r>
              <a:rPr lang="en-US" b="0" dirty="0"/>
              <a:t> </a:t>
            </a:r>
            <a:r>
              <a:rPr lang="en-US" b="0" dirty="0" err="1"/>
              <a:t>olevansa</a:t>
            </a:r>
            <a:r>
              <a:rPr lang="en-US" b="0" dirty="0"/>
              <a:t> </a:t>
            </a:r>
            <a:r>
              <a:rPr lang="en-US" b="0" dirty="0" err="1"/>
              <a:t>varma</a:t>
            </a:r>
            <a:r>
              <a:rPr lang="en-US" b="0" dirty="0"/>
              <a:t> </a:t>
            </a:r>
            <a:r>
              <a:rPr lang="en-US" b="0" dirty="0" err="1"/>
              <a:t>päätöksen</a:t>
            </a:r>
            <a:r>
              <a:rPr lang="en-US" b="0" dirty="0"/>
              <a:t> </a:t>
            </a:r>
            <a:r>
              <a:rPr lang="en-US" b="0" dirty="0" err="1"/>
              <a:t>oikeellisuudesta</a:t>
            </a:r>
            <a:r>
              <a:rPr lang="en-US" b="0" dirty="0"/>
              <a:t>.</a:t>
            </a:r>
          </a:p>
          <a:p>
            <a:endParaRPr lang="en-US" b="0" dirty="0"/>
          </a:p>
          <a:p>
            <a:r>
              <a:rPr lang="en-US" b="1" dirty="0" err="1"/>
              <a:t>Määrävän</a:t>
            </a:r>
            <a:r>
              <a:rPr lang="en-US" b="1" dirty="0"/>
              <a:t> </a:t>
            </a:r>
            <a:r>
              <a:rPr lang="en-US" b="1" dirty="0" err="1"/>
              <a:t>tyylin</a:t>
            </a:r>
            <a:r>
              <a:rPr lang="en-US" b="1" dirty="0"/>
              <a:t> </a:t>
            </a:r>
            <a:r>
              <a:rPr lang="en-US" b="1" dirty="0" err="1"/>
              <a:t>kommunikoija</a:t>
            </a:r>
            <a:r>
              <a:rPr lang="en-US" b="1" dirty="0"/>
              <a:t>: </a:t>
            </a:r>
            <a:r>
              <a:rPr lang="en-US" b="0" dirty="0" err="1"/>
              <a:t>Kysy</a:t>
            </a:r>
            <a:r>
              <a:rPr lang="en-US" b="0" dirty="0"/>
              <a:t> </a:t>
            </a:r>
            <a:r>
              <a:rPr lang="en-US" b="0" dirty="0" err="1"/>
              <a:t>hänen</a:t>
            </a:r>
            <a:r>
              <a:rPr lang="en-US" b="0" dirty="0"/>
              <a:t> </a:t>
            </a:r>
            <a:r>
              <a:rPr lang="en-US" b="0" dirty="0" err="1"/>
              <a:t>näkemystään</a:t>
            </a:r>
            <a:r>
              <a:rPr lang="en-US" b="0" dirty="0"/>
              <a:t>, ja tee </a:t>
            </a:r>
            <a:r>
              <a:rPr lang="en-US" b="0" dirty="0" err="1"/>
              <a:t>selkeitä</a:t>
            </a:r>
            <a:r>
              <a:rPr lang="en-US" b="0" dirty="0"/>
              <a:t> </a:t>
            </a:r>
            <a:r>
              <a:rPr lang="en-US" b="0" dirty="0" err="1"/>
              <a:t>ehdotuksia</a:t>
            </a:r>
            <a:r>
              <a:rPr lang="en-US" b="0" dirty="0"/>
              <a:t>, </a:t>
            </a:r>
            <a:r>
              <a:rPr lang="en-US" b="0" dirty="0" err="1"/>
              <a:t>joista</a:t>
            </a:r>
            <a:r>
              <a:rPr lang="en-US" b="0" dirty="0"/>
              <a:t> </a:t>
            </a:r>
            <a:r>
              <a:rPr lang="en-US" b="0" dirty="0" err="1"/>
              <a:t>voi</a:t>
            </a:r>
            <a:r>
              <a:rPr lang="en-US" b="0" dirty="0"/>
              <a:t> </a:t>
            </a:r>
            <a:r>
              <a:rPr lang="en-US" b="0" dirty="0" err="1"/>
              <a:t>valita</a:t>
            </a:r>
            <a:r>
              <a:rPr lang="en-US" b="0" dirty="0"/>
              <a:t>. </a:t>
            </a:r>
            <a:r>
              <a:rPr lang="en-US" b="0" dirty="0" err="1"/>
              <a:t>Korosta</a:t>
            </a:r>
            <a:r>
              <a:rPr lang="en-US" b="0" dirty="0"/>
              <a:t>, </a:t>
            </a:r>
            <a:r>
              <a:rPr lang="en-US" b="0" dirty="0" err="1"/>
              <a:t>että</a:t>
            </a:r>
            <a:r>
              <a:rPr lang="en-US" b="0" dirty="0"/>
              <a:t> </a:t>
            </a:r>
            <a:r>
              <a:rPr lang="en-US" b="0" dirty="0" err="1"/>
              <a:t>hän</a:t>
            </a:r>
            <a:r>
              <a:rPr lang="en-US" b="0" dirty="0"/>
              <a:t> </a:t>
            </a:r>
            <a:r>
              <a:rPr lang="en-US" b="0" dirty="0" err="1"/>
              <a:t>saa</a:t>
            </a:r>
            <a:r>
              <a:rPr lang="en-US" b="0" dirty="0"/>
              <a:t> </a:t>
            </a:r>
            <a:r>
              <a:rPr lang="en-US" b="0" dirty="0" err="1"/>
              <a:t>päättää</a:t>
            </a:r>
            <a:r>
              <a:rPr lang="en-US" b="0" dirty="0"/>
              <a:t>. </a:t>
            </a:r>
            <a:r>
              <a:rPr lang="en-US" b="0" dirty="0" err="1"/>
              <a:t>Painota</a:t>
            </a:r>
            <a:r>
              <a:rPr lang="en-US" b="0" dirty="0"/>
              <a:t> </a:t>
            </a:r>
            <a:r>
              <a:rPr lang="en-US" b="0" dirty="0" err="1"/>
              <a:t>tuloksia</a:t>
            </a:r>
            <a:r>
              <a:rPr lang="en-US" b="0" dirty="0"/>
              <a:t>, </a:t>
            </a:r>
            <a:r>
              <a:rPr lang="en-US" b="0" dirty="0" err="1"/>
              <a:t>tavoitteita</a:t>
            </a:r>
            <a:r>
              <a:rPr lang="en-US" b="0" dirty="0"/>
              <a:t> ja </a:t>
            </a:r>
            <a:r>
              <a:rPr lang="en-US" b="0" dirty="0" err="1"/>
              <a:t>etenemistä</a:t>
            </a:r>
            <a:r>
              <a:rPr lang="en-US" b="0" dirty="0"/>
              <a:t>. </a:t>
            </a:r>
            <a:r>
              <a:rPr lang="en-US" b="0" dirty="0" err="1"/>
              <a:t>Käytä</a:t>
            </a:r>
            <a:r>
              <a:rPr lang="en-US" b="0" dirty="0"/>
              <a:t> </a:t>
            </a:r>
            <a:r>
              <a:rPr lang="en-US" b="0" dirty="0" err="1"/>
              <a:t>aika</a:t>
            </a:r>
            <a:r>
              <a:rPr lang="en-US" b="0" dirty="0"/>
              <a:t> </a:t>
            </a:r>
            <a:r>
              <a:rPr lang="en-US" b="0" dirty="0" err="1"/>
              <a:t>tehokkaasti</a:t>
            </a:r>
            <a:r>
              <a:rPr lang="en-US" b="0" dirty="0"/>
              <a:t>. </a:t>
            </a:r>
            <a:r>
              <a:rPr lang="en-US" b="0" dirty="0" err="1"/>
              <a:t>Keskity</a:t>
            </a:r>
            <a:r>
              <a:rPr lang="en-US" b="0" dirty="0"/>
              <a:t> </a:t>
            </a:r>
            <a:r>
              <a:rPr lang="en-US" b="0" dirty="0" err="1"/>
              <a:t>olennaisuuksiin</a:t>
            </a:r>
            <a:r>
              <a:rPr lang="en-US" b="0" dirty="0"/>
              <a:t> ja ole </a:t>
            </a:r>
            <a:r>
              <a:rPr lang="en-US" b="0" dirty="0" err="1"/>
              <a:t>johdonmukainen</a:t>
            </a:r>
            <a:r>
              <a:rPr lang="en-US" b="0" dirty="0"/>
              <a:t>.</a:t>
            </a:r>
          </a:p>
          <a:p>
            <a:endParaRPr lang="en-US" b="0" dirty="0"/>
          </a:p>
          <a:p>
            <a:r>
              <a:rPr lang="en-US" b="1" dirty="0" err="1"/>
              <a:t>Innostuvan</a:t>
            </a:r>
            <a:r>
              <a:rPr lang="en-US" b="1" dirty="0"/>
              <a:t> </a:t>
            </a:r>
            <a:r>
              <a:rPr lang="en-US" b="1" dirty="0" err="1"/>
              <a:t>tyylin</a:t>
            </a:r>
            <a:r>
              <a:rPr lang="en-US" b="1" dirty="0"/>
              <a:t> </a:t>
            </a:r>
            <a:r>
              <a:rPr lang="en-US" b="1" dirty="0" err="1"/>
              <a:t>kommunikoija</a:t>
            </a:r>
            <a:r>
              <a:rPr lang="en-US" b="1" dirty="0"/>
              <a:t>: </a:t>
            </a:r>
            <a:r>
              <a:rPr lang="en-US" b="0" dirty="0" err="1"/>
              <a:t>Innostu</a:t>
            </a:r>
            <a:r>
              <a:rPr lang="en-US" b="0" dirty="0"/>
              <a:t> </a:t>
            </a:r>
            <a:r>
              <a:rPr lang="en-US" b="0" dirty="0" err="1"/>
              <a:t>hänen</a:t>
            </a:r>
            <a:r>
              <a:rPr lang="en-US" b="0" dirty="0"/>
              <a:t> </a:t>
            </a:r>
            <a:r>
              <a:rPr lang="en-US" b="0" dirty="0" err="1"/>
              <a:t>ideoistaan</a:t>
            </a:r>
            <a:r>
              <a:rPr lang="en-US" b="0" dirty="0"/>
              <a:t> ja </a:t>
            </a:r>
            <a:r>
              <a:rPr lang="en-US" b="0" dirty="0" err="1"/>
              <a:t>tue</a:t>
            </a:r>
            <a:r>
              <a:rPr lang="en-US" b="0" dirty="0"/>
              <a:t> </a:t>
            </a:r>
            <a:r>
              <a:rPr lang="en-US" b="0" dirty="0" err="1"/>
              <a:t>niitä</a:t>
            </a:r>
            <a:r>
              <a:rPr lang="en-US" b="0" dirty="0"/>
              <a:t>. </a:t>
            </a:r>
            <a:r>
              <a:rPr lang="en-US" b="0" dirty="0" err="1"/>
              <a:t>Tuo</a:t>
            </a:r>
            <a:r>
              <a:rPr lang="en-US" b="0" dirty="0"/>
              <a:t> </a:t>
            </a:r>
            <a:r>
              <a:rPr lang="en-US" b="0" dirty="0" err="1"/>
              <a:t>hänelle</a:t>
            </a:r>
            <a:r>
              <a:rPr lang="en-US" b="0" dirty="0"/>
              <a:t> </a:t>
            </a:r>
            <a:r>
              <a:rPr lang="en-US" b="0" dirty="0" err="1"/>
              <a:t>uusia</a:t>
            </a:r>
            <a:r>
              <a:rPr lang="en-US" b="0" dirty="0"/>
              <a:t> </a:t>
            </a:r>
            <a:r>
              <a:rPr lang="en-US" b="0" dirty="0" err="1"/>
              <a:t>ideoita</a:t>
            </a:r>
            <a:r>
              <a:rPr lang="en-US" b="0" dirty="0"/>
              <a:t> ja </a:t>
            </a:r>
            <a:r>
              <a:rPr lang="en-US" b="0" dirty="0" err="1"/>
              <a:t>uusia</a:t>
            </a:r>
            <a:r>
              <a:rPr lang="en-US" b="0" dirty="0"/>
              <a:t> </a:t>
            </a:r>
            <a:r>
              <a:rPr lang="en-US" b="0" dirty="0" err="1"/>
              <a:t>näkökulmia</a:t>
            </a:r>
            <a:r>
              <a:rPr lang="en-US" b="0" dirty="0"/>
              <a:t>. </a:t>
            </a:r>
            <a:r>
              <a:rPr lang="en-US" b="0" dirty="0" err="1"/>
              <a:t>Kerro</a:t>
            </a:r>
            <a:r>
              <a:rPr lang="en-US" b="0" dirty="0"/>
              <a:t> </a:t>
            </a:r>
            <a:r>
              <a:rPr lang="en-US" b="0" dirty="0" err="1"/>
              <a:t>asiat</a:t>
            </a:r>
            <a:r>
              <a:rPr lang="en-US" b="0" dirty="0"/>
              <a:t> </a:t>
            </a:r>
            <a:r>
              <a:rPr lang="en-US" b="0" dirty="0" err="1"/>
              <a:t>jännittävästi</a:t>
            </a:r>
            <a:r>
              <a:rPr lang="en-US" b="0" dirty="0"/>
              <a:t>. Anna </a:t>
            </a:r>
            <a:r>
              <a:rPr lang="en-US" b="0" dirty="0" err="1"/>
              <a:t>hänen</a:t>
            </a:r>
            <a:r>
              <a:rPr lang="en-US" b="0" dirty="0"/>
              <a:t> </a:t>
            </a:r>
            <a:r>
              <a:rPr lang="en-US" b="0" dirty="0" err="1"/>
              <a:t>loistaa</a:t>
            </a:r>
            <a:r>
              <a:rPr lang="en-US" b="0" dirty="0"/>
              <a:t> </a:t>
            </a:r>
            <a:r>
              <a:rPr lang="en-US" b="0" dirty="0" err="1"/>
              <a:t>valokeilassa</a:t>
            </a:r>
            <a:r>
              <a:rPr lang="en-US" b="0" dirty="0"/>
              <a:t>. </a:t>
            </a:r>
            <a:r>
              <a:rPr lang="en-US" b="0" dirty="0" err="1"/>
              <a:t>Pyri</a:t>
            </a:r>
            <a:r>
              <a:rPr lang="en-US" b="0" dirty="0"/>
              <a:t> </a:t>
            </a:r>
            <a:r>
              <a:rPr lang="en-US" b="0" dirty="0" err="1"/>
              <a:t>nopeaan</a:t>
            </a:r>
            <a:r>
              <a:rPr lang="en-US" b="0" dirty="0"/>
              <a:t> </a:t>
            </a:r>
            <a:r>
              <a:rPr lang="en-US" b="0" dirty="0" err="1"/>
              <a:t>päätöksentekoon</a:t>
            </a:r>
            <a:r>
              <a:rPr lang="en-US" b="0" dirty="0"/>
              <a:t> </a:t>
            </a:r>
            <a:r>
              <a:rPr lang="en-US" b="0" dirty="0" err="1"/>
              <a:t>hänen</a:t>
            </a:r>
            <a:r>
              <a:rPr lang="en-US" b="0" dirty="0"/>
              <a:t> </a:t>
            </a:r>
            <a:r>
              <a:rPr lang="en-US" b="0" dirty="0" err="1"/>
              <a:t>kanssaan</a:t>
            </a:r>
            <a:r>
              <a:rPr lang="en-US" b="0" dirty="0"/>
              <a:t>.</a:t>
            </a:r>
          </a:p>
        </p:txBody>
      </p:sp>
      <p:sp>
        <p:nvSpPr>
          <p:cNvPr id="4" name="Dian numeron paikkamerkki 3"/>
          <p:cNvSpPr>
            <a:spLocks noGrp="1"/>
          </p:cNvSpPr>
          <p:nvPr>
            <p:ph type="sldNum" sz="quarter" idx="10"/>
          </p:nvPr>
        </p:nvSpPr>
        <p:spPr/>
        <p:txBody>
          <a:bodyPr/>
          <a:lstStyle/>
          <a:p>
            <a:fld id="{47DCECD5-85EA-4F18-9046-A4052F6D89DF}" type="slidenum">
              <a:rPr lang="fi-FI"/>
              <a:t>14</a:t>
            </a:fld>
            <a:endParaRPr lang="fi-FI"/>
          </a:p>
        </p:txBody>
      </p:sp>
    </p:spTree>
    <p:extLst>
      <p:ext uri="{BB962C8B-B14F-4D97-AF65-F5344CB8AC3E}">
        <p14:creationId xmlns:p14="http://schemas.microsoft.com/office/powerpoint/2010/main" val="41604706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1" dirty="0"/>
              <a:t>Luottamus ihmissuhteiden perustana (tietoisku)</a:t>
            </a:r>
          </a:p>
          <a:p>
            <a:endParaRPr lang="fi-FI" dirty="0"/>
          </a:p>
        </p:txBody>
      </p:sp>
      <p:sp>
        <p:nvSpPr>
          <p:cNvPr id="4" name="Dian numeron paikkamerkki 3"/>
          <p:cNvSpPr>
            <a:spLocks noGrp="1"/>
          </p:cNvSpPr>
          <p:nvPr>
            <p:ph type="sldNum" sz="quarter" idx="10"/>
          </p:nvPr>
        </p:nvSpPr>
        <p:spPr/>
        <p:txBody>
          <a:bodyPr/>
          <a:lstStyle/>
          <a:p>
            <a:fld id="{47DCECD5-85EA-4F18-9046-A4052F6D89DF}" type="slidenum">
              <a:rPr lang="fi-FI" smtClean="0"/>
              <a:t>15</a:t>
            </a:fld>
            <a:endParaRPr lang="fi-FI"/>
          </a:p>
        </p:txBody>
      </p:sp>
    </p:spTree>
    <p:extLst>
      <p:ext uri="{BB962C8B-B14F-4D97-AF65-F5344CB8AC3E}">
        <p14:creationId xmlns:p14="http://schemas.microsoft.com/office/powerpoint/2010/main" val="33690403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b="1" i="0" u="sng" dirty="0">
                <a:effectLst/>
                <a:latin typeface="Arial"/>
                <a:ea typeface="Arial"/>
                <a:cs typeface="Arial"/>
                <a:sym typeface="Helvetica Neue"/>
              </a:rPr>
              <a:t>Moduulin 2. Neuvottelutaidot tavoite ja tutkimuskysymys</a:t>
            </a:r>
          </a:p>
          <a:p>
            <a:endParaRPr lang="fi-FI" sz="1200" b="1" i="0" u="sng" dirty="0">
              <a:effectLst/>
              <a:latin typeface="Arial"/>
              <a:ea typeface="Arial"/>
              <a:cs typeface="Arial"/>
              <a:sym typeface="Helvetica Neue"/>
            </a:endParaRPr>
          </a:p>
          <a:p>
            <a:r>
              <a:rPr lang="fi-FI" sz="1200" b="1" i="0" kern="1200" dirty="0">
                <a:solidFill>
                  <a:schemeClr val="tx1"/>
                </a:solidFill>
                <a:effectLst/>
                <a:latin typeface="+mn-lt"/>
                <a:ea typeface="+mn-ea"/>
                <a:cs typeface="+mn-cs"/>
              </a:rPr>
              <a:t>TAVOITE: oppia ymmärtämään, millaisia valmiuksia neuvotteluissa menestyminen edellyttää neuvottelijalta.</a:t>
            </a:r>
            <a:r>
              <a:rPr lang="fi-FI" sz="1200" b="0" i="0" kern="1200" dirty="0">
                <a:solidFill>
                  <a:schemeClr val="tx1"/>
                </a:solidFill>
                <a:effectLst/>
                <a:latin typeface="+mn-lt"/>
                <a:ea typeface="+mn-ea"/>
                <a:cs typeface="+mn-cs"/>
              </a:rPr>
              <a:t> </a:t>
            </a:r>
          </a:p>
          <a:p>
            <a:endParaRPr lang="fi-FI" sz="1200" b="0" i="0" kern="1200" dirty="0">
              <a:solidFill>
                <a:schemeClr val="tx1"/>
              </a:solidFill>
              <a:effectLst/>
              <a:latin typeface="+mn-lt"/>
              <a:ea typeface="+mn-ea"/>
              <a:cs typeface="+mn-cs"/>
            </a:endParaRPr>
          </a:p>
          <a:p>
            <a:r>
              <a:rPr lang="fi-FI" sz="1200" b="0" i="0" kern="1200" dirty="0">
                <a:solidFill>
                  <a:schemeClr val="tx1"/>
                </a:solidFill>
                <a:effectLst/>
                <a:latin typeface="+mn-lt"/>
                <a:ea typeface="+mn-ea"/>
                <a:cs typeface="+mn-cs"/>
              </a:rPr>
              <a:t>Tavoite on saavutettu, mikäli pystyy moduulin päätteeksi vastaamaan riittävän hyvin tavoitteeseen liittyvään tutkimuskysymykseen. Tarkoituksena on, että tutkimuskysymykseen vastataan jo tässä vaiheessa alustavasti oppimisprosessin lähtötilanteen kartoittamiseksi. Moduulin lopussa samaan kysymykseen vastataan uudestaan hyödyntämällä moduulin aikana opittuja asioita. </a:t>
            </a:r>
          </a:p>
          <a:p>
            <a:endParaRPr lang="fi-FI" sz="1200" b="0" i="0" kern="1200" dirty="0">
              <a:solidFill>
                <a:schemeClr val="tx1"/>
              </a:solidFill>
              <a:effectLst/>
              <a:latin typeface="+mn-lt"/>
              <a:ea typeface="+mn-ea"/>
              <a:cs typeface="+mn-cs"/>
            </a:endParaRPr>
          </a:p>
          <a:p>
            <a:r>
              <a:rPr lang="fi-FI" sz="1200" b="1" i="0" kern="1200" dirty="0">
                <a:solidFill>
                  <a:schemeClr val="tx1"/>
                </a:solidFill>
                <a:effectLst/>
                <a:latin typeface="+mn-lt"/>
                <a:ea typeface="+mn-ea"/>
                <a:cs typeface="+mn-cs"/>
              </a:rPr>
              <a:t>TUTKIMUSKYSYMYS: Mitä neuvottelijan on osattava varmistaakseen neuvottelujen onnistumisen?</a:t>
            </a:r>
            <a:endParaRPr lang="fi-FI" sz="1200" b="1" i="0" u="sng" dirty="0">
              <a:effectLst/>
              <a:latin typeface="Arial"/>
              <a:ea typeface="Arial"/>
              <a:cs typeface="Arial"/>
              <a:sym typeface="Helvetica Neue"/>
            </a:endParaRPr>
          </a:p>
        </p:txBody>
      </p:sp>
      <p:sp>
        <p:nvSpPr>
          <p:cNvPr id="4" name="Dian numeron paikkamerkki 3"/>
          <p:cNvSpPr>
            <a:spLocks noGrp="1"/>
          </p:cNvSpPr>
          <p:nvPr>
            <p:ph type="sldNum" sz="quarter" idx="10"/>
          </p:nvPr>
        </p:nvSpPr>
        <p:spPr/>
        <p:txBody>
          <a:bodyPr/>
          <a:lstStyle/>
          <a:p>
            <a:fld id="{47DCECD5-85EA-4F18-9046-A4052F6D89DF}" type="slidenum">
              <a:rPr lang="fi-FI"/>
              <a:t>16</a:t>
            </a:fld>
            <a:endParaRPr lang="fi-FI"/>
          </a:p>
        </p:txBody>
      </p:sp>
    </p:spTree>
    <p:extLst>
      <p:ext uri="{BB962C8B-B14F-4D97-AF65-F5344CB8AC3E}">
        <p14:creationId xmlns:p14="http://schemas.microsoft.com/office/powerpoint/2010/main" val="26771041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b="1" dirty="0" err="1"/>
              <a:t>Neuvottelun</a:t>
            </a:r>
            <a:r>
              <a:rPr lang="en-US" b="1" dirty="0"/>
              <a:t> </a:t>
            </a:r>
            <a:r>
              <a:rPr lang="en-US" b="1" dirty="0" err="1"/>
              <a:t>tunnuspiirteet</a:t>
            </a:r>
            <a:r>
              <a:rPr lang="en-US" b="1" dirty="0"/>
              <a:t> (</a:t>
            </a:r>
            <a:r>
              <a:rPr lang="en-US" b="1" dirty="0" err="1"/>
              <a:t>johdanto</a:t>
            </a:r>
            <a:r>
              <a:rPr lang="en-US" b="1" dirty="0"/>
              <a:t>)</a:t>
            </a:r>
          </a:p>
          <a:p>
            <a:endParaRPr lang="en-US" dirty="0"/>
          </a:p>
          <a:p>
            <a:r>
              <a:rPr lang="en-US" dirty="0" err="1"/>
              <a:t>Keskustelun</a:t>
            </a:r>
            <a:r>
              <a:rPr lang="en-US" dirty="0"/>
              <a:t>, </a:t>
            </a:r>
            <a:r>
              <a:rPr lang="en-US" dirty="0" err="1"/>
              <a:t>neuvottelun</a:t>
            </a:r>
            <a:r>
              <a:rPr lang="en-US" dirty="0"/>
              <a:t> ja </a:t>
            </a:r>
            <a:r>
              <a:rPr lang="en-US" dirty="0" err="1"/>
              <a:t>väittelyn</a:t>
            </a:r>
            <a:r>
              <a:rPr lang="en-US" dirty="0"/>
              <a:t> </a:t>
            </a:r>
            <a:r>
              <a:rPr lang="en-US" dirty="0" err="1"/>
              <a:t>erot</a:t>
            </a:r>
            <a:r>
              <a:rPr lang="en-US" dirty="0"/>
              <a:t>. </a:t>
            </a:r>
            <a:r>
              <a:rPr lang="en-US" dirty="0" err="1"/>
              <a:t>Liike-elämässä</a:t>
            </a:r>
            <a:r>
              <a:rPr lang="en-US" dirty="0"/>
              <a:t> </a:t>
            </a:r>
            <a:r>
              <a:rPr lang="en-US" dirty="0" err="1"/>
              <a:t>tarvitaan</a:t>
            </a:r>
            <a:r>
              <a:rPr lang="en-US" dirty="0"/>
              <a:t> </a:t>
            </a:r>
            <a:r>
              <a:rPr lang="en-US" dirty="0" err="1"/>
              <a:t>neuvottelutaitoja</a:t>
            </a:r>
            <a:r>
              <a:rPr lang="en-US" dirty="0"/>
              <a:t>, </a:t>
            </a:r>
            <a:r>
              <a:rPr lang="en-US" dirty="0" err="1"/>
              <a:t>väittelyllä</a:t>
            </a:r>
            <a:r>
              <a:rPr lang="en-US" dirty="0"/>
              <a:t> </a:t>
            </a:r>
            <a:r>
              <a:rPr lang="en-US" dirty="0" err="1"/>
              <a:t>ei</a:t>
            </a:r>
            <a:r>
              <a:rPr lang="en-US" dirty="0"/>
              <a:t> </a:t>
            </a:r>
            <a:r>
              <a:rPr lang="en-US" dirty="0" err="1"/>
              <a:t>pärjätä</a:t>
            </a:r>
            <a:r>
              <a:rPr lang="en-US" dirty="0"/>
              <a:t>. </a:t>
            </a:r>
            <a:r>
              <a:rPr lang="en-US" dirty="0" err="1"/>
              <a:t>Vapaamuotoisella</a:t>
            </a:r>
            <a:r>
              <a:rPr lang="en-US" dirty="0"/>
              <a:t> </a:t>
            </a:r>
            <a:r>
              <a:rPr lang="en-US" dirty="0" err="1"/>
              <a:t>keskustelulla</a:t>
            </a:r>
            <a:r>
              <a:rPr lang="en-US" dirty="0"/>
              <a:t> </a:t>
            </a:r>
            <a:r>
              <a:rPr lang="en-US" dirty="0" err="1"/>
              <a:t>voi</a:t>
            </a:r>
            <a:r>
              <a:rPr lang="en-US" dirty="0"/>
              <a:t> </a:t>
            </a:r>
            <a:r>
              <a:rPr lang="en-US" dirty="0" err="1"/>
              <a:t>rakentaa</a:t>
            </a:r>
            <a:r>
              <a:rPr lang="en-US" dirty="0"/>
              <a:t> </a:t>
            </a:r>
            <a:r>
              <a:rPr lang="en-US" dirty="0" err="1"/>
              <a:t>ihmisluottamusta</a:t>
            </a:r>
            <a:r>
              <a:rPr lang="en-US" dirty="0"/>
              <a:t>.</a:t>
            </a:r>
          </a:p>
        </p:txBody>
      </p:sp>
      <p:sp>
        <p:nvSpPr>
          <p:cNvPr id="4" name="Dian numeron paikkamerkki 3"/>
          <p:cNvSpPr>
            <a:spLocks noGrp="1"/>
          </p:cNvSpPr>
          <p:nvPr>
            <p:ph type="sldNum" sz="quarter" idx="10"/>
          </p:nvPr>
        </p:nvSpPr>
        <p:spPr/>
        <p:txBody>
          <a:bodyPr/>
          <a:lstStyle/>
          <a:p>
            <a:fld id="{47DCECD5-85EA-4F18-9046-A4052F6D89DF}" type="slidenum">
              <a:rPr lang="fi-FI"/>
              <a:t>17</a:t>
            </a:fld>
            <a:endParaRPr lang="fi-FI"/>
          </a:p>
        </p:txBody>
      </p:sp>
    </p:spTree>
    <p:extLst>
      <p:ext uri="{BB962C8B-B14F-4D97-AF65-F5344CB8AC3E}">
        <p14:creationId xmlns:p14="http://schemas.microsoft.com/office/powerpoint/2010/main" val="21856317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b="1" dirty="0" err="1"/>
              <a:t>Neuvottelun</a:t>
            </a:r>
            <a:r>
              <a:rPr lang="en-US" b="1" dirty="0"/>
              <a:t> </a:t>
            </a:r>
            <a:r>
              <a:rPr lang="en-US" b="1" dirty="0" err="1"/>
              <a:t>tunnuspiirteet</a:t>
            </a:r>
            <a:r>
              <a:rPr lang="en-US" b="1" dirty="0"/>
              <a:t> (</a:t>
            </a:r>
            <a:r>
              <a:rPr lang="en-US" b="1" dirty="0" err="1"/>
              <a:t>johdanto</a:t>
            </a:r>
            <a:r>
              <a:rPr lang="en-US" b="1" dirty="0"/>
              <a:t>)</a:t>
            </a:r>
          </a:p>
          <a:p>
            <a:endParaRPr lang="en-US" dirty="0"/>
          </a:p>
          <a:p>
            <a:r>
              <a:rPr lang="en-US" dirty="0" err="1"/>
              <a:t>Keskustelun</a:t>
            </a:r>
            <a:r>
              <a:rPr lang="en-US" dirty="0"/>
              <a:t>, </a:t>
            </a:r>
            <a:r>
              <a:rPr lang="en-US" dirty="0" err="1"/>
              <a:t>neuvottelun</a:t>
            </a:r>
            <a:r>
              <a:rPr lang="en-US" dirty="0"/>
              <a:t> ja </a:t>
            </a:r>
            <a:r>
              <a:rPr lang="en-US" dirty="0" err="1"/>
              <a:t>väittelyn</a:t>
            </a:r>
            <a:r>
              <a:rPr lang="en-US" dirty="0"/>
              <a:t> </a:t>
            </a:r>
            <a:r>
              <a:rPr lang="en-US" dirty="0" err="1"/>
              <a:t>erot</a:t>
            </a:r>
            <a:r>
              <a:rPr lang="en-US" dirty="0"/>
              <a:t>. </a:t>
            </a:r>
            <a:r>
              <a:rPr lang="en-US" dirty="0" err="1"/>
              <a:t>Liike-elämässä</a:t>
            </a:r>
            <a:r>
              <a:rPr lang="en-US" dirty="0"/>
              <a:t> </a:t>
            </a:r>
            <a:r>
              <a:rPr lang="en-US" dirty="0" err="1"/>
              <a:t>tarvitaan</a:t>
            </a:r>
            <a:r>
              <a:rPr lang="en-US" dirty="0"/>
              <a:t> </a:t>
            </a:r>
            <a:r>
              <a:rPr lang="en-US" dirty="0" err="1"/>
              <a:t>neuvottelutaitoja</a:t>
            </a:r>
            <a:r>
              <a:rPr lang="en-US" dirty="0"/>
              <a:t>, </a:t>
            </a:r>
            <a:r>
              <a:rPr lang="en-US" dirty="0" err="1"/>
              <a:t>väittelyllä</a:t>
            </a:r>
            <a:r>
              <a:rPr lang="en-US" dirty="0"/>
              <a:t> </a:t>
            </a:r>
            <a:r>
              <a:rPr lang="en-US" dirty="0" err="1"/>
              <a:t>ei</a:t>
            </a:r>
            <a:r>
              <a:rPr lang="en-US" dirty="0"/>
              <a:t> </a:t>
            </a:r>
            <a:r>
              <a:rPr lang="en-US" dirty="0" err="1"/>
              <a:t>pärjätä</a:t>
            </a:r>
            <a:r>
              <a:rPr lang="en-US" dirty="0"/>
              <a:t>. </a:t>
            </a:r>
            <a:r>
              <a:rPr lang="en-US" dirty="0" err="1"/>
              <a:t>Vapaamuotoisella</a:t>
            </a:r>
            <a:r>
              <a:rPr lang="en-US" dirty="0"/>
              <a:t> </a:t>
            </a:r>
            <a:r>
              <a:rPr lang="en-US" dirty="0" err="1"/>
              <a:t>keskustelulla</a:t>
            </a:r>
            <a:r>
              <a:rPr lang="en-US" dirty="0"/>
              <a:t> </a:t>
            </a:r>
            <a:r>
              <a:rPr lang="en-US" dirty="0" err="1"/>
              <a:t>voi</a:t>
            </a:r>
            <a:r>
              <a:rPr lang="en-US" dirty="0"/>
              <a:t> </a:t>
            </a:r>
            <a:r>
              <a:rPr lang="en-US" dirty="0" err="1"/>
              <a:t>rakentaa</a:t>
            </a:r>
            <a:r>
              <a:rPr lang="en-US" dirty="0"/>
              <a:t> </a:t>
            </a:r>
            <a:r>
              <a:rPr lang="en-US" dirty="0" err="1"/>
              <a:t>ihmisluottamusta</a:t>
            </a:r>
            <a:r>
              <a:rPr lang="en-US" dirty="0"/>
              <a:t>.</a:t>
            </a:r>
          </a:p>
        </p:txBody>
      </p:sp>
      <p:sp>
        <p:nvSpPr>
          <p:cNvPr id="4" name="Dian numeron paikkamerkki 3"/>
          <p:cNvSpPr>
            <a:spLocks noGrp="1"/>
          </p:cNvSpPr>
          <p:nvPr>
            <p:ph type="sldNum" sz="quarter" idx="10"/>
          </p:nvPr>
        </p:nvSpPr>
        <p:spPr/>
        <p:txBody>
          <a:bodyPr/>
          <a:lstStyle/>
          <a:p>
            <a:fld id="{47DCECD5-85EA-4F18-9046-A4052F6D89DF}" type="slidenum">
              <a:rPr lang="fi-FI"/>
              <a:t>18</a:t>
            </a:fld>
            <a:endParaRPr lang="fi-FI"/>
          </a:p>
        </p:txBody>
      </p:sp>
    </p:spTree>
    <p:extLst>
      <p:ext uri="{BB962C8B-B14F-4D97-AF65-F5344CB8AC3E}">
        <p14:creationId xmlns:p14="http://schemas.microsoft.com/office/powerpoint/2010/main" val="42211474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b="1" dirty="0" err="1"/>
              <a:t>Avaimet</a:t>
            </a:r>
            <a:r>
              <a:rPr lang="en-US" b="1" dirty="0"/>
              <a:t> </a:t>
            </a:r>
            <a:r>
              <a:rPr lang="en-US" b="1" dirty="0" err="1"/>
              <a:t>onnistuneeseen</a:t>
            </a:r>
            <a:r>
              <a:rPr lang="en-US" b="1" dirty="0"/>
              <a:t> </a:t>
            </a:r>
            <a:r>
              <a:rPr lang="en-US" b="1" dirty="0" err="1"/>
              <a:t>neuvotteluun</a:t>
            </a:r>
            <a:r>
              <a:rPr lang="en-US" b="1" dirty="0"/>
              <a:t> (</a:t>
            </a:r>
            <a:r>
              <a:rPr lang="en-US" b="1" dirty="0" err="1"/>
              <a:t>tietoisku</a:t>
            </a:r>
            <a:r>
              <a:rPr lang="en-US" b="1" dirty="0"/>
              <a:t>)</a:t>
            </a:r>
          </a:p>
        </p:txBody>
      </p:sp>
      <p:sp>
        <p:nvSpPr>
          <p:cNvPr id="4" name="Dian numeron paikkamerkki 3"/>
          <p:cNvSpPr>
            <a:spLocks noGrp="1"/>
          </p:cNvSpPr>
          <p:nvPr>
            <p:ph type="sldNum" sz="quarter" idx="10"/>
          </p:nvPr>
        </p:nvSpPr>
        <p:spPr/>
        <p:txBody>
          <a:bodyPr/>
          <a:lstStyle/>
          <a:p>
            <a:fld id="{47DCECD5-85EA-4F18-9046-A4052F6D89DF}" type="slidenum">
              <a:rPr lang="fi-FI"/>
              <a:t>19</a:t>
            </a:fld>
            <a:endParaRPr lang="fi-FI"/>
          </a:p>
        </p:txBody>
      </p:sp>
    </p:spTree>
    <p:extLst>
      <p:ext uri="{BB962C8B-B14F-4D97-AF65-F5344CB8AC3E}">
        <p14:creationId xmlns:p14="http://schemas.microsoft.com/office/powerpoint/2010/main" val="3283905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err="1"/>
              <a:t>Moduulin</a:t>
            </a:r>
            <a:r>
              <a:rPr lang="en-US" b="1" u="sng" dirty="0"/>
              <a:t> 1. </a:t>
            </a:r>
            <a:r>
              <a:rPr lang="en-US" b="1" u="sng" dirty="0" err="1"/>
              <a:t>Vuorovaikutustaidot</a:t>
            </a:r>
            <a:r>
              <a:rPr lang="en-US" b="1" u="sng" dirty="0"/>
              <a:t> </a:t>
            </a:r>
            <a:r>
              <a:rPr lang="fi-FI" sz="1200" b="1" i="0" u="sng" dirty="0">
                <a:effectLst/>
                <a:latin typeface="Arial"/>
                <a:ea typeface="Arial"/>
                <a:cs typeface="Arial"/>
                <a:sym typeface="Helvetica Neue"/>
              </a:rPr>
              <a:t>tavoite ja tutkimuskysymys</a:t>
            </a:r>
            <a:endParaRPr lang="en-US" b="1" u="sng" dirty="0"/>
          </a:p>
          <a:p>
            <a:endParaRPr lang="fi-FI" sz="1200" b="1" i="0" kern="1200" dirty="0">
              <a:solidFill>
                <a:schemeClr val="tx1"/>
              </a:solidFill>
              <a:effectLst/>
              <a:latin typeface="+mn-lt"/>
              <a:ea typeface="+mn-ea"/>
              <a:cs typeface="+mn-cs"/>
            </a:endParaRPr>
          </a:p>
          <a:p>
            <a:endParaRPr lang="fi-FI" sz="1200" b="1" i="0" kern="1200" dirty="0">
              <a:solidFill>
                <a:schemeClr val="tx1"/>
              </a:solidFill>
              <a:effectLst/>
              <a:latin typeface="+mn-lt"/>
              <a:ea typeface="+mn-ea"/>
              <a:cs typeface="+mn-cs"/>
            </a:endParaRPr>
          </a:p>
          <a:p>
            <a:r>
              <a:rPr lang="fi-FI" sz="1200" b="1" i="0" kern="1200" dirty="0">
                <a:solidFill>
                  <a:schemeClr val="tx1"/>
                </a:solidFill>
                <a:effectLst/>
                <a:latin typeface="+mn-lt"/>
                <a:ea typeface="+mn-ea"/>
                <a:cs typeface="+mn-cs"/>
              </a:rPr>
              <a:t>TAVOITE: oppia ymmärtämään rakentavan vuorovaikutuksen edellytyksiä sekä ottamaan huomioon erilaisia kommunikointityylejä.</a:t>
            </a:r>
            <a:r>
              <a:rPr lang="fi-FI" sz="1200" b="0" i="0" kern="1200" dirty="0">
                <a:solidFill>
                  <a:schemeClr val="tx1"/>
                </a:solidFill>
                <a:effectLst/>
                <a:latin typeface="+mn-lt"/>
                <a:ea typeface="+mn-ea"/>
                <a:cs typeface="+mn-cs"/>
              </a:rPr>
              <a:t> </a:t>
            </a:r>
          </a:p>
          <a:p>
            <a:endParaRPr lang="fi-FI" sz="1200" b="0" i="0" kern="1200" dirty="0">
              <a:solidFill>
                <a:schemeClr val="tx1"/>
              </a:solidFill>
              <a:effectLst/>
              <a:latin typeface="+mn-lt"/>
              <a:ea typeface="+mn-ea"/>
              <a:cs typeface="+mn-cs"/>
            </a:endParaRPr>
          </a:p>
          <a:p>
            <a:r>
              <a:rPr lang="fi-FI" sz="1200" b="0" i="0" kern="1200" dirty="0">
                <a:solidFill>
                  <a:schemeClr val="tx1"/>
                </a:solidFill>
                <a:effectLst/>
                <a:latin typeface="+mn-lt"/>
                <a:ea typeface="+mn-ea"/>
                <a:cs typeface="+mn-cs"/>
              </a:rPr>
              <a:t>Tavoite on saavutettu, mikäli pystyy moduulin päätteeksi vastaamaan riittävän hyvin tavoitteeseen liittyvään tutkimuskysymykseen. Tarkoituksena on, että tutkimuskysymykseen vastataan jo tässä vaiheessa alustavasti oppimisprosessin lähtötilanteen kartoittamiseksi. Moduulin lopussa samaan kysymykseen vastataan uudestaan hyödyntämällä moduulin aikana opittuja asioita. </a:t>
            </a:r>
          </a:p>
          <a:p>
            <a:endParaRPr lang="fi-FI" sz="1200" b="0" i="0" kern="1200" dirty="0">
              <a:solidFill>
                <a:schemeClr val="tx1"/>
              </a:solidFill>
              <a:effectLst/>
              <a:latin typeface="+mn-lt"/>
              <a:ea typeface="+mn-ea"/>
              <a:cs typeface="+mn-cs"/>
            </a:endParaRPr>
          </a:p>
          <a:p>
            <a:r>
              <a:rPr lang="fi-FI" sz="1200" b="1" i="0" kern="1200" dirty="0">
                <a:solidFill>
                  <a:schemeClr val="tx1"/>
                </a:solidFill>
                <a:effectLst/>
                <a:latin typeface="+mn-lt"/>
                <a:ea typeface="+mn-ea"/>
                <a:cs typeface="+mn-cs"/>
              </a:rPr>
              <a:t>TUTKIMUSKYSYMYS: Miten ottaa huomioon erilaiset kommunikointityylit vuorovaikutustilanteissa?</a:t>
            </a:r>
            <a:endParaRPr lang="en-US" dirty="0"/>
          </a:p>
        </p:txBody>
      </p:sp>
      <p:sp>
        <p:nvSpPr>
          <p:cNvPr id="4" name="Dian numeron paikkamerkki 3"/>
          <p:cNvSpPr>
            <a:spLocks noGrp="1"/>
          </p:cNvSpPr>
          <p:nvPr>
            <p:ph type="sldNum" sz="quarter" idx="10"/>
          </p:nvPr>
        </p:nvSpPr>
        <p:spPr/>
        <p:txBody>
          <a:bodyPr/>
          <a:lstStyle/>
          <a:p>
            <a:fld id="{47DCECD5-85EA-4F18-9046-A4052F6D89DF}" type="slidenum">
              <a:rPr lang="fi-FI"/>
              <a:t>2</a:t>
            </a:fld>
            <a:endParaRPr lang="fi-FI"/>
          </a:p>
        </p:txBody>
      </p:sp>
    </p:spTree>
    <p:extLst>
      <p:ext uri="{BB962C8B-B14F-4D97-AF65-F5344CB8AC3E}">
        <p14:creationId xmlns:p14="http://schemas.microsoft.com/office/powerpoint/2010/main" val="31721888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b="1" dirty="0" err="1"/>
              <a:t>Neuvottelun</a:t>
            </a:r>
            <a:r>
              <a:rPr lang="en-US" b="1" dirty="0"/>
              <a:t> </a:t>
            </a:r>
            <a:r>
              <a:rPr lang="en-US" b="1" dirty="0" err="1"/>
              <a:t>lähtökohdat</a:t>
            </a:r>
            <a:r>
              <a:rPr lang="en-US" b="1" dirty="0"/>
              <a:t> (</a:t>
            </a:r>
            <a:r>
              <a:rPr lang="en-US" b="1" dirty="0" err="1"/>
              <a:t>tietoisku</a:t>
            </a:r>
            <a:r>
              <a:rPr lang="en-US" b="1" dirty="0"/>
              <a:t>)</a:t>
            </a:r>
          </a:p>
          <a:p>
            <a:endParaRPr lang="en-US" dirty="0"/>
          </a:p>
          <a:p>
            <a:r>
              <a:rPr lang="en-US" dirty="0" err="1"/>
              <a:t>Tehokas</a:t>
            </a:r>
            <a:r>
              <a:rPr lang="en-US" dirty="0"/>
              <a:t> </a:t>
            </a:r>
            <a:r>
              <a:rPr lang="en-US" dirty="0" err="1"/>
              <a:t>neuvotteluprosessi</a:t>
            </a:r>
            <a:r>
              <a:rPr lang="en-US" dirty="0"/>
              <a:t> </a:t>
            </a:r>
            <a:r>
              <a:rPr lang="en-US" dirty="0" err="1"/>
              <a:t>edellyttää</a:t>
            </a:r>
            <a:r>
              <a:rPr lang="en-US" dirty="0"/>
              <a:t> </a:t>
            </a:r>
            <a:r>
              <a:rPr lang="en-US" dirty="0" err="1"/>
              <a:t>suunnitelmallista</a:t>
            </a:r>
            <a:r>
              <a:rPr lang="en-US" dirty="0"/>
              <a:t> </a:t>
            </a:r>
            <a:r>
              <a:rPr lang="en-US" dirty="0" err="1"/>
              <a:t>etenemistä</a:t>
            </a:r>
            <a:r>
              <a:rPr lang="en-US" dirty="0"/>
              <a:t>, </a:t>
            </a:r>
            <a:r>
              <a:rPr lang="en-US" dirty="0" err="1"/>
              <a:t>eli</a:t>
            </a:r>
            <a:r>
              <a:rPr lang="en-US" dirty="0"/>
              <a:t> </a:t>
            </a:r>
            <a:r>
              <a:rPr lang="en-US" dirty="0" err="1"/>
              <a:t>agendaa</a:t>
            </a:r>
            <a:r>
              <a:rPr lang="en-US" dirty="0"/>
              <a:t>. Agenda on </a:t>
            </a:r>
            <a:r>
              <a:rPr lang="en-US" dirty="0" err="1"/>
              <a:t>erinomainen</a:t>
            </a:r>
            <a:r>
              <a:rPr lang="en-US" dirty="0"/>
              <a:t> </a:t>
            </a:r>
            <a:r>
              <a:rPr lang="en-US" dirty="0" err="1"/>
              <a:t>pohja</a:t>
            </a:r>
            <a:r>
              <a:rPr lang="en-US" dirty="0"/>
              <a:t> </a:t>
            </a:r>
            <a:r>
              <a:rPr lang="en-US" dirty="0" err="1"/>
              <a:t>myös</a:t>
            </a:r>
            <a:r>
              <a:rPr lang="en-US" dirty="0"/>
              <a:t> </a:t>
            </a:r>
            <a:r>
              <a:rPr lang="en-US" dirty="0" err="1"/>
              <a:t>muistiinpanoille</a:t>
            </a:r>
            <a:r>
              <a:rPr lang="en-US" dirty="0"/>
              <a:t> ja </a:t>
            </a:r>
            <a:r>
              <a:rPr lang="en-US" dirty="0" err="1"/>
              <a:t>pöytäkirjoille</a:t>
            </a:r>
            <a:r>
              <a:rPr lang="en-US" dirty="0"/>
              <a:t>.</a:t>
            </a:r>
            <a:endParaRPr lang="fi-FI" dirty="0"/>
          </a:p>
        </p:txBody>
      </p:sp>
      <p:sp>
        <p:nvSpPr>
          <p:cNvPr id="4" name="Dian numeron paikkamerkki 3"/>
          <p:cNvSpPr>
            <a:spLocks noGrp="1"/>
          </p:cNvSpPr>
          <p:nvPr>
            <p:ph type="sldNum" sz="quarter" idx="10"/>
          </p:nvPr>
        </p:nvSpPr>
        <p:spPr/>
        <p:txBody>
          <a:bodyPr/>
          <a:lstStyle/>
          <a:p>
            <a:fld id="{47DCECD5-85EA-4F18-9046-A4052F6D89DF}" type="slidenum">
              <a:rPr lang="fi-FI"/>
              <a:t>20</a:t>
            </a:fld>
            <a:endParaRPr lang="fi-FI"/>
          </a:p>
        </p:txBody>
      </p:sp>
    </p:spTree>
    <p:extLst>
      <p:ext uri="{BB962C8B-B14F-4D97-AF65-F5344CB8AC3E}">
        <p14:creationId xmlns:p14="http://schemas.microsoft.com/office/powerpoint/2010/main" val="6325481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lnSpc>
                <a:spcPct val="90000"/>
              </a:lnSpc>
              <a:spcBef>
                <a:spcPts val="1000"/>
              </a:spcBef>
              <a:buFont typeface="Arial"/>
              <a:buChar char="•"/>
            </a:pPr>
            <a:r>
              <a:rPr lang="en-US" b="1" dirty="0" err="1"/>
              <a:t>Tilanneanalyysi</a:t>
            </a:r>
            <a:r>
              <a:rPr lang="en-US" dirty="0"/>
              <a:t>: </a:t>
            </a:r>
            <a:r>
              <a:rPr lang="fi-FI" dirty="0"/>
              <a:t>Mistä neuvotellaan? Ketkä neuvottelevat? Neuvottelujen aikarajat?</a:t>
            </a:r>
          </a:p>
          <a:p>
            <a:pPr marL="0" indent="0">
              <a:lnSpc>
                <a:spcPct val="90000"/>
              </a:lnSpc>
              <a:spcBef>
                <a:spcPts val="1000"/>
              </a:spcBef>
              <a:buFont typeface="Arial"/>
              <a:buNone/>
            </a:pPr>
            <a:endParaRPr lang="en-US" dirty="0"/>
          </a:p>
          <a:p>
            <a:pPr marL="171450" indent="-171450">
              <a:lnSpc>
                <a:spcPct val="90000"/>
              </a:lnSpc>
              <a:spcBef>
                <a:spcPts val="1000"/>
              </a:spcBef>
              <a:buFont typeface="Arial"/>
              <a:buChar char="•"/>
            </a:pPr>
            <a:r>
              <a:rPr lang="fi-FI" b="1" dirty="0"/>
              <a:t>Kohdeanalyysi</a:t>
            </a:r>
            <a:r>
              <a:rPr lang="fi-FI" dirty="0"/>
              <a:t>: Neuvottelujen taustatekijät. Tiedon hankinta. Mistä neuvottelujen aiheen ongelmat ja ristiriidat johtuvat?</a:t>
            </a:r>
          </a:p>
          <a:p>
            <a:pPr marL="0" indent="0">
              <a:lnSpc>
                <a:spcPct val="90000"/>
              </a:lnSpc>
              <a:spcBef>
                <a:spcPts val="1000"/>
              </a:spcBef>
              <a:buFont typeface="Arial"/>
              <a:buNone/>
            </a:pPr>
            <a:endParaRPr lang="en-US" dirty="0"/>
          </a:p>
          <a:p>
            <a:pPr marL="171450" indent="-171450">
              <a:lnSpc>
                <a:spcPct val="90000"/>
              </a:lnSpc>
              <a:spcBef>
                <a:spcPts val="1000"/>
              </a:spcBef>
              <a:buFont typeface="Arial"/>
              <a:buChar char="•"/>
            </a:pPr>
            <a:r>
              <a:rPr lang="fi-FI" b="1" dirty="0"/>
              <a:t>Tavoiteanalyysi</a:t>
            </a:r>
            <a:r>
              <a:rPr lang="fi-FI" dirty="0"/>
              <a:t>: Minimitavoite. Optimitavoite. Maksimitavoite.</a:t>
            </a:r>
            <a:endParaRPr lang="en-US" dirty="0"/>
          </a:p>
          <a:p>
            <a:pPr marL="342900" indent="-342900">
              <a:lnSpc>
                <a:spcPct val="90000"/>
              </a:lnSpc>
              <a:spcBef>
                <a:spcPts val="1000"/>
              </a:spcBef>
              <a:buFont typeface="Arial"/>
              <a:buChar char="•"/>
            </a:pPr>
            <a:endParaRPr lang="fi-FI" dirty="0"/>
          </a:p>
          <a:p>
            <a:pPr marL="285750" indent="-285750">
              <a:lnSpc>
                <a:spcPct val="90000"/>
              </a:lnSpc>
              <a:spcBef>
                <a:spcPts val="1000"/>
              </a:spcBef>
              <a:buFont typeface="Arial"/>
              <a:buChar char="•"/>
            </a:pPr>
            <a:endParaRPr lang="fi-FI" dirty="0"/>
          </a:p>
          <a:p>
            <a:endParaRPr lang="en-US" dirty="0"/>
          </a:p>
        </p:txBody>
      </p:sp>
      <p:sp>
        <p:nvSpPr>
          <p:cNvPr id="4" name="Dian numeron paikkamerkki 3"/>
          <p:cNvSpPr>
            <a:spLocks noGrp="1"/>
          </p:cNvSpPr>
          <p:nvPr>
            <p:ph type="sldNum" sz="quarter" idx="10"/>
          </p:nvPr>
        </p:nvSpPr>
        <p:spPr/>
        <p:txBody>
          <a:bodyPr/>
          <a:lstStyle/>
          <a:p>
            <a:fld id="{47DCECD5-85EA-4F18-9046-A4052F6D89DF}" type="slidenum">
              <a:rPr lang="fi-FI"/>
              <a:t>21</a:t>
            </a:fld>
            <a:endParaRPr lang="fi-FI"/>
          </a:p>
        </p:txBody>
      </p:sp>
    </p:spTree>
    <p:extLst>
      <p:ext uri="{BB962C8B-B14F-4D97-AF65-F5344CB8AC3E}">
        <p14:creationId xmlns:p14="http://schemas.microsoft.com/office/powerpoint/2010/main" val="15717594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b="1" dirty="0" err="1"/>
              <a:t>Neuvottelut</a:t>
            </a:r>
            <a:r>
              <a:rPr lang="en-US" b="1" dirty="0"/>
              <a:t> </a:t>
            </a:r>
            <a:r>
              <a:rPr lang="en-US" b="1" dirty="0" err="1"/>
              <a:t>voitetaan</a:t>
            </a:r>
            <a:r>
              <a:rPr lang="en-US" b="1" dirty="0"/>
              <a:t> </a:t>
            </a:r>
            <a:r>
              <a:rPr lang="en-US" b="1" dirty="0" err="1"/>
              <a:t>yhdessä</a:t>
            </a:r>
            <a:r>
              <a:rPr lang="en-US" b="1" dirty="0"/>
              <a:t>! (</a:t>
            </a:r>
            <a:r>
              <a:rPr lang="en-US" b="1" dirty="0" err="1"/>
              <a:t>tietoisku</a:t>
            </a:r>
            <a:r>
              <a:rPr lang="en-US" b="1" dirty="0"/>
              <a:t>) </a:t>
            </a:r>
            <a:r>
              <a:rPr lang="en-US" dirty="0"/>
              <a:t>ja </a:t>
            </a:r>
            <a:r>
              <a:rPr lang="en-US" b="1" dirty="0" err="1"/>
              <a:t>Tarpeet</a:t>
            </a:r>
            <a:r>
              <a:rPr lang="en-US" b="1" dirty="0"/>
              <a:t> </a:t>
            </a:r>
            <a:r>
              <a:rPr lang="en-US" b="1" dirty="0" err="1"/>
              <a:t>tavoitteiden</a:t>
            </a:r>
            <a:r>
              <a:rPr lang="en-US" b="1" dirty="0"/>
              <a:t> </a:t>
            </a:r>
            <a:r>
              <a:rPr lang="en-US" b="1" dirty="0" err="1"/>
              <a:t>takana</a:t>
            </a:r>
            <a:r>
              <a:rPr lang="en-US" b="1" dirty="0"/>
              <a:t> (</a:t>
            </a:r>
            <a:r>
              <a:rPr lang="en-US" b="1" dirty="0" err="1"/>
              <a:t>tietoisku</a:t>
            </a:r>
            <a:r>
              <a:rPr lang="en-US" b="1" dirty="0"/>
              <a:t>).</a:t>
            </a:r>
            <a:endParaRPr lang="fi-FI" dirty="0"/>
          </a:p>
        </p:txBody>
      </p:sp>
      <p:sp>
        <p:nvSpPr>
          <p:cNvPr id="4" name="Dian numeron paikkamerkki 3"/>
          <p:cNvSpPr>
            <a:spLocks noGrp="1"/>
          </p:cNvSpPr>
          <p:nvPr>
            <p:ph type="sldNum" sz="quarter" idx="10"/>
          </p:nvPr>
        </p:nvSpPr>
        <p:spPr/>
        <p:txBody>
          <a:bodyPr/>
          <a:lstStyle/>
          <a:p>
            <a:fld id="{47DCECD5-85EA-4F18-9046-A4052F6D89DF}" type="slidenum">
              <a:rPr lang="fi-FI"/>
              <a:t>22</a:t>
            </a:fld>
            <a:endParaRPr lang="fi-FI"/>
          </a:p>
        </p:txBody>
      </p:sp>
    </p:spTree>
    <p:extLst>
      <p:ext uri="{BB962C8B-B14F-4D97-AF65-F5344CB8AC3E}">
        <p14:creationId xmlns:p14="http://schemas.microsoft.com/office/powerpoint/2010/main" val="27048807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b="1" i="0" u="sng" dirty="0">
                <a:effectLst/>
                <a:latin typeface="Arial"/>
                <a:ea typeface="Arial"/>
                <a:cs typeface="Arial"/>
                <a:sym typeface="Helvetica Neue"/>
              </a:rPr>
              <a:t>Moduulin 3. Neuvottelutekniikat tavoite ja tutkimuskysymys</a:t>
            </a:r>
          </a:p>
          <a:p>
            <a:endParaRPr lang="fi-FI" sz="1200" b="1" i="0" u="sng" dirty="0">
              <a:effectLst/>
              <a:latin typeface="Arial"/>
              <a:ea typeface="Arial"/>
              <a:cs typeface="Arial"/>
              <a:sym typeface="Helvetica Neue"/>
            </a:endParaRPr>
          </a:p>
          <a:p>
            <a:r>
              <a:rPr lang="fi-FI" sz="1200" b="1" i="0" kern="1200" dirty="0">
                <a:solidFill>
                  <a:schemeClr val="tx1"/>
                </a:solidFill>
                <a:effectLst/>
                <a:latin typeface="+mn-lt"/>
                <a:ea typeface="+mn-ea"/>
                <a:cs typeface="+mn-cs"/>
              </a:rPr>
              <a:t>TAVOITE: oppia millaisin keinoin neuvottelutilanteet pysyvät paremmin hallinnassa sekä miten toisen osapuolen voi paremmin sitouttaa yhdessä tehtyihin päätöksiin. </a:t>
            </a:r>
          </a:p>
          <a:p>
            <a:endParaRPr lang="fi-FI" sz="1200" b="1" i="0" kern="1200" dirty="0">
              <a:solidFill>
                <a:schemeClr val="tx1"/>
              </a:solidFill>
              <a:effectLst/>
              <a:latin typeface="+mn-lt"/>
              <a:ea typeface="+mn-ea"/>
              <a:cs typeface="+mn-cs"/>
            </a:endParaRPr>
          </a:p>
          <a:p>
            <a:r>
              <a:rPr lang="fi-FI" sz="1200" b="0" i="0" kern="1200" dirty="0">
                <a:solidFill>
                  <a:schemeClr val="tx1"/>
                </a:solidFill>
                <a:effectLst/>
                <a:latin typeface="+mn-lt"/>
                <a:ea typeface="+mn-ea"/>
                <a:cs typeface="+mn-cs"/>
              </a:rPr>
              <a:t>Tavoite on saavutettu, mikäli pystyy moduulin päätteeksi vastaamaan riittävän hyvin tavoitteeseen liittyvään tutkimuskysymykseen. Tarkoituksena on, että tutkimuskysymykseen vastataan jo tässä vaiheessa alustavasti oppimisprosessin lähtötilanteen kartoittamiseksi. Moduulin lopussa samaan kysymykseen vastataan uudestaan hyödyntämällä moduulin aikana opittuja asioita. </a:t>
            </a:r>
          </a:p>
          <a:p>
            <a:endParaRPr lang="fi-FI" sz="1200" b="0" i="0" kern="1200" dirty="0">
              <a:solidFill>
                <a:schemeClr val="tx1"/>
              </a:solidFill>
              <a:effectLst/>
              <a:latin typeface="+mn-lt"/>
              <a:ea typeface="+mn-ea"/>
              <a:cs typeface="+mn-cs"/>
            </a:endParaRPr>
          </a:p>
          <a:p>
            <a:r>
              <a:rPr lang="fi-FI" sz="1200" b="1" i="0" kern="1200" dirty="0">
                <a:solidFill>
                  <a:schemeClr val="tx1"/>
                </a:solidFill>
                <a:effectLst/>
                <a:latin typeface="+mn-lt"/>
                <a:ea typeface="+mn-ea"/>
                <a:cs typeface="+mn-cs"/>
              </a:rPr>
              <a:t>TUTKIMUSKYSYMYS: Millaisin keinoin neuvottelija saavuttaa parhaan mahdollisen neuvottelutuloksen, johon kaikkien osapuolten on myös luontevaa sitoutua? </a:t>
            </a:r>
            <a:endParaRPr lang="fi-FI" sz="1200" b="1" i="0" u="sng" dirty="0">
              <a:effectLst/>
              <a:latin typeface="Arial"/>
              <a:ea typeface="Arial"/>
              <a:cs typeface="Arial"/>
              <a:sym typeface="Helvetica Neue"/>
            </a:endParaRPr>
          </a:p>
        </p:txBody>
      </p:sp>
      <p:sp>
        <p:nvSpPr>
          <p:cNvPr id="4" name="Dian numeron paikkamerkki 3"/>
          <p:cNvSpPr>
            <a:spLocks noGrp="1"/>
          </p:cNvSpPr>
          <p:nvPr>
            <p:ph type="sldNum" sz="quarter" idx="10"/>
          </p:nvPr>
        </p:nvSpPr>
        <p:spPr/>
        <p:txBody>
          <a:bodyPr/>
          <a:lstStyle/>
          <a:p>
            <a:fld id="{47DCECD5-85EA-4F18-9046-A4052F6D89DF}" type="slidenum">
              <a:rPr lang="fi-FI"/>
              <a:t>23</a:t>
            </a:fld>
            <a:endParaRPr lang="fi-FI"/>
          </a:p>
        </p:txBody>
      </p:sp>
    </p:spTree>
    <p:extLst>
      <p:ext uri="{BB962C8B-B14F-4D97-AF65-F5344CB8AC3E}">
        <p14:creationId xmlns:p14="http://schemas.microsoft.com/office/powerpoint/2010/main" val="19072986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b="1" dirty="0" err="1"/>
              <a:t>Neuvottelutekniikat</a:t>
            </a:r>
            <a:r>
              <a:rPr lang="en-US" b="1" dirty="0"/>
              <a:t> (</a:t>
            </a:r>
            <a:r>
              <a:rPr lang="en-US" b="1" dirty="0" err="1"/>
              <a:t>johdanto</a:t>
            </a:r>
            <a:r>
              <a:rPr lang="en-US" b="1" dirty="0"/>
              <a:t>)</a:t>
            </a:r>
          </a:p>
          <a:p>
            <a:endParaRPr lang="en-US" b="1" dirty="0"/>
          </a:p>
          <a:p>
            <a:r>
              <a:rPr lang="en-US" dirty="0" err="1"/>
              <a:t>Joustavissa</a:t>
            </a:r>
            <a:r>
              <a:rPr lang="en-US" dirty="0"/>
              <a:t> </a:t>
            </a:r>
            <a:r>
              <a:rPr lang="en-US" dirty="0" err="1"/>
              <a:t>neuvotteluissa</a:t>
            </a:r>
            <a:r>
              <a:rPr lang="en-US" dirty="0"/>
              <a:t> </a:t>
            </a:r>
            <a:r>
              <a:rPr lang="en-US" dirty="0" err="1"/>
              <a:t>synnytetään</a:t>
            </a:r>
            <a:r>
              <a:rPr lang="en-US" dirty="0"/>
              <a:t> </a:t>
            </a:r>
            <a:r>
              <a:rPr lang="en-US" dirty="0" err="1"/>
              <a:t>yleensä</a:t>
            </a:r>
            <a:r>
              <a:rPr lang="en-US" dirty="0"/>
              <a:t>  </a:t>
            </a:r>
            <a:r>
              <a:rPr lang="en-US" dirty="0" err="1"/>
              <a:t>halukkuutta</a:t>
            </a:r>
            <a:r>
              <a:rPr lang="en-US" dirty="0"/>
              <a:t> </a:t>
            </a:r>
            <a:r>
              <a:rPr lang="en-US" dirty="0" err="1"/>
              <a:t>sopimiseen</a:t>
            </a:r>
            <a:r>
              <a:rPr lang="en-US" dirty="0"/>
              <a:t>. </a:t>
            </a:r>
            <a:endParaRPr lang="fi-FI" dirty="0"/>
          </a:p>
        </p:txBody>
      </p:sp>
      <p:sp>
        <p:nvSpPr>
          <p:cNvPr id="4" name="Dian numeron paikkamerkki 3"/>
          <p:cNvSpPr>
            <a:spLocks noGrp="1"/>
          </p:cNvSpPr>
          <p:nvPr>
            <p:ph type="sldNum" sz="quarter" idx="10"/>
          </p:nvPr>
        </p:nvSpPr>
        <p:spPr/>
        <p:txBody>
          <a:bodyPr/>
          <a:lstStyle/>
          <a:p>
            <a:fld id="{47DCECD5-85EA-4F18-9046-A4052F6D89DF}" type="slidenum">
              <a:rPr lang="fi-FI"/>
              <a:t>24</a:t>
            </a:fld>
            <a:endParaRPr lang="fi-FI"/>
          </a:p>
        </p:txBody>
      </p:sp>
    </p:spTree>
    <p:extLst>
      <p:ext uri="{BB962C8B-B14F-4D97-AF65-F5344CB8AC3E}">
        <p14:creationId xmlns:p14="http://schemas.microsoft.com/office/powerpoint/2010/main" val="3279161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b="1" dirty="0" err="1"/>
              <a:t>Neuvottelutekniikat</a:t>
            </a:r>
            <a:r>
              <a:rPr lang="en-US" b="1" dirty="0"/>
              <a:t> (</a:t>
            </a:r>
            <a:r>
              <a:rPr lang="en-US" b="1" dirty="0" err="1"/>
              <a:t>johdanto</a:t>
            </a:r>
            <a:r>
              <a:rPr lang="en-US" b="1" dirty="0"/>
              <a:t>)</a:t>
            </a:r>
          </a:p>
          <a:p>
            <a:endParaRPr lang="en-US" dirty="0"/>
          </a:p>
          <a:p>
            <a:r>
              <a:rPr lang="en-US" dirty="0" err="1"/>
              <a:t>Jäykissä</a:t>
            </a:r>
            <a:r>
              <a:rPr lang="en-US" dirty="0"/>
              <a:t> </a:t>
            </a:r>
            <a:r>
              <a:rPr lang="en-US" dirty="0" err="1"/>
              <a:t>neuvotteluissa</a:t>
            </a:r>
            <a:r>
              <a:rPr lang="en-US" dirty="0"/>
              <a:t> </a:t>
            </a:r>
            <a:r>
              <a:rPr lang="en-US" dirty="0" err="1"/>
              <a:t>luodaan</a:t>
            </a:r>
            <a:r>
              <a:rPr lang="en-US" dirty="0"/>
              <a:t> </a:t>
            </a:r>
            <a:r>
              <a:rPr lang="en-US" dirty="0" err="1"/>
              <a:t>painetta</a:t>
            </a:r>
            <a:r>
              <a:rPr lang="en-US" dirty="0"/>
              <a:t>, ja </a:t>
            </a:r>
            <a:r>
              <a:rPr lang="en-US" dirty="0" err="1"/>
              <a:t>joustavissa</a:t>
            </a:r>
            <a:r>
              <a:rPr lang="en-US" dirty="0"/>
              <a:t> </a:t>
            </a:r>
            <a:r>
              <a:rPr lang="en-US" dirty="0" err="1"/>
              <a:t>neuvotteluissa</a:t>
            </a:r>
            <a:r>
              <a:rPr lang="en-US" dirty="0"/>
              <a:t> </a:t>
            </a:r>
            <a:r>
              <a:rPr lang="en-US" dirty="0" err="1"/>
              <a:t>halukkuutta</a:t>
            </a:r>
            <a:r>
              <a:rPr lang="en-US" dirty="0"/>
              <a:t>. </a:t>
            </a:r>
            <a:r>
              <a:rPr lang="en-US" dirty="0" err="1"/>
              <a:t>Taitava</a:t>
            </a:r>
            <a:r>
              <a:rPr lang="en-US" dirty="0"/>
              <a:t> </a:t>
            </a:r>
            <a:r>
              <a:rPr lang="en-US" dirty="0" err="1"/>
              <a:t>neuvottelija</a:t>
            </a:r>
            <a:r>
              <a:rPr lang="en-US" dirty="0"/>
              <a:t> </a:t>
            </a:r>
            <a:r>
              <a:rPr lang="en-US" dirty="0" err="1"/>
              <a:t>käyttää</a:t>
            </a:r>
            <a:r>
              <a:rPr lang="en-US" dirty="0"/>
              <a:t> </a:t>
            </a:r>
            <a:r>
              <a:rPr lang="en-US" dirty="0" err="1"/>
              <a:t>molempia</a:t>
            </a:r>
            <a:r>
              <a:rPr lang="en-US" dirty="0"/>
              <a:t> </a:t>
            </a:r>
            <a:r>
              <a:rPr lang="en-US" dirty="0" err="1"/>
              <a:t>tekniikoita</a:t>
            </a:r>
            <a:r>
              <a:rPr lang="en-US" dirty="0"/>
              <a:t>.</a:t>
            </a:r>
            <a:endParaRPr lang="fi-FI" dirty="0"/>
          </a:p>
        </p:txBody>
      </p:sp>
      <p:sp>
        <p:nvSpPr>
          <p:cNvPr id="4" name="Dian numeron paikkamerkki 3"/>
          <p:cNvSpPr>
            <a:spLocks noGrp="1"/>
          </p:cNvSpPr>
          <p:nvPr>
            <p:ph type="sldNum" sz="quarter" idx="10"/>
          </p:nvPr>
        </p:nvSpPr>
        <p:spPr/>
        <p:txBody>
          <a:bodyPr/>
          <a:lstStyle/>
          <a:p>
            <a:fld id="{47DCECD5-85EA-4F18-9046-A4052F6D89DF}" type="slidenum">
              <a:rPr lang="fi-FI"/>
              <a:t>25</a:t>
            </a:fld>
            <a:endParaRPr lang="fi-FI"/>
          </a:p>
        </p:txBody>
      </p:sp>
    </p:spTree>
    <p:extLst>
      <p:ext uri="{BB962C8B-B14F-4D97-AF65-F5344CB8AC3E}">
        <p14:creationId xmlns:p14="http://schemas.microsoft.com/office/powerpoint/2010/main" val="11430996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b="1" dirty="0" err="1"/>
              <a:t>Neuvotteluprosessin</a:t>
            </a:r>
            <a:r>
              <a:rPr lang="en-US" b="1" dirty="0"/>
              <a:t> </a:t>
            </a:r>
            <a:r>
              <a:rPr lang="en-US" b="1" dirty="0" err="1"/>
              <a:t>hallinta</a:t>
            </a:r>
            <a:r>
              <a:rPr lang="en-US" b="1" dirty="0"/>
              <a:t> (</a:t>
            </a:r>
            <a:r>
              <a:rPr lang="en-US" b="1" dirty="0" err="1"/>
              <a:t>tietoisku</a:t>
            </a:r>
            <a:r>
              <a:rPr lang="en-US" b="1" dirty="0"/>
              <a:t>)</a:t>
            </a:r>
          </a:p>
          <a:p>
            <a:endParaRPr lang="en-US" dirty="0"/>
          </a:p>
          <a:p>
            <a:r>
              <a:rPr lang="en-US" dirty="0" err="1"/>
              <a:t>Taitava</a:t>
            </a:r>
            <a:r>
              <a:rPr lang="en-US" dirty="0"/>
              <a:t> </a:t>
            </a:r>
            <a:r>
              <a:rPr lang="en-US" dirty="0" err="1"/>
              <a:t>neuvottelija</a:t>
            </a:r>
            <a:r>
              <a:rPr lang="en-US" dirty="0"/>
              <a:t> </a:t>
            </a:r>
            <a:r>
              <a:rPr lang="en-US" dirty="0" err="1"/>
              <a:t>tunnistaa</a:t>
            </a:r>
            <a:r>
              <a:rPr lang="en-US" dirty="0"/>
              <a:t> ja </a:t>
            </a:r>
            <a:r>
              <a:rPr lang="en-US" dirty="0" err="1"/>
              <a:t>osaa</a:t>
            </a:r>
            <a:r>
              <a:rPr lang="en-US" dirty="0"/>
              <a:t> </a:t>
            </a:r>
            <a:r>
              <a:rPr lang="en-US" dirty="0" err="1"/>
              <a:t>säädellä</a:t>
            </a:r>
            <a:r>
              <a:rPr lang="en-US" dirty="0"/>
              <a:t> </a:t>
            </a:r>
            <a:r>
              <a:rPr lang="en-US" dirty="0" err="1"/>
              <a:t>neuvotteluissa</a:t>
            </a:r>
            <a:r>
              <a:rPr lang="en-US" dirty="0"/>
              <a:t> </a:t>
            </a:r>
            <a:r>
              <a:rPr lang="en-US" dirty="0" err="1"/>
              <a:t>olevaa</a:t>
            </a:r>
            <a:r>
              <a:rPr lang="en-US" dirty="0"/>
              <a:t> </a:t>
            </a:r>
            <a:r>
              <a:rPr lang="en-US" dirty="0" err="1"/>
              <a:t>tunnejännitettä</a:t>
            </a:r>
            <a:r>
              <a:rPr lang="en-US" dirty="0"/>
              <a:t>/</a:t>
            </a:r>
            <a:r>
              <a:rPr lang="en-US" dirty="0" err="1"/>
              <a:t>jännitystä</a:t>
            </a:r>
            <a:r>
              <a:rPr lang="en-US" dirty="0"/>
              <a:t> </a:t>
            </a:r>
            <a:r>
              <a:rPr lang="en-US" dirty="0" err="1"/>
              <a:t>sopivaksi</a:t>
            </a:r>
            <a:r>
              <a:rPr lang="en-US" dirty="0"/>
              <a:t>. </a:t>
            </a:r>
            <a:endParaRPr lang="fi-FI" dirty="0"/>
          </a:p>
        </p:txBody>
      </p:sp>
      <p:sp>
        <p:nvSpPr>
          <p:cNvPr id="4" name="Dian numeron paikkamerkki 3"/>
          <p:cNvSpPr>
            <a:spLocks noGrp="1"/>
          </p:cNvSpPr>
          <p:nvPr>
            <p:ph type="sldNum" sz="quarter" idx="10"/>
          </p:nvPr>
        </p:nvSpPr>
        <p:spPr/>
        <p:txBody>
          <a:bodyPr/>
          <a:lstStyle/>
          <a:p>
            <a:fld id="{47DCECD5-85EA-4F18-9046-A4052F6D89DF}" type="slidenum">
              <a:rPr lang="fi-FI"/>
              <a:t>28</a:t>
            </a:fld>
            <a:endParaRPr lang="fi-FI"/>
          </a:p>
        </p:txBody>
      </p:sp>
    </p:spTree>
    <p:extLst>
      <p:ext uri="{BB962C8B-B14F-4D97-AF65-F5344CB8AC3E}">
        <p14:creationId xmlns:p14="http://schemas.microsoft.com/office/powerpoint/2010/main" val="14955832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b="1" dirty="0" err="1"/>
              <a:t>Neuvotteluprosessin</a:t>
            </a:r>
            <a:r>
              <a:rPr lang="en-US" b="1" dirty="0"/>
              <a:t> </a:t>
            </a:r>
            <a:r>
              <a:rPr lang="en-US" b="1" dirty="0" err="1"/>
              <a:t>hallinta</a:t>
            </a:r>
            <a:r>
              <a:rPr lang="en-US" b="1" dirty="0"/>
              <a:t> (</a:t>
            </a:r>
            <a:r>
              <a:rPr lang="en-US" b="1" dirty="0" err="1"/>
              <a:t>tietoisku</a:t>
            </a:r>
            <a:r>
              <a:rPr lang="en-US" b="1" dirty="0"/>
              <a:t>)</a:t>
            </a:r>
          </a:p>
          <a:p>
            <a:endParaRPr lang="en-US" dirty="0"/>
          </a:p>
          <a:p>
            <a:r>
              <a:rPr lang="en-US" dirty="0" err="1"/>
              <a:t>Taitava</a:t>
            </a:r>
            <a:r>
              <a:rPr lang="en-US" dirty="0"/>
              <a:t> </a:t>
            </a:r>
            <a:r>
              <a:rPr lang="en-US" dirty="0" err="1"/>
              <a:t>neuvottelija</a:t>
            </a:r>
            <a:r>
              <a:rPr lang="en-US" dirty="0"/>
              <a:t> </a:t>
            </a:r>
            <a:r>
              <a:rPr lang="en-US" dirty="0" err="1"/>
              <a:t>tunnistaa</a:t>
            </a:r>
            <a:r>
              <a:rPr lang="en-US" dirty="0"/>
              <a:t> ja </a:t>
            </a:r>
            <a:r>
              <a:rPr lang="en-US" dirty="0" err="1"/>
              <a:t>osaa</a:t>
            </a:r>
            <a:r>
              <a:rPr lang="en-US" dirty="0"/>
              <a:t> </a:t>
            </a:r>
            <a:r>
              <a:rPr lang="en-US" dirty="0" err="1"/>
              <a:t>säädellä</a:t>
            </a:r>
            <a:r>
              <a:rPr lang="en-US" dirty="0"/>
              <a:t> </a:t>
            </a:r>
            <a:r>
              <a:rPr lang="en-US" dirty="0" err="1"/>
              <a:t>neuvotteluissa</a:t>
            </a:r>
            <a:r>
              <a:rPr lang="en-US" dirty="0"/>
              <a:t> </a:t>
            </a:r>
            <a:r>
              <a:rPr lang="en-US" dirty="0" err="1"/>
              <a:t>olevaa</a:t>
            </a:r>
            <a:r>
              <a:rPr lang="en-US" dirty="0"/>
              <a:t> </a:t>
            </a:r>
            <a:r>
              <a:rPr lang="en-US" dirty="0" err="1"/>
              <a:t>tunnejännitettä</a:t>
            </a:r>
            <a:r>
              <a:rPr lang="en-US" dirty="0"/>
              <a:t>/</a:t>
            </a:r>
            <a:r>
              <a:rPr lang="en-US" dirty="0" err="1"/>
              <a:t>jännitystä</a:t>
            </a:r>
            <a:r>
              <a:rPr lang="en-US" dirty="0"/>
              <a:t> </a:t>
            </a:r>
            <a:r>
              <a:rPr lang="en-US" dirty="0" err="1"/>
              <a:t>sopivaksi</a:t>
            </a:r>
            <a:r>
              <a:rPr lang="en-US" dirty="0"/>
              <a:t>. </a:t>
            </a:r>
            <a:endParaRPr lang="fi-FI" dirty="0"/>
          </a:p>
        </p:txBody>
      </p:sp>
      <p:sp>
        <p:nvSpPr>
          <p:cNvPr id="4" name="Dian numeron paikkamerkki 3"/>
          <p:cNvSpPr>
            <a:spLocks noGrp="1"/>
          </p:cNvSpPr>
          <p:nvPr>
            <p:ph type="sldNum" sz="quarter" idx="10"/>
          </p:nvPr>
        </p:nvSpPr>
        <p:spPr/>
        <p:txBody>
          <a:bodyPr/>
          <a:lstStyle/>
          <a:p>
            <a:fld id="{47DCECD5-85EA-4F18-9046-A4052F6D89DF}" type="slidenum">
              <a:rPr lang="fi-FI"/>
              <a:t>29</a:t>
            </a:fld>
            <a:endParaRPr lang="fi-FI"/>
          </a:p>
        </p:txBody>
      </p:sp>
    </p:spTree>
    <p:extLst>
      <p:ext uri="{BB962C8B-B14F-4D97-AF65-F5344CB8AC3E}">
        <p14:creationId xmlns:p14="http://schemas.microsoft.com/office/powerpoint/2010/main" val="13995958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b="1" dirty="0" err="1"/>
              <a:t>Vaihtoehdot</a:t>
            </a:r>
            <a:r>
              <a:rPr lang="en-US" b="1" dirty="0"/>
              <a:t> </a:t>
            </a:r>
            <a:r>
              <a:rPr lang="en-US" b="1" dirty="0" err="1"/>
              <a:t>neuvottelun</a:t>
            </a:r>
            <a:r>
              <a:rPr lang="en-US" b="1" dirty="0"/>
              <a:t> </a:t>
            </a:r>
            <a:r>
              <a:rPr lang="en-US" b="1" dirty="0" err="1"/>
              <a:t>aikana</a:t>
            </a:r>
            <a:r>
              <a:rPr lang="en-US" b="1" dirty="0"/>
              <a:t> (</a:t>
            </a:r>
            <a:r>
              <a:rPr lang="en-US" b="1" dirty="0" err="1"/>
              <a:t>tietoisku</a:t>
            </a:r>
            <a:r>
              <a:rPr lang="en-US" b="1" dirty="0"/>
              <a:t>)</a:t>
            </a:r>
          </a:p>
          <a:p>
            <a:endParaRPr lang="en-US" dirty="0"/>
          </a:p>
          <a:p>
            <a:r>
              <a:rPr lang="en-US" dirty="0" err="1"/>
              <a:t>Vaihdokit</a:t>
            </a:r>
            <a:r>
              <a:rPr lang="en-US" dirty="0"/>
              <a:t> ja </a:t>
            </a:r>
            <a:r>
              <a:rPr lang="en-US" dirty="0" err="1"/>
              <a:t>myönnytykset</a:t>
            </a:r>
            <a:r>
              <a:rPr lang="en-US" dirty="0"/>
              <a:t>. </a:t>
            </a:r>
            <a:endParaRPr lang="fi-FI" dirty="0"/>
          </a:p>
          <a:p>
            <a:endParaRPr lang="en-US" b="1" dirty="0"/>
          </a:p>
          <a:p>
            <a:r>
              <a:rPr lang="en-US" b="1" dirty="0" err="1"/>
              <a:t>Vaihtoehdot</a:t>
            </a:r>
            <a:r>
              <a:rPr lang="en-US" b="1" dirty="0"/>
              <a:t> </a:t>
            </a:r>
            <a:r>
              <a:rPr lang="en-US" b="1" dirty="0" err="1"/>
              <a:t>neuvottelun</a:t>
            </a:r>
            <a:r>
              <a:rPr lang="en-US" b="1" dirty="0"/>
              <a:t> </a:t>
            </a:r>
            <a:r>
              <a:rPr lang="en-US" b="1" dirty="0" err="1"/>
              <a:t>ulkopuolella</a:t>
            </a:r>
            <a:r>
              <a:rPr lang="en-US" b="1" dirty="0"/>
              <a:t> (</a:t>
            </a:r>
            <a:r>
              <a:rPr lang="en-US" b="1" dirty="0" err="1"/>
              <a:t>tietoisku</a:t>
            </a:r>
            <a:r>
              <a:rPr lang="en-US" b="1" dirty="0"/>
              <a:t>)</a:t>
            </a:r>
          </a:p>
          <a:p>
            <a:endParaRPr lang="en-US" dirty="0"/>
          </a:p>
          <a:p>
            <a:r>
              <a:rPr lang="en-US" dirty="0" err="1"/>
              <a:t>Varjoneuvottelut</a:t>
            </a:r>
            <a:r>
              <a:rPr lang="en-US" dirty="0"/>
              <a:t>, </a:t>
            </a:r>
            <a:r>
              <a:rPr lang="en-US" dirty="0" err="1"/>
              <a:t>neuvottelut</a:t>
            </a:r>
            <a:r>
              <a:rPr lang="en-US" dirty="0"/>
              <a:t>, </a:t>
            </a:r>
            <a:r>
              <a:rPr lang="en-US" dirty="0" err="1"/>
              <a:t>jälkineuvottelut</a:t>
            </a:r>
            <a:r>
              <a:rPr lang="en-US" dirty="0"/>
              <a:t>. </a:t>
            </a:r>
            <a:endParaRPr lang="fi-FI" dirty="0"/>
          </a:p>
        </p:txBody>
      </p:sp>
      <p:sp>
        <p:nvSpPr>
          <p:cNvPr id="4" name="Dian numeron paikkamerkki 3"/>
          <p:cNvSpPr>
            <a:spLocks noGrp="1"/>
          </p:cNvSpPr>
          <p:nvPr>
            <p:ph type="sldNum" sz="quarter" idx="10"/>
          </p:nvPr>
        </p:nvSpPr>
        <p:spPr/>
        <p:txBody>
          <a:bodyPr/>
          <a:lstStyle/>
          <a:p>
            <a:fld id="{47DCECD5-85EA-4F18-9046-A4052F6D89DF}" type="slidenum">
              <a:rPr lang="fi-FI"/>
              <a:t>26</a:t>
            </a:fld>
            <a:endParaRPr lang="fi-FI"/>
          </a:p>
        </p:txBody>
      </p:sp>
    </p:spTree>
    <p:extLst>
      <p:ext uri="{BB962C8B-B14F-4D97-AF65-F5344CB8AC3E}">
        <p14:creationId xmlns:p14="http://schemas.microsoft.com/office/powerpoint/2010/main" val="26188960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b="1" dirty="0" err="1"/>
              <a:t>Väliyhteenvedot</a:t>
            </a:r>
            <a:r>
              <a:rPr lang="en-US" b="1" dirty="0"/>
              <a:t> ja </a:t>
            </a:r>
            <a:r>
              <a:rPr lang="en-US" b="1" dirty="0" err="1"/>
              <a:t>varmistukset</a:t>
            </a:r>
            <a:r>
              <a:rPr lang="en-US" b="1" dirty="0"/>
              <a:t> (</a:t>
            </a:r>
            <a:r>
              <a:rPr lang="en-US" b="1" dirty="0" err="1"/>
              <a:t>tietoisku</a:t>
            </a:r>
            <a:r>
              <a:rPr lang="en-US" b="1" dirty="0"/>
              <a:t>)</a:t>
            </a:r>
          </a:p>
          <a:p>
            <a:endParaRPr lang="en-US" dirty="0"/>
          </a:p>
          <a:p>
            <a:r>
              <a:rPr lang="en-US" dirty="0" err="1"/>
              <a:t>Neuvottelut</a:t>
            </a:r>
            <a:r>
              <a:rPr lang="en-US" dirty="0"/>
              <a:t> </a:t>
            </a:r>
            <a:r>
              <a:rPr lang="en-US" dirty="0" err="1"/>
              <a:t>kannattaa</a:t>
            </a:r>
            <a:r>
              <a:rPr lang="en-US" dirty="0"/>
              <a:t> </a:t>
            </a:r>
            <a:r>
              <a:rPr lang="en-US" dirty="0" err="1"/>
              <a:t>pilkkoa</a:t>
            </a:r>
            <a:r>
              <a:rPr lang="en-US" dirty="0"/>
              <a:t> </a:t>
            </a:r>
            <a:r>
              <a:rPr lang="en-US" dirty="0" err="1"/>
              <a:t>pienempiin</a:t>
            </a:r>
            <a:r>
              <a:rPr lang="en-US" dirty="0"/>
              <a:t> </a:t>
            </a:r>
            <a:r>
              <a:rPr lang="en-US" dirty="0" err="1"/>
              <a:t>osiin</a:t>
            </a:r>
            <a:r>
              <a:rPr lang="en-US" dirty="0"/>
              <a:t> </a:t>
            </a:r>
            <a:r>
              <a:rPr lang="en-US" dirty="0" err="1"/>
              <a:t>väliyhteenvedoilla</a:t>
            </a:r>
            <a:r>
              <a:rPr lang="en-US" dirty="0"/>
              <a:t> ja </a:t>
            </a:r>
            <a:r>
              <a:rPr lang="en-US" dirty="0" err="1"/>
              <a:t>varmistuksilla</a:t>
            </a:r>
            <a:r>
              <a:rPr lang="en-US" dirty="0"/>
              <a:t>. On </a:t>
            </a:r>
            <a:r>
              <a:rPr lang="en-US" dirty="0" err="1"/>
              <a:t>helpompi</a:t>
            </a:r>
            <a:r>
              <a:rPr lang="en-US" dirty="0"/>
              <a:t> </a:t>
            </a:r>
            <a:r>
              <a:rPr lang="en-US" dirty="0" err="1"/>
              <a:t>sopia</a:t>
            </a:r>
            <a:r>
              <a:rPr lang="en-US" dirty="0"/>
              <a:t> </a:t>
            </a:r>
            <a:r>
              <a:rPr lang="en-US" dirty="0" err="1"/>
              <a:t>pienistä</a:t>
            </a:r>
            <a:r>
              <a:rPr lang="en-US" dirty="0"/>
              <a:t> </a:t>
            </a:r>
            <a:r>
              <a:rPr lang="en-US" dirty="0" err="1"/>
              <a:t>asioista</a:t>
            </a:r>
            <a:r>
              <a:rPr lang="en-US" dirty="0"/>
              <a:t> </a:t>
            </a:r>
            <a:r>
              <a:rPr lang="en-US" dirty="0" err="1"/>
              <a:t>kerrallaan</a:t>
            </a:r>
            <a:r>
              <a:rPr lang="en-US" dirty="0"/>
              <a:t>, ja </a:t>
            </a:r>
            <a:r>
              <a:rPr lang="en-US" dirty="0" err="1"/>
              <a:t>siirtyä</a:t>
            </a:r>
            <a:r>
              <a:rPr lang="en-US" dirty="0"/>
              <a:t> </a:t>
            </a:r>
            <a:r>
              <a:rPr lang="en-US" dirty="0" err="1"/>
              <a:t>eteenpäin</a:t>
            </a:r>
            <a:r>
              <a:rPr lang="en-US" dirty="0"/>
              <a:t>, </a:t>
            </a:r>
            <a:r>
              <a:rPr lang="en-US" dirty="0" err="1"/>
              <a:t>kuin</a:t>
            </a:r>
            <a:r>
              <a:rPr lang="en-US" dirty="0"/>
              <a:t> </a:t>
            </a:r>
            <a:r>
              <a:rPr lang="en-US" dirty="0" err="1"/>
              <a:t>päättää</a:t>
            </a:r>
            <a:r>
              <a:rPr lang="en-US" dirty="0"/>
              <a:t> </a:t>
            </a:r>
            <a:r>
              <a:rPr lang="en-US" dirty="0" err="1"/>
              <a:t>kerralla</a:t>
            </a:r>
            <a:r>
              <a:rPr lang="en-US" dirty="0"/>
              <a:t> </a:t>
            </a:r>
            <a:r>
              <a:rPr lang="en-US" dirty="0" err="1"/>
              <a:t>kaikista</a:t>
            </a:r>
            <a:r>
              <a:rPr lang="en-US" dirty="0"/>
              <a:t> </a:t>
            </a:r>
            <a:r>
              <a:rPr lang="en-US" dirty="0" err="1"/>
              <a:t>asioista</a:t>
            </a:r>
            <a:r>
              <a:rPr lang="en-US" dirty="0"/>
              <a:t> </a:t>
            </a:r>
            <a:r>
              <a:rPr lang="en-US" dirty="0" err="1"/>
              <a:t>yhtäaikaa</a:t>
            </a:r>
            <a:r>
              <a:rPr lang="en-US" dirty="0"/>
              <a:t>. </a:t>
            </a:r>
            <a:r>
              <a:rPr lang="en-US" dirty="0" err="1"/>
              <a:t>Väliyhteenvedot</a:t>
            </a:r>
            <a:r>
              <a:rPr lang="en-US" dirty="0"/>
              <a:t> </a:t>
            </a:r>
            <a:r>
              <a:rPr lang="en-US" dirty="0" err="1"/>
              <a:t>antavat</a:t>
            </a:r>
            <a:r>
              <a:rPr lang="en-US" dirty="0"/>
              <a:t> </a:t>
            </a:r>
            <a:r>
              <a:rPr lang="en-US" dirty="0" err="1"/>
              <a:t>osapuolille</a:t>
            </a:r>
            <a:r>
              <a:rPr lang="en-US" dirty="0"/>
              <a:t> </a:t>
            </a:r>
            <a:r>
              <a:rPr lang="en-US" dirty="0" err="1"/>
              <a:t>mahdollisuuden</a:t>
            </a:r>
            <a:r>
              <a:rPr lang="en-US" dirty="0"/>
              <a:t> </a:t>
            </a:r>
            <a:r>
              <a:rPr lang="en-US" dirty="0" err="1"/>
              <a:t>harkita</a:t>
            </a:r>
            <a:r>
              <a:rPr lang="en-US" dirty="0"/>
              <a:t> ja </a:t>
            </a:r>
            <a:r>
              <a:rPr lang="en-US" dirty="0" err="1"/>
              <a:t>kypsyttää</a:t>
            </a:r>
            <a:r>
              <a:rPr lang="en-US" dirty="0"/>
              <a:t> </a:t>
            </a:r>
            <a:r>
              <a:rPr lang="en-US" dirty="0" err="1"/>
              <a:t>näkemyksiään</a:t>
            </a:r>
            <a:r>
              <a:rPr lang="en-US" dirty="0"/>
              <a:t>.</a:t>
            </a:r>
            <a:endParaRPr lang="fi-FI" dirty="0"/>
          </a:p>
        </p:txBody>
      </p:sp>
      <p:sp>
        <p:nvSpPr>
          <p:cNvPr id="4" name="Dian numeron paikkamerkki 3"/>
          <p:cNvSpPr>
            <a:spLocks noGrp="1"/>
          </p:cNvSpPr>
          <p:nvPr>
            <p:ph type="sldNum" sz="quarter" idx="10"/>
          </p:nvPr>
        </p:nvSpPr>
        <p:spPr/>
        <p:txBody>
          <a:bodyPr/>
          <a:lstStyle/>
          <a:p>
            <a:fld id="{47DCECD5-85EA-4F18-9046-A4052F6D89DF}" type="slidenum">
              <a:rPr lang="fi-FI"/>
              <a:t>30</a:t>
            </a:fld>
            <a:endParaRPr lang="fi-FI"/>
          </a:p>
        </p:txBody>
      </p:sp>
    </p:spTree>
    <p:extLst>
      <p:ext uri="{BB962C8B-B14F-4D97-AF65-F5344CB8AC3E}">
        <p14:creationId xmlns:p14="http://schemas.microsoft.com/office/powerpoint/2010/main" val="3985571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b="1" dirty="0"/>
              <a:t>SAMI-</a:t>
            </a:r>
            <a:r>
              <a:rPr lang="en-US" b="1" dirty="0" err="1"/>
              <a:t>malli</a:t>
            </a:r>
            <a:r>
              <a:rPr lang="en-US" b="1" dirty="0"/>
              <a:t> (</a:t>
            </a:r>
            <a:r>
              <a:rPr lang="en-US" b="1" dirty="0" err="1"/>
              <a:t>tietoisku</a:t>
            </a:r>
            <a:r>
              <a:rPr lang="en-US" b="1" dirty="0"/>
              <a:t>)</a:t>
            </a:r>
          </a:p>
          <a:p>
            <a:endParaRPr lang="en-US" dirty="0"/>
          </a:p>
          <a:p>
            <a:r>
              <a:rPr lang="en-US" dirty="0" err="1"/>
              <a:t>Kommunikointityylit</a:t>
            </a:r>
            <a:r>
              <a:rPr lang="en-US" dirty="0"/>
              <a:t> SAMI –</a:t>
            </a:r>
            <a:r>
              <a:rPr lang="en-US" dirty="0" err="1"/>
              <a:t>mallin</a:t>
            </a:r>
            <a:r>
              <a:rPr lang="en-US" dirty="0"/>
              <a:t> </a:t>
            </a:r>
            <a:r>
              <a:rPr lang="en-US" dirty="0" err="1"/>
              <a:t>mukaan</a:t>
            </a:r>
            <a:r>
              <a:rPr lang="en-US" dirty="0"/>
              <a:t>. </a:t>
            </a:r>
            <a:r>
              <a:rPr lang="en-US" dirty="0" err="1"/>
              <a:t>Jokaisella</a:t>
            </a:r>
            <a:r>
              <a:rPr lang="en-US" dirty="0"/>
              <a:t> </a:t>
            </a:r>
            <a:r>
              <a:rPr lang="en-US" dirty="0" err="1"/>
              <a:t>meistä</a:t>
            </a:r>
            <a:r>
              <a:rPr lang="en-US" dirty="0"/>
              <a:t> on </a:t>
            </a:r>
            <a:r>
              <a:rPr lang="en-US" dirty="0" err="1"/>
              <a:t>omat</a:t>
            </a:r>
            <a:r>
              <a:rPr lang="en-US" dirty="0"/>
              <a:t> </a:t>
            </a:r>
            <a:r>
              <a:rPr lang="en-US" dirty="0" err="1"/>
              <a:t>tavat</a:t>
            </a:r>
            <a:r>
              <a:rPr lang="en-US" dirty="0"/>
              <a:t> </a:t>
            </a:r>
            <a:r>
              <a:rPr lang="en-US" dirty="0" err="1"/>
              <a:t>kommunikoida</a:t>
            </a:r>
            <a:r>
              <a:rPr lang="en-US" dirty="0"/>
              <a:t> </a:t>
            </a:r>
            <a:r>
              <a:rPr lang="en-US" dirty="0" err="1"/>
              <a:t>toisten</a:t>
            </a:r>
            <a:r>
              <a:rPr lang="en-US" dirty="0"/>
              <a:t> </a:t>
            </a:r>
            <a:r>
              <a:rPr lang="en-US" dirty="0" err="1"/>
              <a:t>kanssa</a:t>
            </a:r>
            <a:r>
              <a:rPr lang="en-US" dirty="0"/>
              <a:t> </a:t>
            </a:r>
            <a:r>
              <a:rPr lang="en-US" dirty="0" err="1"/>
              <a:t>erilaisissa</a:t>
            </a:r>
            <a:r>
              <a:rPr lang="en-US" dirty="0"/>
              <a:t> </a:t>
            </a:r>
            <a:r>
              <a:rPr lang="en-US" dirty="0" err="1"/>
              <a:t>vuorovaikutustilanteissa</a:t>
            </a:r>
            <a:r>
              <a:rPr lang="en-US" dirty="0"/>
              <a:t>. </a:t>
            </a:r>
            <a:r>
              <a:rPr lang="en-US" dirty="0" err="1"/>
              <a:t>Näistä</a:t>
            </a:r>
            <a:r>
              <a:rPr lang="en-US" dirty="0"/>
              <a:t> </a:t>
            </a:r>
            <a:r>
              <a:rPr lang="en-US" dirty="0" err="1"/>
              <a:t>tavoista</a:t>
            </a:r>
            <a:r>
              <a:rPr lang="en-US" dirty="0"/>
              <a:t> </a:t>
            </a:r>
            <a:r>
              <a:rPr lang="en-US" dirty="0" err="1"/>
              <a:t>muodostuu</a:t>
            </a:r>
            <a:r>
              <a:rPr lang="en-US" dirty="0"/>
              <a:t> </a:t>
            </a:r>
            <a:r>
              <a:rPr lang="en-US" dirty="0" err="1"/>
              <a:t>yksilöllinen</a:t>
            </a:r>
            <a:r>
              <a:rPr lang="en-US" dirty="0"/>
              <a:t> </a:t>
            </a:r>
            <a:r>
              <a:rPr lang="en-US" dirty="0" err="1"/>
              <a:t>kommunikointityyli</a:t>
            </a:r>
            <a:r>
              <a:rPr lang="en-US" dirty="0"/>
              <a:t>. </a:t>
            </a:r>
            <a:r>
              <a:rPr lang="en-US" dirty="0" err="1"/>
              <a:t>Kommunikointityylillä</a:t>
            </a:r>
            <a:r>
              <a:rPr lang="en-US" dirty="0"/>
              <a:t> </a:t>
            </a:r>
            <a:r>
              <a:rPr lang="en-US" dirty="0" err="1"/>
              <a:t>tarkoitetaan</a:t>
            </a:r>
            <a:r>
              <a:rPr lang="en-US" dirty="0"/>
              <a:t> </a:t>
            </a:r>
            <a:r>
              <a:rPr lang="en-US" dirty="0" err="1"/>
              <a:t>sitä</a:t>
            </a:r>
            <a:r>
              <a:rPr lang="en-US" dirty="0"/>
              <a:t>, </a:t>
            </a:r>
            <a:r>
              <a:rPr lang="en-US" dirty="0" err="1"/>
              <a:t>miten</a:t>
            </a:r>
            <a:r>
              <a:rPr lang="en-US" dirty="0"/>
              <a:t> </a:t>
            </a:r>
            <a:r>
              <a:rPr lang="en-US" dirty="0" err="1"/>
              <a:t>muut</a:t>
            </a:r>
            <a:r>
              <a:rPr lang="en-US" dirty="0"/>
              <a:t> </a:t>
            </a:r>
            <a:r>
              <a:rPr lang="en-US" dirty="0" err="1"/>
              <a:t>ihmiset</a:t>
            </a:r>
            <a:r>
              <a:rPr lang="en-US" dirty="0"/>
              <a:t> </a:t>
            </a:r>
            <a:r>
              <a:rPr lang="en-US" dirty="0" err="1"/>
              <a:t>kokevat</a:t>
            </a:r>
            <a:r>
              <a:rPr lang="en-US" dirty="0"/>
              <a:t> </a:t>
            </a:r>
            <a:r>
              <a:rPr lang="en-US" dirty="0" err="1"/>
              <a:t>toisen</a:t>
            </a:r>
            <a:r>
              <a:rPr lang="en-US" dirty="0"/>
              <a:t> </a:t>
            </a:r>
            <a:r>
              <a:rPr lang="en-US" dirty="0" err="1"/>
              <a:t>käyttäytyvän</a:t>
            </a:r>
            <a:r>
              <a:rPr lang="en-US" dirty="0"/>
              <a:t> </a:t>
            </a:r>
            <a:r>
              <a:rPr lang="en-US" dirty="0" err="1"/>
              <a:t>vuorovaikutustilanteissa</a:t>
            </a:r>
            <a:r>
              <a:rPr lang="en-US" dirty="0"/>
              <a:t>. </a:t>
            </a:r>
            <a:r>
              <a:rPr lang="en-US" dirty="0" err="1"/>
              <a:t>Liike-elämän</a:t>
            </a:r>
            <a:r>
              <a:rPr lang="en-US" dirty="0"/>
              <a:t> </a:t>
            </a:r>
            <a:r>
              <a:rPr lang="en-US" dirty="0" err="1"/>
              <a:t>käyttöön</a:t>
            </a:r>
            <a:r>
              <a:rPr lang="en-US" dirty="0"/>
              <a:t> on </a:t>
            </a:r>
            <a:r>
              <a:rPr lang="en-US" dirty="0" err="1"/>
              <a:t>kehitetty</a:t>
            </a:r>
            <a:r>
              <a:rPr lang="en-US" dirty="0"/>
              <a:t> </a:t>
            </a:r>
            <a:r>
              <a:rPr lang="en-US" dirty="0" err="1"/>
              <a:t>erilaisia</a:t>
            </a:r>
            <a:r>
              <a:rPr lang="en-US" dirty="0"/>
              <a:t> </a:t>
            </a:r>
            <a:r>
              <a:rPr lang="en-US" dirty="0" err="1"/>
              <a:t>malleja</a:t>
            </a:r>
            <a:r>
              <a:rPr lang="en-US" dirty="0"/>
              <a:t>, </a:t>
            </a:r>
            <a:r>
              <a:rPr lang="en-US" dirty="0" err="1"/>
              <a:t>joiden</a:t>
            </a:r>
            <a:r>
              <a:rPr lang="en-US" dirty="0"/>
              <a:t> </a:t>
            </a:r>
            <a:r>
              <a:rPr lang="en-US" dirty="0" err="1"/>
              <a:t>avulla</a:t>
            </a:r>
            <a:r>
              <a:rPr lang="en-US" dirty="0"/>
              <a:t> </a:t>
            </a:r>
            <a:r>
              <a:rPr lang="en-US" dirty="0" err="1"/>
              <a:t>voi</a:t>
            </a:r>
            <a:r>
              <a:rPr lang="en-US" dirty="0"/>
              <a:t> </a:t>
            </a:r>
            <a:r>
              <a:rPr lang="en-US" dirty="0" err="1"/>
              <a:t>tunnistaa</a:t>
            </a:r>
            <a:r>
              <a:rPr lang="en-US" dirty="0"/>
              <a:t> </a:t>
            </a:r>
            <a:r>
              <a:rPr lang="en-US" dirty="0" err="1"/>
              <a:t>muiden</a:t>
            </a:r>
            <a:r>
              <a:rPr lang="en-US" dirty="0"/>
              <a:t> </a:t>
            </a:r>
            <a:r>
              <a:rPr lang="en-US" dirty="0" err="1"/>
              <a:t>kommunikointityylejä</a:t>
            </a:r>
            <a:r>
              <a:rPr lang="en-US" dirty="0"/>
              <a:t>. </a:t>
            </a:r>
            <a:r>
              <a:rPr lang="en-US" dirty="0" err="1"/>
              <a:t>Kun</a:t>
            </a:r>
            <a:r>
              <a:rPr lang="en-US" dirty="0"/>
              <a:t> </a:t>
            </a:r>
            <a:r>
              <a:rPr lang="en-US" dirty="0" err="1"/>
              <a:t>nämä</a:t>
            </a:r>
            <a:r>
              <a:rPr lang="en-US" dirty="0"/>
              <a:t> </a:t>
            </a:r>
            <a:r>
              <a:rPr lang="en-US" dirty="0" err="1"/>
              <a:t>tyylit</a:t>
            </a:r>
            <a:r>
              <a:rPr lang="en-US" dirty="0"/>
              <a:t> </a:t>
            </a:r>
            <a:r>
              <a:rPr lang="en-US" dirty="0" err="1"/>
              <a:t>tunnistaa</a:t>
            </a:r>
            <a:r>
              <a:rPr lang="en-US" dirty="0"/>
              <a:t>, </a:t>
            </a:r>
            <a:r>
              <a:rPr lang="en-US" dirty="0" err="1"/>
              <a:t>voi</a:t>
            </a:r>
            <a:r>
              <a:rPr lang="en-US" dirty="0"/>
              <a:t> </a:t>
            </a:r>
            <a:r>
              <a:rPr lang="en-US" dirty="0" err="1"/>
              <a:t>myös</a:t>
            </a:r>
            <a:r>
              <a:rPr lang="en-US" dirty="0"/>
              <a:t> </a:t>
            </a:r>
            <a:r>
              <a:rPr lang="en-US" dirty="0" err="1"/>
              <a:t>joustaa</a:t>
            </a:r>
            <a:r>
              <a:rPr lang="en-US" dirty="0"/>
              <a:t> </a:t>
            </a:r>
            <a:r>
              <a:rPr lang="en-US" dirty="0" err="1"/>
              <a:t>omaa</a:t>
            </a:r>
            <a:r>
              <a:rPr lang="en-US" dirty="0"/>
              <a:t> </a:t>
            </a:r>
            <a:r>
              <a:rPr lang="en-US" dirty="0" err="1"/>
              <a:t>kommunikointityyliään</a:t>
            </a:r>
            <a:r>
              <a:rPr lang="en-US" dirty="0"/>
              <a:t> </a:t>
            </a:r>
            <a:r>
              <a:rPr lang="en-US" dirty="0" err="1"/>
              <a:t>toisen</a:t>
            </a:r>
            <a:r>
              <a:rPr lang="en-US" dirty="0"/>
              <a:t> </a:t>
            </a:r>
            <a:r>
              <a:rPr lang="en-US" dirty="0" err="1"/>
              <a:t>tyyliin</a:t>
            </a:r>
            <a:r>
              <a:rPr lang="en-US" dirty="0"/>
              <a:t> </a:t>
            </a:r>
            <a:r>
              <a:rPr lang="en-US" dirty="0" err="1"/>
              <a:t>sopivaksi</a:t>
            </a:r>
            <a:r>
              <a:rPr lang="en-US" dirty="0"/>
              <a:t>. </a:t>
            </a:r>
            <a:r>
              <a:rPr lang="en-US" dirty="0" err="1"/>
              <a:t>Taitava</a:t>
            </a:r>
            <a:r>
              <a:rPr lang="en-US" dirty="0"/>
              <a:t> </a:t>
            </a:r>
            <a:r>
              <a:rPr lang="en-US" dirty="0" err="1"/>
              <a:t>neuvottelija</a:t>
            </a:r>
            <a:r>
              <a:rPr lang="en-US" dirty="0"/>
              <a:t> </a:t>
            </a:r>
            <a:r>
              <a:rPr lang="en-US" dirty="0" err="1"/>
              <a:t>tunnistaa</a:t>
            </a:r>
            <a:r>
              <a:rPr lang="en-US" dirty="0"/>
              <a:t> </a:t>
            </a:r>
            <a:r>
              <a:rPr lang="en-US" dirty="0" err="1"/>
              <a:t>muiden</a:t>
            </a:r>
            <a:r>
              <a:rPr lang="en-US" dirty="0"/>
              <a:t> </a:t>
            </a:r>
            <a:r>
              <a:rPr lang="en-US" dirty="0" err="1"/>
              <a:t>kommunikointityylejä</a:t>
            </a:r>
            <a:r>
              <a:rPr lang="en-US" dirty="0"/>
              <a:t>, ja </a:t>
            </a:r>
            <a:r>
              <a:rPr lang="en-US" dirty="0" err="1"/>
              <a:t>osaa</a:t>
            </a:r>
            <a:r>
              <a:rPr lang="en-US" dirty="0"/>
              <a:t> </a:t>
            </a:r>
            <a:r>
              <a:rPr lang="en-US" dirty="0" err="1"/>
              <a:t>sopeuttaa</a:t>
            </a:r>
            <a:r>
              <a:rPr lang="en-US" dirty="0"/>
              <a:t> </a:t>
            </a:r>
            <a:r>
              <a:rPr lang="en-US" dirty="0" err="1"/>
              <a:t>omaa</a:t>
            </a:r>
            <a:r>
              <a:rPr lang="en-US" dirty="0"/>
              <a:t> </a:t>
            </a:r>
            <a:r>
              <a:rPr lang="en-US" dirty="0" err="1"/>
              <a:t>tyyliään</a:t>
            </a:r>
            <a:r>
              <a:rPr lang="en-US" dirty="0"/>
              <a:t> </a:t>
            </a:r>
            <a:r>
              <a:rPr lang="en-US" dirty="0" err="1"/>
              <a:t>niiden</a:t>
            </a:r>
            <a:r>
              <a:rPr lang="en-US" dirty="0"/>
              <a:t> </a:t>
            </a:r>
            <a:r>
              <a:rPr lang="en-US" dirty="0" err="1"/>
              <a:t>mukaisesti</a:t>
            </a:r>
            <a:r>
              <a:rPr lang="en-US" dirty="0"/>
              <a:t>. </a:t>
            </a:r>
            <a:r>
              <a:rPr lang="en-US" dirty="0" err="1"/>
              <a:t>Toisen</a:t>
            </a:r>
            <a:r>
              <a:rPr lang="en-US" dirty="0"/>
              <a:t> </a:t>
            </a:r>
            <a:r>
              <a:rPr lang="en-US" dirty="0" err="1"/>
              <a:t>ihmisen</a:t>
            </a:r>
            <a:r>
              <a:rPr lang="en-US" dirty="0"/>
              <a:t> </a:t>
            </a:r>
            <a:r>
              <a:rPr lang="en-US" dirty="0" err="1"/>
              <a:t>kommunikointityylin</a:t>
            </a:r>
            <a:r>
              <a:rPr lang="en-US" dirty="0"/>
              <a:t> </a:t>
            </a:r>
            <a:r>
              <a:rPr lang="en-US" dirty="0" err="1"/>
              <a:t>voi</a:t>
            </a:r>
            <a:r>
              <a:rPr lang="en-US" dirty="0"/>
              <a:t> </a:t>
            </a:r>
            <a:r>
              <a:rPr lang="en-US" dirty="0" err="1"/>
              <a:t>tunnistaa</a:t>
            </a:r>
            <a:r>
              <a:rPr lang="en-US" dirty="0"/>
              <a:t> </a:t>
            </a:r>
            <a:r>
              <a:rPr lang="en-US" dirty="0" err="1"/>
              <a:t>tarkkailemalla</a:t>
            </a:r>
            <a:r>
              <a:rPr lang="en-US" dirty="0"/>
              <a:t> </a:t>
            </a:r>
            <a:r>
              <a:rPr lang="en-US" dirty="0" err="1"/>
              <a:t>hänen</a:t>
            </a:r>
            <a:r>
              <a:rPr lang="en-US" dirty="0"/>
              <a:t> </a:t>
            </a:r>
            <a:r>
              <a:rPr lang="en-US" dirty="0" err="1"/>
              <a:t>käyttäytymistään</a:t>
            </a:r>
            <a:r>
              <a:rPr lang="en-US" dirty="0"/>
              <a:t> </a:t>
            </a:r>
            <a:r>
              <a:rPr lang="en-US" dirty="0" err="1"/>
              <a:t>sosiaalisissa</a:t>
            </a:r>
            <a:r>
              <a:rPr lang="en-US" dirty="0"/>
              <a:t> </a:t>
            </a:r>
            <a:r>
              <a:rPr lang="en-US" dirty="0" err="1"/>
              <a:t>tilanteissa</a:t>
            </a:r>
            <a:r>
              <a:rPr lang="en-US" dirty="0"/>
              <a:t>. (</a:t>
            </a:r>
            <a:r>
              <a:rPr lang="en-US" dirty="0" err="1"/>
              <a:t>Kuva</a:t>
            </a:r>
            <a:r>
              <a:rPr lang="en-US" dirty="0"/>
              <a:t>: </a:t>
            </a:r>
            <a:r>
              <a:rPr lang="en-US" dirty="0" err="1"/>
              <a:t>Pixabay</a:t>
            </a:r>
            <a:r>
              <a:rPr lang="en-US" dirty="0"/>
              <a:t>, CC0).</a:t>
            </a:r>
          </a:p>
        </p:txBody>
      </p:sp>
      <p:sp>
        <p:nvSpPr>
          <p:cNvPr id="4" name="Dian numeron paikkamerkki 3"/>
          <p:cNvSpPr>
            <a:spLocks noGrp="1"/>
          </p:cNvSpPr>
          <p:nvPr>
            <p:ph type="sldNum" sz="quarter" idx="10"/>
          </p:nvPr>
        </p:nvSpPr>
        <p:spPr/>
        <p:txBody>
          <a:bodyPr/>
          <a:lstStyle/>
          <a:p>
            <a:fld id="{47DCECD5-85EA-4F18-9046-A4052F6D89DF}" type="slidenum">
              <a:rPr lang="fi-FI"/>
              <a:t>3</a:t>
            </a:fld>
            <a:endParaRPr lang="fi-FI"/>
          </a:p>
        </p:txBody>
      </p:sp>
    </p:spTree>
    <p:extLst>
      <p:ext uri="{BB962C8B-B14F-4D97-AF65-F5344CB8AC3E}">
        <p14:creationId xmlns:p14="http://schemas.microsoft.com/office/powerpoint/2010/main" val="13009475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b="1" dirty="0" err="1"/>
              <a:t>Vaikuttaminen</a:t>
            </a:r>
            <a:r>
              <a:rPr lang="en-US" b="1" dirty="0"/>
              <a:t> </a:t>
            </a:r>
            <a:r>
              <a:rPr lang="en-US" b="1" dirty="0" err="1"/>
              <a:t>tapahtuu</a:t>
            </a:r>
            <a:r>
              <a:rPr lang="en-US" b="1" dirty="0"/>
              <a:t> </a:t>
            </a:r>
            <a:r>
              <a:rPr lang="en-US" b="1" dirty="0" err="1"/>
              <a:t>tiedostamattomalla</a:t>
            </a:r>
            <a:r>
              <a:rPr lang="en-US" b="1" dirty="0"/>
              <a:t> </a:t>
            </a:r>
            <a:r>
              <a:rPr lang="en-US" b="1" dirty="0" err="1"/>
              <a:t>tasolla</a:t>
            </a:r>
            <a:r>
              <a:rPr lang="en-US" b="1" dirty="0"/>
              <a:t> (</a:t>
            </a:r>
            <a:r>
              <a:rPr lang="en-US" b="1" dirty="0" err="1"/>
              <a:t>tietoisku</a:t>
            </a:r>
            <a:r>
              <a:rPr lang="en-US" b="1" dirty="0"/>
              <a:t>)</a:t>
            </a:r>
          </a:p>
          <a:p>
            <a:endParaRPr lang="en-US" dirty="0"/>
          </a:p>
          <a:p>
            <a:r>
              <a:rPr lang="en-US" dirty="0" err="1"/>
              <a:t>Tietoiskussa</a:t>
            </a:r>
            <a:r>
              <a:rPr lang="en-US" dirty="0"/>
              <a:t> </a:t>
            </a:r>
            <a:r>
              <a:rPr lang="en-US" dirty="0" err="1"/>
              <a:t>mainitaan</a:t>
            </a:r>
            <a:r>
              <a:rPr lang="en-US" dirty="0"/>
              <a:t> </a:t>
            </a:r>
            <a:r>
              <a:rPr lang="en-US" dirty="0" err="1"/>
              <a:t>psykologian</a:t>
            </a:r>
            <a:r>
              <a:rPr lang="en-US" dirty="0"/>
              <a:t> ja </a:t>
            </a:r>
            <a:r>
              <a:rPr lang="en-US" dirty="0" err="1"/>
              <a:t>markkinoinnin</a:t>
            </a:r>
            <a:r>
              <a:rPr lang="en-US" dirty="0"/>
              <a:t> </a:t>
            </a:r>
            <a:r>
              <a:rPr lang="en-US" dirty="0" err="1"/>
              <a:t>professori</a:t>
            </a:r>
            <a:r>
              <a:rPr lang="en-US" dirty="0"/>
              <a:t> Robert </a:t>
            </a:r>
            <a:r>
              <a:rPr lang="en-US" dirty="0" err="1"/>
              <a:t>Cialdinin</a:t>
            </a:r>
            <a:r>
              <a:rPr lang="en-US" dirty="0"/>
              <a:t> </a:t>
            </a:r>
            <a:r>
              <a:rPr lang="en-US" dirty="0" err="1"/>
              <a:t>tutkimuksista</a:t>
            </a:r>
            <a:r>
              <a:rPr lang="en-US" dirty="0"/>
              <a:t> </a:t>
            </a:r>
            <a:r>
              <a:rPr lang="en-US" dirty="0" err="1"/>
              <a:t>vaikutusvallasta</a:t>
            </a:r>
            <a:r>
              <a:rPr lang="en-US" dirty="0"/>
              <a:t> </a:t>
            </a:r>
            <a:r>
              <a:rPr lang="en-US" dirty="0" err="1"/>
              <a:t>ihmisten</a:t>
            </a:r>
            <a:r>
              <a:rPr lang="en-US" dirty="0"/>
              <a:t> </a:t>
            </a:r>
            <a:r>
              <a:rPr lang="en-US" dirty="0" err="1"/>
              <a:t>välisessä</a:t>
            </a:r>
            <a:r>
              <a:rPr lang="en-US" dirty="0"/>
              <a:t> </a:t>
            </a:r>
            <a:r>
              <a:rPr lang="en-US" dirty="0" err="1"/>
              <a:t>vuorovaikutuksessa</a:t>
            </a:r>
            <a:r>
              <a:rPr lang="en-US" dirty="0"/>
              <a:t>. </a:t>
            </a:r>
            <a:r>
              <a:rPr lang="en-US" dirty="0" err="1"/>
              <a:t>Ohessa</a:t>
            </a:r>
            <a:r>
              <a:rPr lang="en-US" dirty="0"/>
              <a:t> </a:t>
            </a:r>
            <a:r>
              <a:rPr lang="en-US" dirty="0" err="1"/>
              <a:t>kolme</a:t>
            </a:r>
            <a:r>
              <a:rPr lang="en-US" dirty="0"/>
              <a:t> </a:t>
            </a:r>
            <a:r>
              <a:rPr lang="en-US" dirty="0" err="1"/>
              <a:t>esimerkkiä</a:t>
            </a:r>
            <a:r>
              <a:rPr lang="en-US" dirty="0"/>
              <a:t>, </a:t>
            </a:r>
            <a:r>
              <a:rPr lang="en-US" dirty="0" err="1"/>
              <a:t>kuin</a:t>
            </a:r>
            <a:r>
              <a:rPr lang="en-US" dirty="0"/>
              <a:t> </a:t>
            </a:r>
            <a:r>
              <a:rPr lang="en-US" dirty="0" err="1"/>
              <a:t>voi</a:t>
            </a:r>
            <a:r>
              <a:rPr lang="en-US" dirty="0"/>
              <a:t> </a:t>
            </a:r>
            <a:r>
              <a:rPr lang="en-US" dirty="0" err="1"/>
              <a:t>Cialdinin</a:t>
            </a:r>
            <a:r>
              <a:rPr lang="en-US" dirty="0"/>
              <a:t> </a:t>
            </a:r>
            <a:r>
              <a:rPr lang="en-US" dirty="0" err="1"/>
              <a:t>opein</a:t>
            </a:r>
            <a:r>
              <a:rPr lang="en-US" dirty="0"/>
              <a:t> </a:t>
            </a:r>
            <a:r>
              <a:rPr lang="en-US" dirty="0" err="1"/>
              <a:t>parantaa</a:t>
            </a:r>
            <a:r>
              <a:rPr lang="en-US" dirty="0"/>
              <a:t> </a:t>
            </a:r>
            <a:r>
              <a:rPr lang="en-US" dirty="0" err="1"/>
              <a:t>neuvottelumahdollisuuksiaan</a:t>
            </a:r>
            <a:r>
              <a:rPr lang="en-US" dirty="0"/>
              <a:t>. </a:t>
            </a:r>
            <a:endParaRPr lang="fi-FI" dirty="0"/>
          </a:p>
        </p:txBody>
      </p:sp>
      <p:sp>
        <p:nvSpPr>
          <p:cNvPr id="4" name="Dian numeron paikkamerkki 3"/>
          <p:cNvSpPr>
            <a:spLocks noGrp="1"/>
          </p:cNvSpPr>
          <p:nvPr>
            <p:ph type="sldNum" sz="quarter" idx="10"/>
          </p:nvPr>
        </p:nvSpPr>
        <p:spPr/>
        <p:txBody>
          <a:bodyPr/>
          <a:lstStyle/>
          <a:p>
            <a:fld id="{47DCECD5-85EA-4F18-9046-A4052F6D89DF}" type="slidenum">
              <a:rPr lang="fi-FI"/>
              <a:t>31</a:t>
            </a:fld>
            <a:endParaRPr lang="fi-FI"/>
          </a:p>
        </p:txBody>
      </p:sp>
    </p:spTree>
    <p:extLst>
      <p:ext uri="{BB962C8B-B14F-4D97-AF65-F5344CB8AC3E}">
        <p14:creationId xmlns:p14="http://schemas.microsoft.com/office/powerpoint/2010/main" val="697546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b="1" dirty="0" err="1"/>
              <a:t>Neuvottelusopimukseen</a:t>
            </a:r>
            <a:r>
              <a:rPr lang="en-US" b="1" dirty="0"/>
              <a:t> </a:t>
            </a:r>
            <a:r>
              <a:rPr lang="en-US" b="1" dirty="0" err="1"/>
              <a:t>sitoutuminen</a:t>
            </a:r>
            <a:r>
              <a:rPr lang="en-US" b="1" dirty="0"/>
              <a:t> (</a:t>
            </a:r>
            <a:r>
              <a:rPr lang="en-US" b="1" dirty="0" err="1"/>
              <a:t>tietoisku</a:t>
            </a:r>
            <a:r>
              <a:rPr lang="en-US" b="1" dirty="0"/>
              <a:t>)</a:t>
            </a:r>
          </a:p>
          <a:p>
            <a:endParaRPr lang="en-US" dirty="0"/>
          </a:p>
          <a:p>
            <a:r>
              <a:rPr lang="en-US" dirty="0" err="1"/>
              <a:t>Tietoiskun</a:t>
            </a:r>
            <a:r>
              <a:rPr lang="en-US" dirty="0"/>
              <a:t> </a:t>
            </a:r>
            <a:r>
              <a:rPr lang="en-US" dirty="0" err="1"/>
              <a:t>lopussa</a:t>
            </a:r>
            <a:r>
              <a:rPr lang="en-US" dirty="0"/>
              <a:t> </a:t>
            </a:r>
            <a:r>
              <a:rPr lang="en-US" dirty="0" err="1"/>
              <a:t>oleva</a:t>
            </a:r>
            <a:r>
              <a:rPr lang="en-US" dirty="0"/>
              <a:t> </a:t>
            </a:r>
            <a:r>
              <a:rPr lang="en-US" dirty="0" err="1"/>
              <a:t>yhteenveto</a:t>
            </a:r>
            <a:r>
              <a:rPr lang="en-US" dirty="0"/>
              <a:t> </a:t>
            </a:r>
            <a:r>
              <a:rPr lang="en-US" dirty="0" err="1"/>
              <a:t>neuvotteluun</a:t>
            </a:r>
            <a:r>
              <a:rPr lang="en-US" dirty="0"/>
              <a:t> </a:t>
            </a:r>
            <a:r>
              <a:rPr lang="en-US" dirty="0" err="1"/>
              <a:t>valmistautumisesta</a:t>
            </a:r>
            <a:r>
              <a:rPr lang="en-US" dirty="0"/>
              <a:t>.</a:t>
            </a:r>
            <a:endParaRPr lang="fi-FI" dirty="0"/>
          </a:p>
        </p:txBody>
      </p:sp>
      <p:sp>
        <p:nvSpPr>
          <p:cNvPr id="4" name="Dian numeron paikkamerkki 3"/>
          <p:cNvSpPr>
            <a:spLocks noGrp="1"/>
          </p:cNvSpPr>
          <p:nvPr>
            <p:ph type="sldNum" sz="quarter" idx="10"/>
          </p:nvPr>
        </p:nvSpPr>
        <p:spPr/>
        <p:txBody>
          <a:bodyPr/>
          <a:lstStyle/>
          <a:p>
            <a:fld id="{47DCECD5-85EA-4F18-9046-A4052F6D89DF}" type="slidenum">
              <a:rPr lang="fi-FI"/>
              <a:t>27</a:t>
            </a:fld>
            <a:endParaRPr lang="fi-FI"/>
          </a:p>
        </p:txBody>
      </p:sp>
    </p:spTree>
    <p:extLst>
      <p:ext uri="{BB962C8B-B14F-4D97-AF65-F5344CB8AC3E}">
        <p14:creationId xmlns:p14="http://schemas.microsoft.com/office/powerpoint/2010/main" val="34905762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b="1" i="0" kern="1200" dirty="0">
                <a:solidFill>
                  <a:schemeClr val="tx1"/>
                </a:solidFill>
                <a:effectLst/>
                <a:latin typeface="+mn-lt"/>
                <a:ea typeface="+mn-ea"/>
                <a:cs typeface="+mn-cs"/>
              </a:rPr>
              <a:t>Moduulin 4 Konfliktinratkaisu tavoite ja tutkimuskysymys</a:t>
            </a:r>
          </a:p>
          <a:p>
            <a:endParaRPr lang="fi-FI" sz="1200" b="1" i="0" kern="1200" dirty="0">
              <a:solidFill>
                <a:schemeClr val="tx1"/>
              </a:solidFill>
              <a:effectLst/>
              <a:latin typeface="+mn-lt"/>
              <a:ea typeface="+mn-ea"/>
              <a:cs typeface="+mn-cs"/>
            </a:endParaRPr>
          </a:p>
          <a:p>
            <a:r>
              <a:rPr lang="fi-FI" sz="1200" b="1" i="0" kern="1200" dirty="0">
                <a:solidFill>
                  <a:schemeClr val="tx1"/>
                </a:solidFill>
                <a:effectLst/>
                <a:latin typeface="+mn-lt"/>
                <a:ea typeface="+mn-ea"/>
                <a:cs typeface="+mn-cs"/>
              </a:rPr>
              <a:t>TAVOITE: oppia käsittelemään erilaisia konfliktitilanteita niin työelämässä kuin omassa arjessakin. Tämä tarkoittaa esimerkiksi kykyä tunnistaa, ehkäistä ja ratkaista konflikteja.</a:t>
            </a:r>
            <a:r>
              <a:rPr lang="fi-FI" sz="1200" b="0" i="0" kern="1200" dirty="0">
                <a:solidFill>
                  <a:schemeClr val="tx1"/>
                </a:solidFill>
                <a:effectLst/>
                <a:latin typeface="+mn-lt"/>
                <a:ea typeface="+mn-ea"/>
                <a:cs typeface="+mn-cs"/>
              </a:rPr>
              <a:t> </a:t>
            </a:r>
          </a:p>
          <a:p>
            <a:endParaRPr lang="fi-FI" sz="1200" b="0" i="0" kern="1200" dirty="0">
              <a:solidFill>
                <a:schemeClr val="tx1"/>
              </a:solidFill>
              <a:effectLst/>
              <a:latin typeface="+mn-lt"/>
              <a:ea typeface="+mn-ea"/>
              <a:cs typeface="+mn-cs"/>
            </a:endParaRPr>
          </a:p>
          <a:p>
            <a:r>
              <a:rPr lang="fi-FI" sz="1200" b="0" i="0" kern="1200" dirty="0">
                <a:solidFill>
                  <a:schemeClr val="tx1"/>
                </a:solidFill>
                <a:effectLst/>
                <a:latin typeface="+mn-lt"/>
                <a:ea typeface="+mn-ea"/>
                <a:cs typeface="+mn-cs"/>
              </a:rPr>
              <a:t>Tavoite on saavutettu, mikäli pystyy moduulin päätteeksi vastaamaan riittävän hyvin tavoitteeseen liittyvään tutkimuskysymykseen. Tarkoituksena on, että tutkimuskysymykseen vastataan jo tässä vaiheessa alustavasti oppimisprosessin lähtötilanteen kartoittamiseksi. Moduulin lopussa samaan kysymykseen vastataan uudestaan hyödyntämällä moduulin aikana opittuja asioita. </a:t>
            </a:r>
          </a:p>
          <a:p>
            <a:endParaRPr lang="fi-FI" sz="1200" b="0" i="0" kern="1200" dirty="0">
              <a:solidFill>
                <a:schemeClr val="tx1"/>
              </a:solidFill>
              <a:effectLst/>
              <a:latin typeface="+mn-lt"/>
              <a:ea typeface="+mn-ea"/>
              <a:cs typeface="+mn-cs"/>
            </a:endParaRPr>
          </a:p>
          <a:p>
            <a:r>
              <a:rPr lang="fi-FI" sz="1200" b="1" i="0" kern="1200" dirty="0">
                <a:solidFill>
                  <a:schemeClr val="tx1"/>
                </a:solidFill>
                <a:effectLst/>
                <a:latin typeface="+mn-lt"/>
                <a:ea typeface="+mn-ea"/>
                <a:cs typeface="+mn-cs"/>
              </a:rPr>
              <a:t>TUTKIMUSKYSYMYS: Mitä erilaisten konfliktitilanteiden ratkaisemiseksi voidaan tehdä?</a:t>
            </a:r>
            <a:r>
              <a:rPr lang="fi-FI" sz="1200" b="0" i="0" kern="1200" dirty="0">
                <a:solidFill>
                  <a:schemeClr val="tx1"/>
                </a:solidFill>
                <a:effectLst/>
                <a:latin typeface="+mn-lt"/>
                <a:ea typeface="+mn-ea"/>
                <a:cs typeface="+mn-cs"/>
              </a:rPr>
              <a:t> </a:t>
            </a:r>
            <a:endParaRPr lang="fi-FI" dirty="0"/>
          </a:p>
        </p:txBody>
      </p:sp>
      <p:sp>
        <p:nvSpPr>
          <p:cNvPr id="4" name="Dian numeron paikkamerkki 3"/>
          <p:cNvSpPr>
            <a:spLocks noGrp="1"/>
          </p:cNvSpPr>
          <p:nvPr>
            <p:ph type="sldNum" sz="quarter" idx="10"/>
          </p:nvPr>
        </p:nvSpPr>
        <p:spPr/>
        <p:txBody>
          <a:bodyPr/>
          <a:lstStyle/>
          <a:p>
            <a:fld id="{47DCECD5-85EA-4F18-9046-A4052F6D89DF}" type="slidenum">
              <a:rPr lang="fi-FI" smtClean="0"/>
              <a:t>32</a:t>
            </a:fld>
            <a:endParaRPr lang="fi-FI"/>
          </a:p>
        </p:txBody>
      </p:sp>
    </p:spTree>
    <p:extLst>
      <p:ext uri="{BB962C8B-B14F-4D97-AF65-F5344CB8AC3E}">
        <p14:creationId xmlns:p14="http://schemas.microsoft.com/office/powerpoint/2010/main" val="23462750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1" dirty="0"/>
              <a:t>Konfliktinratkaisu (johdanto)</a:t>
            </a:r>
          </a:p>
        </p:txBody>
      </p:sp>
      <p:sp>
        <p:nvSpPr>
          <p:cNvPr id="4" name="Dian numeron paikkamerkki 3"/>
          <p:cNvSpPr>
            <a:spLocks noGrp="1"/>
          </p:cNvSpPr>
          <p:nvPr>
            <p:ph type="sldNum" sz="quarter" idx="10"/>
          </p:nvPr>
        </p:nvSpPr>
        <p:spPr/>
        <p:txBody>
          <a:bodyPr/>
          <a:lstStyle/>
          <a:p>
            <a:fld id="{47DCECD5-85EA-4F18-9046-A4052F6D89DF}" type="slidenum">
              <a:rPr lang="fi-FI" smtClean="0"/>
              <a:t>33</a:t>
            </a:fld>
            <a:endParaRPr lang="fi-FI"/>
          </a:p>
        </p:txBody>
      </p:sp>
    </p:spTree>
    <p:extLst>
      <p:ext uri="{BB962C8B-B14F-4D97-AF65-F5344CB8AC3E}">
        <p14:creationId xmlns:p14="http://schemas.microsoft.com/office/powerpoint/2010/main" val="33517967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1" dirty="0"/>
              <a:t>Konfliktinratkaisu (johdanto)</a:t>
            </a:r>
          </a:p>
        </p:txBody>
      </p:sp>
      <p:sp>
        <p:nvSpPr>
          <p:cNvPr id="4" name="Dian numeron paikkamerkki 3"/>
          <p:cNvSpPr>
            <a:spLocks noGrp="1"/>
          </p:cNvSpPr>
          <p:nvPr>
            <p:ph type="sldNum" sz="quarter" idx="10"/>
          </p:nvPr>
        </p:nvSpPr>
        <p:spPr/>
        <p:txBody>
          <a:bodyPr/>
          <a:lstStyle/>
          <a:p>
            <a:fld id="{47DCECD5-85EA-4F18-9046-A4052F6D89DF}" type="slidenum">
              <a:rPr lang="fi-FI" smtClean="0"/>
              <a:t>34</a:t>
            </a:fld>
            <a:endParaRPr lang="fi-FI"/>
          </a:p>
        </p:txBody>
      </p:sp>
    </p:spTree>
    <p:extLst>
      <p:ext uri="{BB962C8B-B14F-4D97-AF65-F5344CB8AC3E}">
        <p14:creationId xmlns:p14="http://schemas.microsoft.com/office/powerpoint/2010/main" val="10610390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b="1" u="sng" dirty="0" err="1"/>
              <a:t>Moduulin</a:t>
            </a:r>
            <a:r>
              <a:rPr lang="en-US" b="1" u="sng" dirty="0"/>
              <a:t> 5. </a:t>
            </a:r>
            <a:r>
              <a:rPr lang="en-US" b="1" u="sng" dirty="0" err="1"/>
              <a:t>Vuorovaikutteinen</a:t>
            </a:r>
            <a:r>
              <a:rPr lang="en-US" b="1" u="sng" dirty="0"/>
              <a:t> </a:t>
            </a:r>
            <a:r>
              <a:rPr lang="en-US" b="1" u="sng" dirty="0" err="1"/>
              <a:t>työnhaku</a:t>
            </a:r>
            <a:r>
              <a:rPr lang="en-US" b="1" u="sng" dirty="0"/>
              <a:t> </a:t>
            </a:r>
            <a:r>
              <a:rPr lang="en-US" b="1" u="sng" dirty="0" err="1"/>
              <a:t>tavoite</a:t>
            </a:r>
            <a:r>
              <a:rPr lang="en-US" b="1" u="sng" dirty="0"/>
              <a:t> ja </a:t>
            </a:r>
            <a:r>
              <a:rPr lang="en-US" b="1" u="sng" dirty="0" err="1"/>
              <a:t>tutkimuskysymys</a:t>
            </a:r>
            <a:r>
              <a:rPr lang="en-US" b="1" u="sng" dirty="0"/>
              <a:t>.</a:t>
            </a:r>
          </a:p>
          <a:p>
            <a:endParaRPr lang="en-US" dirty="0"/>
          </a:p>
          <a:p>
            <a:r>
              <a:rPr lang="fi-FI" sz="1200" b="1" i="0" kern="1200" dirty="0">
                <a:solidFill>
                  <a:schemeClr val="tx1"/>
                </a:solidFill>
                <a:effectLst/>
                <a:latin typeface="+mn-lt"/>
                <a:ea typeface="+mn-ea"/>
                <a:cs typeface="+mn-cs"/>
              </a:rPr>
              <a:t>TAVOITE: Oppia oman työuran merkityksestä sekä suhtautumaan siihen tavoitteellisesti ja realistisesti. Lisäksi opitaan konkreettisia keinoja, jotka auttavat menestymään työnhaussa.</a:t>
            </a:r>
            <a:r>
              <a:rPr lang="fi-FI" sz="1200" b="0" i="0" kern="1200" dirty="0">
                <a:solidFill>
                  <a:schemeClr val="tx1"/>
                </a:solidFill>
                <a:effectLst/>
                <a:latin typeface="+mn-lt"/>
                <a:ea typeface="+mn-ea"/>
                <a:cs typeface="+mn-cs"/>
              </a:rPr>
              <a:t> </a:t>
            </a:r>
          </a:p>
          <a:p>
            <a:endParaRPr lang="fi-FI" sz="1200" b="0" i="0" kern="1200" dirty="0">
              <a:solidFill>
                <a:schemeClr val="tx1"/>
              </a:solidFill>
              <a:effectLst/>
              <a:latin typeface="+mn-lt"/>
              <a:ea typeface="+mn-ea"/>
              <a:cs typeface="+mn-cs"/>
            </a:endParaRPr>
          </a:p>
          <a:p>
            <a:r>
              <a:rPr lang="fi-FI" sz="1200" b="0" i="0" kern="1200" dirty="0">
                <a:solidFill>
                  <a:schemeClr val="tx1"/>
                </a:solidFill>
                <a:effectLst/>
                <a:latin typeface="+mn-lt"/>
                <a:ea typeface="+mn-ea"/>
                <a:cs typeface="+mn-cs"/>
              </a:rPr>
              <a:t>Tavoite on saavutettu, mikäli pystyy moduulin päätteeksi vastaamaan riittävän hyvin tavoitteeseen liittyvään tutkimuskysymykseen. Tarkoituksena on, että tutkimuskysymykseen vastataan jo tässä vaiheessa alustavasti oppimisprosessin lähtötilanteen kartoittamiseksi. Moduulin lopussa samaan kysymykseen vastataan uudestaan hyödyntämällä moduulin aikana opittuja asioita. </a:t>
            </a:r>
          </a:p>
          <a:p>
            <a:endParaRPr lang="fi-FI" sz="1200" b="0" i="0" kern="1200" dirty="0">
              <a:solidFill>
                <a:schemeClr val="tx1"/>
              </a:solidFill>
              <a:effectLst/>
              <a:latin typeface="+mn-lt"/>
              <a:ea typeface="+mn-ea"/>
              <a:cs typeface="+mn-cs"/>
            </a:endParaRPr>
          </a:p>
          <a:p>
            <a:r>
              <a:rPr lang="fi-FI" sz="1200" b="1" i="0" kern="1200" dirty="0">
                <a:solidFill>
                  <a:schemeClr val="tx1"/>
                </a:solidFill>
                <a:effectLst/>
                <a:latin typeface="+mn-lt"/>
                <a:ea typeface="+mn-ea"/>
                <a:cs typeface="+mn-cs"/>
              </a:rPr>
              <a:t>TUTKIMUSKYSYMYS: Miten menestyä työnhakijana onnistuneen vuorovaikutuksen kautta?</a:t>
            </a:r>
            <a:endParaRPr lang="en-US" dirty="0"/>
          </a:p>
        </p:txBody>
      </p:sp>
      <p:sp>
        <p:nvSpPr>
          <p:cNvPr id="4" name="Dian numeron paikkamerkki 3"/>
          <p:cNvSpPr>
            <a:spLocks noGrp="1"/>
          </p:cNvSpPr>
          <p:nvPr>
            <p:ph type="sldNum" sz="quarter" idx="10"/>
          </p:nvPr>
        </p:nvSpPr>
        <p:spPr/>
        <p:txBody>
          <a:bodyPr/>
          <a:lstStyle/>
          <a:p>
            <a:fld id="{47DCECD5-85EA-4F18-9046-A4052F6D89DF}" type="slidenum">
              <a:rPr lang="fi-FI"/>
              <a:t>34</a:t>
            </a:fld>
            <a:endParaRPr lang="fi-FI"/>
          </a:p>
        </p:txBody>
      </p:sp>
    </p:spTree>
    <p:extLst>
      <p:ext uri="{BB962C8B-B14F-4D97-AF65-F5344CB8AC3E}">
        <p14:creationId xmlns:p14="http://schemas.microsoft.com/office/powerpoint/2010/main" val="21189984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b="1" dirty="0" err="1"/>
              <a:t>Työnhaku</a:t>
            </a:r>
            <a:r>
              <a:rPr lang="en-US" b="1" dirty="0"/>
              <a:t> on </a:t>
            </a:r>
            <a:r>
              <a:rPr lang="en-US" b="1" dirty="0" err="1"/>
              <a:t>taito</a:t>
            </a:r>
            <a:r>
              <a:rPr lang="en-US" b="1" dirty="0"/>
              <a:t> (</a:t>
            </a:r>
            <a:r>
              <a:rPr lang="en-US" b="1" dirty="0" err="1"/>
              <a:t>johdanto</a:t>
            </a:r>
            <a:r>
              <a:rPr lang="en-US" b="1" dirty="0"/>
              <a:t>)</a:t>
            </a:r>
          </a:p>
          <a:p>
            <a:endParaRPr lang="en-US" dirty="0"/>
          </a:p>
          <a:p>
            <a:r>
              <a:rPr lang="en-US" dirty="0" err="1"/>
              <a:t>Tiivistelmä</a:t>
            </a:r>
            <a:r>
              <a:rPr lang="en-US" dirty="0"/>
              <a:t> </a:t>
            </a:r>
            <a:r>
              <a:rPr lang="en-US" dirty="0" err="1"/>
              <a:t>tietoiskusta</a:t>
            </a:r>
            <a:r>
              <a:rPr lang="en-US" dirty="0"/>
              <a:t>, </a:t>
            </a:r>
            <a:r>
              <a:rPr lang="en-US" dirty="0" err="1"/>
              <a:t>jossa</a:t>
            </a:r>
            <a:r>
              <a:rPr lang="en-US" dirty="0"/>
              <a:t> </a:t>
            </a:r>
            <a:r>
              <a:rPr lang="en-US" dirty="0" err="1"/>
              <a:t>käydään</a:t>
            </a:r>
            <a:r>
              <a:rPr lang="en-US" dirty="0"/>
              <a:t> </a:t>
            </a:r>
            <a:r>
              <a:rPr lang="en-US" dirty="0" err="1"/>
              <a:t>läpi</a:t>
            </a:r>
            <a:r>
              <a:rPr lang="en-US" dirty="0"/>
              <a:t>, </a:t>
            </a:r>
            <a:r>
              <a:rPr lang="en-US" dirty="0" err="1"/>
              <a:t>niten</a:t>
            </a:r>
            <a:r>
              <a:rPr lang="en-US" dirty="0"/>
              <a:t> </a:t>
            </a:r>
            <a:r>
              <a:rPr lang="en-US" dirty="0" err="1"/>
              <a:t>kaupallista</a:t>
            </a:r>
            <a:r>
              <a:rPr lang="en-US" dirty="0"/>
              <a:t> </a:t>
            </a:r>
            <a:r>
              <a:rPr lang="en-US" dirty="0" err="1"/>
              <a:t>osaamista</a:t>
            </a:r>
            <a:r>
              <a:rPr lang="en-US" dirty="0"/>
              <a:t> </a:t>
            </a:r>
            <a:r>
              <a:rPr lang="en-US" dirty="0" err="1"/>
              <a:t>voi</a:t>
            </a:r>
            <a:r>
              <a:rPr lang="en-US" dirty="0"/>
              <a:t> </a:t>
            </a:r>
            <a:r>
              <a:rPr lang="en-US" dirty="0" err="1"/>
              <a:t>hyödyntää</a:t>
            </a:r>
            <a:r>
              <a:rPr lang="en-US" dirty="0"/>
              <a:t> </a:t>
            </a:r>
            <a:r>
              <a:rPr lang="en-US" dirty="0" err="1"/>
              <a:t>työnhaussa</a:t>
            </a:r>
            <a:r>
              <a:rPr lang="en-US" dirty="0"/>
              <a:t>.</a:t>
            </a:r>
            <a:endParaRPr lang="fi-FI" dirty="0"/>
          </a:p>
        </p:txBody>
      </p:sp>
      <p:sp>
        <p:nvSpPr>
          <p:cNvPr id="4" name="Dian numeron paikkamerkki 3"/>
          <p:cNvSpPr>
            <a:spLocks noGrp="1"/>
          </p:cNvSpPr>
          <p:nvPr>
            <p:ph type="sldNum" sz="quarter" idx="10"/>
          </p:nvPr>
        </p:nvSpPr>
        <p:spPr/>
        <p:txBody>
          <a:bodyPr/>
          <a:lstStyle/>
          <a:p>
            <a:fld id="{47DCECD5-85EA-4F18-9046-A4052F6D89DF}" type="slidenum">
              <a:rPr lang="fi-FI"/>
              <a:t>35</a:t>
            </a:fld>
            <a:endParaRPr lang="fi-FI"/>
          </a:p>
        </p:txBody>
      </p:sp>
    </p:spTree>
    <p:extLst>
      <p:ext uri="{BB962C8B-B14F-4D97-AF65-F5344CB8AC3E}">
        <p14:creationId xmlns:p14="http://schemas.microsoft.com/office/powerpoint/2010/main" val="29535998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b="1" dirty="0" err="1"/>
              <a:t>Näin</a:t>
            </a:r>
            <a:r>
              <a:rPr lang="en-US" b="1" dirty="0"/>
              <a:t> </a:t>
            </a:r>
            <a:r>
              <a:rPr lang="en-US" b="1" dirty="0" err="1"/>
              <a:t>menestyt</a:t>
            </a:r>
            <a:r>
              <a:rPr lang="en-US" b="1" dirty="0"/>
              <a:t> </a:t>
            </a:r>
            <a:r>
              <a:rPr lang="en-US" b="1" dirty="0" err="1"/>
              <a:t>työelämässä</a:t>
            </a:r>
            <a:r>
              <a:rPr lang="en-US" b="1" dirty="0"/>
              <a:t> (</a:t>
            </a:r>
            <a:r>
              <a:rPr lang="en-US" b="1" dirty="0" err="1"/>
              <a:t>tietoisku</a:t>
            </a:r>
            <a:r>
              <a:rPr lang="en-US" b="1" dirty="0"/>
              <a:t>)</a:t>
            </a:r>
          </a:p>
          <a:p>
            <a:endParaRPr lang="en-US" dirty="0"/>
          </a:p>
          <a:p>
            <a:r>
              <a:rPr lang="en-US" dirty="0" err="1"/>
              <a:t>Oheiset</a:t>
            </a:r>
            <a:r>
              <a:rPr lang="en-US" dirty="0"/>
              <a:t> </a:t>
            </a:r>
            <a:r>
              <a:rPr lang="en-US" dirty="0" err="1"/>
              <a:t>näkemykset</a:t>
            </a:r>
            <a:r>
              <a:rPr lang="en-US" dirty="0"/>
              <a:t> </a:t>
            </a:r>
            <a:r>
              <a:rPr lang="en-US" dirty="0" err="1"/>
              <a:t>perustuvat</a:t>
            </a:r>
            <a:r>
              <a:rPr lang="en-US" dirty="0"/>
              <a:t> </a:t>
            </a:r>
            <a:r>
              <a:rPr lang="en-US" dirty="0" err="1"/>
              <a:t>tietoiskussa</a:t>
            </a:r>
            <a:r>
              <a:rPr lang="en-US" dirty="0"/>
              <a:t> </a:t>
            </a:r>
            <a:r>
              <a:rPr lang="en-US" dirty="0" err="1"/>
              <a:t>olevaan</a:t>
            </a:r>
            <a:r>
              <a:rPr lang="en-US" dirty="0"/>
              <a:t> Lidl Suomi </a:t>
            </a:r>
            <a:r>
              <a:rPr lang="en-US" dirty="0" err="1"/>
              <a:t>Ky:n</a:t>
            </a:r>
            <a:r>
              <a:rPr lang="en-US" dirty="0"/>
              <a:t> </a:t>
            </a:r>
            <a:r>
              <a:rPr lang="en-US" dirty="0" err="1"/>
              <a:t>rekrytointipäällikön</a:t>
            </a:r>
            <a:r>
              <a:rPr lang="en-US" dirty="0"/>
              <a:t> </a:t>
            </a:r>
            <a:r>
              <a:rPr lang="en-US" dirty="0" err="1"/>
              <a:t>näkemyksiin</a:t>
            </a:r>
            <a:r>
              <a:rPr lang="en-US" dirty="0"/>
              <a:t>. </a:t>
            </a:r>
            <a:endParaRPr lang="fi-FI" dirty="0"/>
          </a:p>
        </p:txBody>
      </p:sp>
      <p:sp>
        <p:nvSpPr>
          <p:cNvPr id="4" name="Dian numeron paikkamerkki 3"/>
          <p:cNvSpPr>
            <a:spLocks noGrp="1"/>
          </p:cNvSpPr>
          <p:nvPr>
            <p:ph type="sldNum" sz="quarter" idx="10"/>
          </p:nvPr>
        </p:nvSpPr>
        <p:spPr/>
        <p:txBody>
          <a:bodyPr/>
          <a:lstStyle/>
          <a:p>
            <a:fld id="{47DCECD5-85EA-4F18-9046-A4052F6D89DF}" type="slidenum">
              <a:rPr lang="fi-FI"/>
              <a:t>36</a:t>
            </a:fld>
            <a:endParaRPr lang="fi-FI"/>
          </a:p>
        </p:txBody>
      </p:sp>
    </p:spTree>
    <p:extLst>
      <p:ext uri="{BB962C8B-B14F-4D97-AF65-F5344CB8AC3E}">
        <p14:creationId xmlns:p14="http://schemas.microsoft.com/office/powerpoint/2010/main" val="37016914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b="1" dirty="0" err="1"/>
              <a:t>Näin</a:t>
            </a:r>
            <a:r>
              <a:rPr lang="en-US" b="1" dirty="0"/>
              <a:t> </a:t>
            </a:r>
            <a:r>
              <a:rPr lang="en-US" b="1" dirty="0" err="1"/>
              <a:t>menestyt</a:t>
            </a:r>
            <a:r>
              <a:rPr lang="en-US" b="1" dirty="0"/>
              <a:t> </a:t>
            </a:r>
            <a:r>
              <a:rPr lang="en-US" b="1" dirty="0" err="1"/>
              <a:t>työelämässä</a:t>
            </a:r>
            <a:r>
              <a:rPr lang="en-US" b="1" dirty="0"/>
              <a:t> (</a:t>
            </a:r>
            <a:r>
              <a:rPr lang="en-US" b="1" dirty="0" err="1"/>
              <a:t>tietoisku</a:t>
            </a:r>
            <a:r>
              <a:rPr lang="en-US" b="1" dirty="0"/>
              <a:t>)</a:t>
            </a:r>
          </a:p>
          <a:p>
            <a:endParaRPr lang="en-US" dirty="0"/>
          </a:p>
          <a:p>
            <a:r>
              <a:rPr lang="en-US" dirty="0" err="1"/>
              <a:t>Oheiset</a:t>
            </a:r>
            <a:r>
              <a:rPr lang="en-US" dirty="0"/>
              <a:t> </a:t>
            </a:r>
            <a:r>
              <a:rPr lang="en-US" dirty="0" err="1"/>
              <a:t>näkemykset</a:t>
            </a:r>
            <a:r>
              <a:rPr lang="en-US" dirty="0"/>
              <a:t> </a:t>
            </a:r>
            <a:r>
              <a:rPr lang="en-US" dirty="0" err="1"/>
              <a:t>perustuvat</a:t>
            </a:r>
            <a:r>
              <a:rPr lang="en-US" dirty="0"/>
              <a:t> </a:t>
            </a:r>
            <a:r>
              <a:rPr lang="en-US" dirty="0" err="1"/>
              <a:t>tietoiskussa</a:t>
            </a:r>
            <a:r>
              <a:rPr lang="en-US" dirty="0"/>
              <a:t> </a:t>
            </a:r>
            <a:r>
              <a:rPr lang="en-US" dirty="0" err="1"/>
              <a:t>olevaan</a:t>
            </a:r>
            <a:r>
              <a:rPr lang="en-US" dirty="0"/>
              <a:t> Lidl Suomi </a:t>
            </a:r>
            <a:r>
              <a:rPr lang="en-US" dirty="0" err="1"/>
              <a:t>Ky:n</a:t>
            </a:r>
            <a:r>
              <a:rPr lang="en-US" dirty="0"/>
              <a:t> </a:t>
            </a:r>
            <a:r>
              <a:rPr lang="en-US" dirty="0" err="1"/>
              <a:t>rekrytointipäällikön</a:t>
            </a:r>
            <a:r>
              <a:rPr lang="en-US" dirty="0"/>
              <a:t> </a:t>
            </a:r>
            <a:r>
              <a:rPr lang="en-US" dirty="0" err="1"/>
              <a:t>näkemyksiin</a:t>
            </a:r>
            <a:r>
              <a:rPr lang="en-US" dirty="0"/>
              <a:t>.</a:t>
            </a:r>
            <a:endParaRPr lang="fi-FI" dirty="0"/>
          </a:p>
        </p:txBody>
      </p:sp>
      <p:sp>
        <p:nvSpPr>
          <p:cNvPr id="4" name="Dian numeron paikkamerkki 3"/>
          <p:cNvSpPr>
            <a:spLocks noGrp="1"/>
          </p:cNvSpPr>
          <p:nvPr>
            <p:ph type="sldNum" sz="quarter" idx="10"/>
          </p:nvPr>
        </p:nvSpPr>
        <p:spPr/>
        <p:txBody>
          <a:bodyPr/>
          <a:lstStyle/>
          <a:p>
            <a:fld id="{47DCECD5-85EA-4F18-9046-A4052F6D89DF}" type="slidenum">
              <a:rPr lang="fi-FI"/>
              <a:t>37</a:t>
            </a:fld>
            <a:endParaRPr lang="fi-FI"/>
          </a:p>
        </p:txBody>
      </p:sp>
    </p:spTree>
    <p:extLst>
      <p:ext uri="{BB962C8B-B14F-4D97-AF65-F5344CB8AC3E}">
        <p14:creationId xmlns:p14="http://schemas.microsoft.com/office/powerpoint/2010/main" val="3002673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b="1" dirty="0" err="1"/>
              <a:t>Kommunikointityylien</a:t>
            </a:r>
            <a:r>
              <a:rPr lang="en-US" b="1" dirty="0"/>
              <a:t> </a:t>
            </a:r>
            <a:r>
              <a:rPr lang="en-US" b="1" dirty="0" err="1"/>
              <a:t>tunnistaminen</a:t>
            </a:r>
            <a:r>
              <a:rPr lang="en-US" b="1" dirty="0"/>
              <a:t> (</a:t>
            </a:r>
            <a:r>
              <a:rPr lang="en-US" b="1" dirty="0" err="1"/>
              <a:t>tietoisku</a:t>
            </a:r>
            <a:r>
              <a:rPr lang="en-US" b="1" dirty="0"/>
              <a:t>)</a:t>
            </a:r>
          </a:p>
          <a:p>
            <a:endParaRPr lang="en-US" dirty="0"/>
          </a:p>
          <a:p>
            <a:r>
              <a:rPr lang="en-US" dirty="0"/>
              <a:t>SAMI-</a:t>
            </a:r>
            <a:r>
              <a:rPr lang="en-US" dirty="0" err="1"/>
              <a:t>malli</a:t>
            </a:r>
            <a:r>
              <a:rPr lang="en-US" dirty="0"/>
              <a:t> </a:t>
            </a:r>
            <a:r>
              <a:rPr lang="en-US" dirty="0" err="1"/>
              <a:t>perustuu</a:t>
            </a:r>
            <a:r>
              <a:rPr lang="en-US" dirty="0"/>
              <a:t> </a:t>
            </a:r>
            <a:r>
              <a:rPr lang="en-US" dirty="0" err="1"/>
              <a:t>kahteen</a:t>
            </a:r>
            <a:r>
              <a:rPr lang="en-US" dirty="0"/>
              <a:t> </a:t>
            </a:r>
            <a:r>
              <a:rPr lang="en-US" dirty="0" err="1"/>
              <a:t>akseliin</a:t>
            </a:r>
            <a:r>
              <a:rPr lang="en-US" dirty="0"/>
              <a:t>, </a:t>
            </a:r>
            <a:r>
              <a:rPr lang="en-US" dirty="0" err="1"/>
              <a:t>joista</a:t>
            </a:r>
            <a:r>
              <a:rPr lang="en-US" dirty="0"/>
              <a:t> </a:t>
            </a:r>
            <a:r>
              <a:rPr lang="en-US" dirty="0" err="1"/>
              <a:t>ensimmäinen</a:t>
            </a:r>
            <a:r>
              <a:rPr lang="en-US" dirty="0"/>
              <a:t> on </a:t>
            </a:r>
            <a:r>
              <a:rPr lang="en-US" b="1" dirty="0" err="1"/>
              <a:t>vaikuttamisen</a:t>
            </a:r>
            <a:r>
              <a:rPr lang="en-US" b="1" dirty="0"/>
              <a:t> </a:t>
            </a:r>
            <a:r>
              <a:rPr lang="en-US" b="1" dirty="0" err="1"/>
              <a:t>akseli</a:t>
            </a:r>
            <a:r>
              <a:rPr lang="en-US" dirty="0"/>
              <a:t>. </a:t>
            </a:r>
            <a:r>
              <a:rPr lang="en-US" dirty="0" err="1"/>
              <a:t>Vaikuttamisen</a:t>
            </a:r>
            <a:r>
              <a:rPr lang="en-US" dirty="0"/>
              <a:t> </a:t>
            </a:r>
            <a:r>
              <a:rPr lang="en-US" dirty="0" err="1"/>
              <a:t>akseli</a:t>
            </a:r>
            <a:r>
              <a:rPr lang="en-US" dirty="0"/>
              <a:t> </a:t>
            </a:r>
            <a:r>
              <a:rPr lang="en-US" dirty="0" err="1"/>
              <a:t>kuvaa</a:t>
            </a:r>
            <a:r>
              <a:rPr lang="en-US" dirty="0"/>
              <a:t> </a:t>
            </a:r>
            <a:r>
              <a:rPr lang="en-US" dirty="0" err="1"/>
              <a:t>sitä</a:t>
            </a:r>
            <a:r>
              <a:rPr lang="en-US" dirty="0"/>
              <a:t>, </a:t>
            </a:r>
            <a:r>
              <a:rPr lang="en-US" dirty="0" err="1"/>
              <a:t>kuinka</a:t>
            </a:r>
            <a:r>
              <a:rPr lang="en-US" dirty="0"/>
              <a:t> </a:t>
            </a:r>
            <a:r>
              <a:rPr lang="en-US" dirty="0" err="1"/>
              <a:t>ihminen</a:t>
            </a:r>
            <a:r>
              <a:rPr lang="en-US" dirty="0"/>
              <a:t> </a:t>
            </a:r>
            <a:r>
              <a:rPr lang="en-US" dirty="0" err="1"/>
              <a:t>pyrkii</a:t>
            </a:r>
            <a:r>
              <a:rPr lang="en-US" dirty="0"/>
              <a:t> </a:t>
            </a:r>
            <a:r>
              <a:rPr lang="en-US" dirty="0" err="1"/>
              <a:t>vaikuttamaan</a:t>
            </a:r>
            <a:r>
              <a:rPr lang="en-US" dirty="0"/>
              <a:t> </a:t>
            </a:r>
            <a:r>
              <a:rPr lang="en-US" dirty="0" err="1"/>
              <a:t>toiseen</a:t>
            </a:r>
            <a:r>
              <a:rPr lang="en-US" dirty="0"/>
              <a:t> </a:t>
            </a:r>
            <a:r>
              <a:rPr lang="en-US" dirty="0" err="1"/>
              <a:t>ihmiseen</a:t>
            </a:r>
            <a:r>
              <a:rPr lang="en-US" dirty="0"/>
              <a:t>. </a:t>
            </a:r>
            <a:r>
              <a:rPr lang="en-US" dirty="0" err="1"/>
              <a:t>Toiset</a:t>
            </a:r>
            <a:r>
              <a:rPr lang="en-US" dirty="0"/>
              <a:t> </a:t>
            </a:r>
            <a:r>
              <a:rPr lang="en-US" dirty="0" err="1"/>
              <a:t>pyrkivät</a:t>
            </a:r>
            <a:r>
              <a:rPr lang="en-US" dirty="0"/>
              <a:t> </a:t>
            </a:r>
            <a:r>
              <a:rPr lang="en-US" dirty="0" err="1"/>
              <a:t>vaikuttamaan</a:t>
            </a:r>
            <a:r>
              <a:rPr lang="en-US" dirty="0"/>
              <a:t> </a:t>
            </a:r>
            <a:r>
              <a:rPr lang="en-US" dirty="0" err="1"/>
              <a:t>puhumalla</a:t>
            </a:r>
            <a:r>
              <a:rPr lang="en-US" dirty="0"/>
              <a:t> ja </a:t>
            </a:r>
            <a:r>
              <a:rPr lang="en-US" dirty="0" err="1"/>
              <a:t>kertomalla</a:t>
            </a:r>
            <a:r>
              <a:rPr lang="en-US" dirty="0"/>
              <a:t>, </a:t>
            </a:r>
            <a:r>
              <a:rPr lang="en-US" dirty="0" err="1"/>
              <a:t>kun</a:t>
            </a:r>
            <a:r>
              <a:rPr lang="en-US" dirty="0"/>
              <a:t> </a:t>
            </a:r>
            <a:r>
              <a:rPr lang="en-US" dirty="0" err="1"/>
              <a:t>taas</a:t>
            </a:r>
            <a:r>
              <a:rPr lang="en-US" dirty="0"/>
              <a:t> </a:t>
            </a:r>
            <a:r>
              <a:rPr lang="en-US" dirty="0" err="1"/>
              <a:t>toiset</a:t>
            </a:r>
            <a:r>
              <a:rPr lang="en-US" dirty="0"/>
              <a:t> </a:t>
            </a:r>
            <a:r>
              <a:rPr lang="en-US" dirty="0" err="1"/>
              <a:t>kysymällä</a:t>
            </a:r>
            <a:r>
              <a:rPr lang="en-US" dirty="0"/>
              <a:t> ja </a:t>
            </a:r>
            <a:r>
              <a:rPr lang="en-US" dirty="0" err="1"/>
              <a:t>kuuntelemalla</a:t>
            </a:r>
            <a:r>
              <a:rPr lang="en-US" dirty="0"/>
              <a:t>.</a:t>
            </a:r>
          </a:p>
        </p:txBody>
      </p:sp>
      <p:sp>
        <p:nvSpPr>
          <p:cNvPr id="4" name="Dian numeron paikkamerkki 3"/>
          <p:cNvSpPr>
            <a:spLocks noGrp="1"/>
          </p:cNvSpPr>
          <p:nvPr>
            <p:ph type="sldNum" sz="quarter" idx="10"/>
          </p:nvPr>
        </p:nvSpPr>
        <p:spPr/>
        <p:txBody>
          <a:bodyPr/>
          <a:lstStyle/>
          <a:p>
            <a:fld id="{47DCECD5-85EA-4F18-9046-A4052F6D89DF}" type="slidenum">
              <a:rPr lang="fi-FI"/>
              <a:t>4</a:t>
            </a:fld>
            <a:endParaRPr lang="fi-FI"/>
          </a:p>
        </p:txBody>
      </p:sp>
    </p:spTree>
    <p:extLst>
      <p:ext uri="{BB962C8B-B14F-4D97-AF65-F5344CB8AC3E}">
        <p14:creationId xmlns:p14="http://schemas.microsoft.com/office/powerpoint/2010/main" val="2130714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a:t>Kommunikointityylien</a:t>
            </a:r>
            <a:r>
              <a:rPr lang="en-US" b="1" dirty="0"/>
              <a:t> </a:t>
            </a:r>
            <a:r>
              <a:rPr lang="en-US" b="1" dirty="0" err="1"/>
              <a:t>tunnistaminen</a:t>
            </a:r>
            <a:r>
              <a:rPr lang="en-US" b="1" dirty="0"/>
              <a:t> (</a:t>
            </a:r>
            <a:r>
              <a:rPr lang="en-US" b="1" dirty="0" err="1"/>
              <a:t>tietoisku</a:t>
            </a:r>
            <a:r>
              <a:rPr lang="en-US" b="1" dirty="0"/>
              <a:t>)</a:t>
            </a:r>
            <a:endParaRPr lang="en-US" dirty="0"/>
          </a:p>
          <a:p>
            <a:endParaRPr lang="en-US" dirty="0"/>
          </a:p>
          <a:p>
            <a:r>
              <a:rPr lang="en-US" dirty="0"/>
              <a:t>SAMI –</a:t>
            </a:r>
            <a:r>
              <a:rPr lang="en-US" dirty="0" err="1"/>
              <a:t>malliin</a:t>
            </a:r>
            <a:r>
              <a:rPr lang="en-US" dirty="0"/>
              <a:t> </a:t>
            </a:r>
            <a:r>
              <a:rPr lang="en-US" dirty="0" err="1"/>
              <a:t>liittyvä</a:t>
            </a:r>
            <a:r>
              <a:rPr lang="en-US" dirty="0"/>
              <a:t> </a:t>
            </a:r>
            <a:r>
              <a:rPr lang="en-US" dirty="0" err="1"/>
              <a:t>toinen</a:t>
            </a:r>
            <a:r>
              <a:rPr lang="en-US" dirty="0"/>
              <a:t> </a:t>
            </a:r>
            <a:r>
              <a:rPr lang="en-US" dirty="0" err="1"/>
              <a:t>akseli</a:t>
            </a:r>
            <a:r>
              <a:rPr lang="en-US" dirty="0"/>
              <a:t> on </a:t>
            </a:r>
            <a:r>
              <a:rPr lang="en-US" b="1" dirty="0" err="1"/>
              <a:t>tunneakseli</a:t>
            </a:r>
            <a:r>
              <a:rPr lang="en-US" b="1" dirty="0"/>
              <a:t>,</a:t>
            </a:r>
            <a:r>
              <a:rPr lang="en-US" dirty="0"/>
              <a:t> </a:t>
            </a:r>
            <a:r>
              <a:rPr lang="en-US" dirty="0" err="1"/>
              <a:t>joka</a:t>
            </a:r>
            <a:r>
              <a:rPr lang="en-US" dirty="0"/>
              <a:t> </a:t>
            </a:r>
            <a:r>
              <a:rPr lang="en-US" dirty="0" err="1"/>
              <a:t>kuvaa</a:t>
            </a:r>
            <a:r>
              <a:rPr lang="en-US" dirty="0"/>
              <a:t> </a:t>
            </a:r>
            <a:r>
              <a:rPr lang="en-US" dirty="0" err="1"/>
              <a:t>sitä</a:t>
            </a:r>
            <a:r>
              <a:rPr lang="en-US" dirty="0"/>
              <a:t>, </a:t>
            </a:r>
            <a:r>
              <a:rPr lang="en-US" dirty="0" err="1"/>
              <a:t>miten</a:t>
            </a:r>
            <a:r>
              <a:rPr lang="en-US" dirty="0"/>
              <a:t> </a:t>
            </a:r>
            <a:r>
              <a:rPr lang="en-US" dirty="0" err="1"/>
              <a:t>ihminen</a:t>
            </a:r>
            <a:r>
              <a:rPr lang="en-US" dirty="0"/>
              <a:t> </a:t>
            </a:r>
            <a:r>
              <a:rPr lang="en-US" dirty="0" err="1"/>
              <a:t>näyttää</a:t>
            </a:r>
            <a:r>
              <a:rPr lang="en-US" dirty="0"/>
              <a:t> </a:t>
            </a:r>
            <a:r>
              <a:rPr lang="en-US" dirty="0" err="1"/>
              <a:t>tunteitaan</a:t>
            </a:r>
            <a:r>
              <a:rPr lang="en-US" dirty="0"/>
              <a:t>.  </a:t>
            </a:r>
            <a:r>
              <a:rPr lang="en-US" dirty="0" err="1"/>
              <a:t>Tunneakselin</a:t>
            </a:r>
            <a:r>
              <a:rPr lang="en-US" dirty="0"/>
              <a:t> </a:t>
            </a:r>
            <a:r>
              <a:rPr lang="en-US" dirty="0" err="1"/>
              <a:t>ääripäät</a:t>
            </a:r>
            <a:r>
              <a:rPr lang="en-US" dirty="0"/>
              <a:t> </a:t>
            </a:r>
            <a:r>
              <a:rPr lang="en-US" dirty="0" err="1"/>
              <a:t>ovat</a:t>
            </a:r>
            <a:r>
              <a:rPr lang="en-US" dirty="0"/>
              <a:t> </a:t>
            </a:r>
            <a:r>
              <a:rPr lang="en-US" dirty="0" err="1"/>
              <a:t>henkilö</a:t>
            </a:r>
            <a:r>
              <a:rPr lang="en-US" dirty="0"/>
              <a:t>, </a:t>
            </a:r>
            <a:r>
              <a:rPr lang="en-US" dirty="0" err="1"/>
              <a:t>joka</a:t>
            </a:r>
            <a:r>
              <a:rPr lang="en-US" dirty="0"/>
              <a:t> </a:t>
            </a:r>
            <a:r>
              <a:rPr lang="en-US" dirty="0" err="1"/>
              <a:t>kontrolloi</a:t>
            </a:r>
            <a:r>
              <a:rPr lang="en-US" dirty="0"/>
              <a:t> </a:t>
            </a:r>
            <a:r>
              <a:rPr lang="en-US" dirty="0" err="1"/>
              <a:t>tunteitaan</a:t>
            </a:r>
            <a:r>
              <a:rPr lang="en-US" dirty="0"/>
              <a:t>, ja </a:t>
            </a:r>
            <a:r>
              <a:rPr lang="en-US" dirty="0" err="1"/>
              <a:t>henkilö</a:t>
            </a:r>
            <a:r>
              <a:rPr lang="en-US" dirty="0"/>
              <a:t>, </a:t>
            </a:r>
            <a:r>
              <a:rPr lang="en-US" dirty="0" err="1"/>
              <a:t>joka</a:t>
            </a:r>
            <a:r>
              <a:rPr lang="en-US" dirty="0"/>
              <a:t> </a:t>
            </a:r>
            <a:r>
              <a:rPr lang="en-US" dirty="0" err="1"/>
              <a:t>näyttää</a:t>
            </a:r>
            <a:r>
              <a:rPr lang="en-US" dirty="0"/>
              <a:t> </a:t>
            </a:r>
            <a:r>
              <a:rPr lang="en-US" dirty="0" err="1"/>
              <a:t>tunteensa</a:t>
            </a:r>
            <a:r>
              <a:rPr lang="en-US" dirty="0"/>
              <a:t> </a:t>
            </a:r>
            <a:r>
              <a:rPr lang="en-US" dirty="0" err="1"/>
              <a:t>avoimesti</a:t>
            </a:r>
            <a:r>
              <a:rPr lang="en-US" dirty="0"/>
              <a:t>. On </a:t>
            </a:r>
            <a:r>
              <a:rPr lang="en-US" dirty="0" err="1"/>
              <a:t>hyvä</a:t>
            </a:r>
            <a:r>
              <a:rPr lang="en-US" dirty="0"/>
              <a:t> </a:t>
            </a:r>
            <a:r>
              <a:rPr lang="en-US" dirty="0" err="1"/>
              <a:t>huomata</a:t>
            </a:r>
            <a:r>
              <a:rPr lang="en-US" dirty="0"/>
              <a:t>, </a:t>
            </a:r>
            <a:r>
              <a:rPr lang="en-US" dirty="0" err="1"/>
              <a:t>että</a:t>
            </a:r>
            <a:r>
              <a:rPr lang="en-US" dirty="0"/>
              <a:t> </a:t>
            </a:r>
            <a:r>
              <a:rPr lang="en-US" dirty="0" err="1"/>
              <a:t>kummassakin</a:t>
            </a:r>
            <a:r>
              <a:rPr lang="en-US" dirty="0"/>
              <a:t> </a:t>
            </a:r>
            <a:r>
              <a:rPr lang="en-US" dirty="0" err="1"/>
              <a:t>tapauksessa</a:t>
            </a:r>
            <a:r>
              <a:rPr lang="en-US" dirty="0"/>
              <a:t> </a:t>
            </a:r>
            <a:r>
              <a:rPr lang="en-US" dirty="0" err="1"/>
              <a:t>henkilöllä</a:t>
            </a:r>
            <a:r>
              <a:rPr lang="en-US" dirty="0"/>
              <a:t> </a:t>
            </a:r>
            <a:r>
              <a:rPr lang="en-US" dirty="0" err="1"/>
              <a:t>voi</a:t>
            </a:r>
            <a:r>
              <a:rPr lang="en-US" dirty="0"/>
              <a:t> olla </a:t>
            </a:r>
            <a:r>
              <a:rPr lang="en-US" dirty="0" err="1"/>
              <a:t>paljon</a:t>
            </a:r>
            <a:r>
              <a:rPr lang="en-US" dirty="0"/>
              <a:t> </a:t>
            </a:r>
            <a:r>
              <a:rPr lang="en-US" dirty="0" err="1"/>
              <a:t>tunteita</a:t>
            </a:r>
            <a:r>
              <a:rPr lang="en-US" dirty="0"/>
              <a:t>, </a:t>
            </a:r>
            <a:r>
              <a:rPr lang="en-US" dirty="0" err="1"/>
              <a:t>mutta</a:t>
            </a:r>
            <a:r>
              <a:rPr lang="en-US" dirty="0"/>
              <a:t> he </a:t>
            </a:r>
            <a:r>
              <a:rPr lang="en-US" dirty="0" err="1"/>
              <a:t>näyttävät</a:t>
            </a:r>
            <a:r>
              <a:rPr lang="en-US" dirty="0"/>
              <a:t> </a:t>
            </a:r>
            <a:r>
              <a:rPr lang="en-US" dirty="0" err="1"/>
              <a:t>niitä</a:t>
            </a:r>
            <a:r>
              <a:rPr lang="en-US" dirty="0"/>
              <a:t> </a:t>
            </a:r>
            <a:r>
              <a:rPr lang="en-US" dirty="0" err="1"/>
              <a:t>eri</a:t>
            </a:r>
            <a:r>
              <a:rPr lang="en-US" dirty="0"/>
              <a:t> </a:t>
            </a:r>
            <a:r>
              <a:rPr lang="en-US" dirty="0" err="1"/>
              <a:t>tavalla</a:t>
            </a:r>
            <a:r>
              <a:rPr lang="en-US" dirty="0"/>
              <a:t>.</a:t>
            </a:r>
          </a:p>
        </p:txBody>
      </p:sp>
      <p:sp>
        <p:nvSpPr>
          <p:cNvPr id="4" name="Dian numeron paikkamerkki 3"/>
          <p:cNvSpPr>
            <a:spLocks noGrp="1"/>
          </p:cNvSpPr>
          <p:nvPr>
            <p:ph type="sldNum" sz="quarter" idx="10"/>
          </p:nvPr>
        </p:nvSpPr>
        <p:spPr/>
        <p:txBody>
          <a:bodyPr/>
          <a:lstStyle/>
          <a:p>
            <a:fld id="{47DCECD5-85EA-4F18-9046-A4052F6D89DF}" type="slidenum">
              <a:rPr lang="fi-FI"/>
              <a:t>5</a:t>
            </a:fld>
            <a:endParaRPr lang="fi-FI"/>
          </a:p>
        </p:txBody>
      </p:sp>
    </p:spTree>
    <p:extLst>
      <p:ext uri="{BB962C8B-B14F-4D97-AF65-F5344CB8AC3E}">
        <p14:creationId xmlns:p14="http://schemas.microsoft.com/office/powerpoint/2010/main" val="149586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a:t>Kommunikointityylien</a:t>
            </a:r>
            <a:r>
              <a:rPr lang="en-US" b="1" dirty="0"/>
              <a:t> </a:t>
            </a:r>
            <a:r>
              <a:rPr lang="en-US" b="1" dirty="0" err="1"/>
              <a:t>tunnistaminen</a:t>
            </a:r>
            <a:r>
              <a:rPr lang="en-US" b="1" dirty="0"/>
              <a:t> (</a:t>
            </a:r>
            <a:r>
              <a:rPr lang="en-US" b="1" dirty="0" err="1"/>
              <a:t>tietoisku</a:t>
            </a:r>
            <a:r>
              <a:rPr lang="en-US" b="1" dirty="0"/>
              <a:t>)</a:t>
            </a:r>
            <a:endParaRPr lang="en-US" dirty="0"/>
          </a:p>
          <a:p>
            <a:endParaRPr lang="en-US" dirty="0"/>
          </a:p>
          <a:p>
            <a:r>
              <a:rPr lang="en-US" dirty="0" err="1"/>
              <a:t>Kun</a:t>
            </a:r>
            <a:r>
              <a:rPr lang="en-US" dirty="0"/>
              <a:t> </a:t>
            </a:r>
            <a:r>
              <a:rPr lang="en-US" dirty="0" err="1"/>
              <a:t>aiemmin</a:t>
            </a:r>
            <a:r>
              <a:rPr lang="en-US" dirty="0"/>
              <a:t> </a:t>
            </a:r>
            <a:r>
              <a:rPr lang="en-US" dirty="0" err="1"/>
              <a:t>mainitut</a:t>
            </a:r>
            <a:r>
              <a:rPr lang="en-US" dirty="0"/>
              <a:t> </a:t>
            </a:r>
            <a:r>
              <a:rPr lang="en-US" dirty="0" err="1"/>
              <a:t>vaikuttamisen</a:t>
            </a:r>
            <a:r>
              <a:rPr lang="en-US" dirty="0"/>
              <a:t> </a:t>
            </a:r>
            <a:r>
              <a:rPr lang="en-US" dirty="0" err="1"/>
              <a:t>akseli</a:t>
            </a:r>
            <a:r>
              <a:rPr lang="en-US" dirty="0"/>
              <a:t> ja </a:t>
            </a:r>
            <a:r>
              <a:rPr lang="en-US" dirty="0" err="1"/>
              <a:t>tunneakseli</a:t>
            </a:r>
            <a:r>
              <a:rPr lang="en-US" dirty="0"/>
              <a:t> </a:t>
            </a:r>
            <a:r>
              <a:rPr lang="en-US" dirty="0" err="1"/>
              <a:t>yhdistetään</a:t>
            </a:r>
            <a:r>
              <a:rPr lang="en-US" dirty="0"/>
              <a:t>, </a:t>
            </a:r>
            <a:r>
              <a:rPr lang="en-US" dirty="0" err="1"/>
              <a:t>saadaan</a:t>
            </a:r>
            <a:r>
              <a:rPr lang="en-US" dirty="0"/>
              <a:t> </a:t>
            </a:r>
            <a:r>
              <a:rPr lang="en-US" dirty="0" err="1"/>
              <a:t>kuvassa</a:t>
            </a:r>
            <a:r>
              <a:rPr lang="en-US" dirty="0"/>
              <a:t> </a:t>
            </a:r>
            <a:r>
              <a:rPr lang="en-US" dirty="0" err="1"/>
              <a:t>näkyvä</a:t>
            </a:r>
            <a:r>
              <a:rPr lang="en-US" dirty="0"/>
              <a:t> </a:t>
            </a:r>
            <a:r>
              <a:rPr lang="en-US" b="1" dirty="0" err="1"/>
              <a:t>kommunikaatiomatriisi</a:t>
            </a:r>
            <a:r>
              <a:rPr lang="en-US" dirty="0"/>
              <a:t>, </a:t>
            </a:r>
            <a:r>
              <a:rPr lang="en-US" dirty="0" err="1"/>
              <a:t>johon</a:t>
            </a:r>
            <a:r>
              <a:rPr lang="en-US" dirty="0"/>
              <a:t> </a:t>
            </a:r>
            <a:r>
              <a:rPr lang="en-US" dirty="0" err="1"/>
              <a:t>sijoittuvat</a:t>
            </a:r>
            <a:r>
              <a:rPr lang="en-US" dirty="0"/>
              <a:t> SAMI-</a:t>
            </a:r>
            <a:r>
              <a:rPr lang="en-US" dirty="0" err="1"/>
              <a:t>mallin</a:t>
            </a:r>
            <a:r>
              <a:rPr lang="en-US" dirty="0"/>
              <a:t> </a:t>
            </a:r>
            <a:r>
              <a:rPr lang="en-US" dirty="0" err="1"/>
              <a:t>neljä</a:t>
            </a:r>
            <a:r>
              <a:rPr lang="en-US" dirty="0"/>
              <a:t> </a:t>
            </a:r>
            <a:r>
              <a:rPr lang="en-US" dirty="0" err="1"/>
              <a:t>peruskommunikointityyliä</a:t>
            </a:r>
            <a:r>
              <a:rPr lang="en-US" dirty="0"/>
              <a:t> (</a:t>
            </a:r>
            <a:r>
              <a:rPr lang="en-US" dirty="0" err="1"/>
              <a:t>Sopeutuva</a:t>
            </a:r>
            <a:r>
              <a:rPr lang="en-US" dirty="0"/>
              <a:t>, </a:t>
            </a:r>
            <a:r>
              <a:rPr lang="en-US" dirty="0" err="1"/>
              <a:t>Analyyttinen</a:t>
            </a:r>
            <a:r>
              <a:rPr lang="en-US" dirty="0"/>
              <a:t>, </a:t>
            </a:r>
            <a:r>
              <a:rPr lang="en-US" dirty="0" err="1"/>
              <a:t>Määräävä</a:t>
            </a:r>
            <a:r>
              <a:rPr lang="en-US" dirty="0"/>
              <a:t>, </a:t>
            </a:r>
            <a:r>
              <a:rPr lang="en-US" dirty="0" err="1"/>
              <a:t>Innostuva</a:t>
            </a:r>
            <a:r>
              <a:rPr lang="en-US" dirty="0"/>
              <a:t>). </a:t>
            </a:r>
            <a:r>
              <a:rPr lang="en-US" dirty="0" err="1"/>
              <a:t>Innostuva</a:t>
            </a:r>
            <a:r>
              <a:rPr lang="en-US" dirty="0"/>
              <a:t> </a:t>
            </a:r>
            <a:r>
              <a:rPr lang="en-US" dirty="0" err="1"/>
              <a:t>tyyli</a:t>
            </a:r>
            <a:r>
              <a:rPr lang="en-US" dirty="0"/>
              <a:t> ja </a:t>
            </a:r>
            <a:r>
              <a:rPr lang="en-US" dirty="0" err="1"/>
              <a:t>Määräävä</a:t>
            </a:r>
            <a:r>
              <a:rPr lang="en-US" dirty="0"/>
              <a:t> </a:t>
            </a:r>
            <a:r>
              <a:rPr lang="en-US" dirty="0" err="1"/>
              <a:t>tyyli</a:t>
            </a:r>
            <a:r>
              <a:rPr lang="en-US" dirty="0"/>
              <a:t> </a:t>
            </a:r>
            <a:r>
              <a:rPr lang="en-US" dirty="0" err="1"/>
              <a:t>pyrkivät</a:t>
            </a:r>
            <a:r>
              <a:rPr lang="en-US" dirty="0"/>
              <a:t> </a:t>
            </a:r>
            <a:r>
              <a:rPr lang="en-US" dirty="0" err="1"/>
              <a:t>vaikuttamaan</a:t>
            </a:r>
            <a:r>
              <a:rPr lang="en-US" dirty="0"/>
              <a:t> </a:t>
            </a:r>
            <a:r>
              <a:rPr lang="en-US" dirty="0" err="1"/>
              <a:t>puhumalla</a:t>
            </a:r>
            <a:r>
              <a:rPr lang="en-US" dirty="0"/>
              <a:t> ja </a:t>
            </a:r>
            <a:r>
              <a:rPr lang="en-US" dirty="0" err="1"/>
              <a:t>kertomalla</a:t>
            </a:r>
            <a:r>
              <a:rPr lang="en-US" dirty="0"/>
              <a:t>, </a:t>
            </a:r>
            <a:r>
              <a:rPr lang="en-US" dirty="0" err="1"/>
              <a:t>kun</a:t>
            </a:r>
            <a:r>
              <a:rPr lang="en-US" dirty="0"/>
              <a:t> </a:t>
            </a:r>
            <a:r>
              <a:rPr lang="en-US" dirty="0" err="1"/>
              <a:t>taas</a:t>
            </a:r>
            <a:r>
              <a:rPr lang="en-US" dirty="0"/>
              <a:t> </a:t>
            </a:r>
            <a:r>
              <a:rPr lang="en-US" dirty="0" err="1"/>
              <a:t>Analyyttinen</a:t>
            </a:r>
            <a:r>
              <a:rPr lang="en-US" dirty="0"/>
              <a:t> </a:t>
            </a:r>
            <a:r>
              <a:rPr lang="en-US" dirty="0" err="1"/>
              <a:t>tyyli</a:t>
            </a:r>
            <a:r>
              <a:rPr lang="en-US" dirty="0"/>
              <a:t> ja </a:t>
            </a:r>
            <a:r>
              <a:rPr lang="en-US" dirty="0" err="1"/>
              <a:t>Sopeutuva</a:t>
            </a:r>
            <a:r>
              <a:rPr lang="en-US" dirty="0"/>
              <a:t> </a:t>
            </a:r>
            <a:r>
              <a:rPr lang="en-US" dirty="0" err="1"/>
              <a:t>tyyli</a:t>
            </a:r>
            <a:r>
              <a:rPr lang="en-US" dirty="0"/>
              <a:t> </a:t>
            </a:r>
            <a:r>
              <a:rPr lang="en-US" dirty="0" err="1"/>
              <a:t>suosivat</a:t>
            </a:r>
            <a:r>
              <a:rPr lang="en-US" dirty="0"/>
              <a:t> </a:t>
            </a:r>
            <a:r>
              <a:rPr lang="en-US" dirty="0" err="1"/>
              <a:t>kysyvää</a:t>
            </a:r>
            <a:r>
              <a:rPr lang="en-US" dirty="0"/>
              <a:t> ja </a:t>
            </a:r>
            <a:r>
              <a:rPr lang="en-US" dirty="0" err="1"/>
              <a:t>kuuntelevaa</a:t>
            </a:r>
            <a:r>
              <a:rPr lang="en-US" dirty="0"/>
              <a:t> </a:t>
            </a:r>
            <a:r>
              <a:rPr lang="en-US" dirty="0" err="1"/>
              <a:t>tapaa</a:t>
            </a:r>
            <a:r>
              <a:rPr lang="en-US" dirty="0"/>
              <a:t>. </a:t>
            </a:r>
            <a:r>
              <a:rPr lang="en-US" dirty="0" err="1"/>
              <a:t>Tunneakselilla</a:t>
            </a:r>
            <a:r>
              <a:rPr lang="en-US" dirty="0"/>
              <a:t> </a:t>
            </a:r>
            <a:r>
              <a:rPr lang="en-US" dirty="0" err="1"/>
              <a:t>Määräävä</a:t>
            </a:r>
            <a:r>
              <a:rPr lang="en-US" dirty="0"/>
              <a:t> </a:t>
            </a:r>
            <a:r>
              <a:rPr lang="en-US" dirty="0" err="1"/>
              <a:t>tyyli</a:t>
            </a:r>
            <a:r>
              <a:rPr lang="en-US" dirty="0"/>
              <a:t> ja </a:t>
            </a:r>
            <a:r>
              <a:rPr lang="en-US" dirty="0" err="1"/>
              <a:t>Analyyttinen</a:t>
            </a:r>
            <a:r>
              <a:rPr lang="en-US" dirty="0"/>
              <a:t> </a:t>
            </a:r>
            <a:r>
              <a:rPr lang="en-US" dirty="0" err="1"/>
              <a:t>tyyli</a:t>
            </a:r>
            <a:r>
              <a:rPr lang="en-US" dirty="0"/>
              <a:t> </a:t>
            </a:r>
            <a:r>
              <a:rPr lang="en-US" dirty="0" err="1"/>
              <a:t>pyrkivät</a:t>
            </a:r>
            <a:r>
              <a:rPr lang="en-US" dirty="0"/>
              <a:t> </a:t>
            </a:r>
            <a:r>
              <a:rPr lang="en-US" dirty="0" err="1"/>
              <a:t>kontrolloimaan</a:t>
            </a:r>
            <a:r>
              <a:rPr lang="en-US" dirty="0"/>
              <a:t> </a:t>
            </a:r>
            <a:r>
              <a:rPr lang="en-US" dirty="0" err="1"/>
              <a:t>tunteitaan</a:t>
            </a:r>
            <a:r>
              <a:rPr lang="en-US" dirty="0"/>
              <a:t>, </a:t>
            </a:r>
            <a:r>
              <a:rPr lang="en-US" dirty="0" err="1"/>
              <a:t>kun</a:t>
            </a:r>
            <a:r>
              <a:rPr lang="en-US" dirty="0"/>
              <a:t> </a:t>
            </a:r>
            <a:r>
              <a:rPr lang="en-US" dirty="0" err="1"/>
              <a:t>taas</a:t>
            </a:r>
            <a:r>
              <a:rPr lang="en-US" dirty="0"/>
              <a:t> </a:t>
            </a:r>
            <a:r>
              <a:rPr lang="en-US" dirty="0" err="1"/>
              <a:t>Innostuva</a:t>
            </a:r>
            <a:r>
              <a:rPr lang="en-US" dirty="0"/>
              <a:t> ja </a:t>
            </a:r>
            <a:r>
              <a:rPr lang="en-US" dirty="0" err="1"/>
              <a:t>Sopeutuva</a:t>
            </a:r>
            <a:r>
              <a:rPr lang="en-US" dirty="0"/>
              <a:t> </a:t>
            </a:r>
            <a:r>
              <a:rPr lang="en-US" dirty="0" err="1"/>
              <a:t>tyyli</a:t>
            </a:r>
            <a:r>
              <a:rPr lang="en-US" dirty="0"/>
              <a:t> </a:t>
            </a:r>
            <a:r>
              <a:rPr lang="en-US" dirty="0" err="1"/>
              <a:t>näyttävät</a:t>
            </a:r>
            <a:r>
              <a:rPr lang="en-US" dirty="0"/>
              <a:t> </a:t>
            </a:r>
            <a:r>
              <a:rPr lang="en-US" dirty="0" err="1"/>
              <a:t>tunteitaan</a:t>
            </a:r>
            <a:r>
              <a:rPr lang="en-US" dirty="0"/>
              <a:t> </a:t>
            </a:r>
            <a:r>
              <a:rPr lang="en-US" dirty="0" err="1"/>
              <a:t>avoimemmin</a:t>
            </a:r>
            <a:r>
              <a:rPr lang="en-US" dirty="0"/>
              <a:t>. (</a:t>
            </a:r>
            <a:r>
              <a:rPr lang="en-US" dirty="0" err="1"/>
              <a:t>Kuva</a:t>
            </a:r>
            <a:r>
              <a:rPr lang="en-US" dirty="0"/>
              <a:t>: TAT)</a:t>
            </a:r>
          </a:p>
        </p:txBody>
      </p:sp>
      <p:sp>
        <p:nvSpPr>
          <p:cNvPr id="4" name="Dian numeron paikkamerkki 3"/>
          <p:cNvSpPr>
            <a:spLocks noGrp="1"/>
          </p:cNvSpPr>
          <p:nvPr>
            <p:ph type="sldNum" sz="quarter" idx="10"/>
          </p:nvPr>
        </p:nvSpPr>
        <p:spPr/>
        <p:txBody>
          <a:bodyPr/>
          <a:lstStyle/>
          <a:p>
            <a:fld id="{47DCECD5-85EA-4F18-9046-A4052F6D89DF}" type="slidenum">
              <a:rPr lang="fi-FI"/>
              <a:t>6</a:t>
            </a:fld>
            <a:endParaRPr lang="fi-FI"/>
          </a:p>
        </p:txBody>
      </p:sp>
    </p:spTree>
    <p:extLst>
      <p:ext uri="{BB962C8B-B14F-4D97-AF65-F5344CB8AC3E}">
        <p14:creationId xmlns:p14="http://schemas.microsoft.com/office/powerpoint/2010/main" val="3321926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a:t>Kommunikointityylien</a:t>
            </a:r>
            <a:r>
              <a:rPr lang="en-US" b="1" dirty="0"/>
              <a:t> </a:t>
            </a:r>
            <a:r>
              <a:rPr lang="en-US" b="1" dirty="0" err="1"/>
              <a:t>tunnistaminen</a:t>
            </a:r>
            <a:r>
              <a:rPr lang="en-US" b="1" dirty="0"/>
              <a:t> (</a:t>
            </a:r>
            <a:r>
              <a:rPr lang="en-US" b="1" dirty="0" err="1"/>
              <a:t>tietoisku</a:t>
            </a:r>
            <a:r>
              <a:rPr lang="en-US" b="1"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err="1"/>
              <a:t>Sovitteleva</a:t>
            </a:r>
            <a:r>
              <a:rPr lang="en-US" b="0" dirty="0"/>
              <a:t> </a:t>
            </a:r>
            <a:r>
              <a:rPr lang="en-US" b="0" dirty="0" err="1"/>
              <a:t>tyyli</a:t>
            </a:r>
            <a:r>
              <a:rPr lang="en-US" b="0" dirty="0"/>
              <a:t>.</a:t>
            </a:r>
          </a:p>
        </p:txBody>
      </p:sp>
      <p:sp>
        <p:nvSpPr>
          <p:cNvPr id="4" name="Dian numeron paikkamerkki 3"/>
          <p:cNvSpPr>
            <a:spLocks noGrp="1"/>
          </p:cNvSpPr>
          <p:nvPr>
            <p:ph type="sldNum" sz="quarter" idx="10"/>
          </p:nvPr>
        </p:nvSpPr>
        <p:spPr/>
        <p:txBody>
          <a:bodyPr/>
          <a:lstStyle/>
          <a:p>
            <a:fld id="{47DCECD5-85EA-4F18-9046-A4052F6D89DF}" type="slidenum">
              <a:rPr lang="fi-FI"/>
              <a:t>7</a:t>
            </a:fld>
            <a:endParaRPr lang="fi-FI"/>
          </a:p>
        </p:txBody>
      </p:sp>
    </p:spTree>
    <p:extLst>
      <p:ext uri="{BB962C8B-B14F-4D97-AF65-F5344CB8AC3E}">
        <p14:creationId xmlns:p14="http://schemas.microsoft.com/office/powerpoint/2010/main" val="12304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a:t>Kommunikointityylien</a:t>
            </a:r>
            <a:r>
              <a:rPr lang="en-US" b="1" dirty="0"/>
              <a:t> </a:t>
            </a:r>
            <a:r>
              <a:rPr lang="en-US" b="1" dirty="0" err="1"/>
              <a:t>tunnistaminen</a:t>
            </a:r>
            <a:r>
              <a:rPr lang="en-US" b="1" dirty="0"/>
              <a:t> (</a:t>
            </a:r>
            <a:r>
              <a:rPr lang="en-US" b="1" dirty="0" err="1"/>
              <a:t>tietoisku</a:t>
            </a:r>
            <a:r>
              <a:rPr lang="en-US" b="1"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err="1"/>
              <a:t>Analyyttinen</a:t>
            </a:r>
            <a:r>
              <a:rPr lang="en-US" b="0" dirty="0"/>
              <a:t> </a:t>
            </a:r>
            <a:r>
              <a:rPr lang="en-US" b="0" dirty="0" err="1"/>
              <a:t>tyyli</a:t>
            </a:r>
            <a:r>
              <a:rPr lang="en-US" b="0" dirty="0"/>
              <a:t>.</a:t>
            </a:r>
          </a:p>
        </p:txBody>
      </p:sp>
      <p:sp>
        <p:nvSpPr>
          <p:cNvPr id="4" name="Dian numeron paikkamerkki 3"/>
          <p:cNvSpPr>
            <a:spLocks noGrp="1"/>
          </p:cNvSpPr>
          <p:nvPr>
            <p:ph type="sldNum" sz="quarter" idx="10"/>
          </p:nvPr>
        </p:nvSpPr>
        <p:spPr/>
        <p:txBody>
          <a:bodyPr/>
          <a:lstStyle/>
          <a:p>
            <a:fld id="{47DCECD5-85EA-4F18-9046-A4052F6D89DF}" type="slidenum">
              <a:rPr lang="fi-FI"/>
              <a:t>8</a:t>
            </a:fld>
            <a:endParaRPr lang="fi-FI"/>
          </a:p>
        </p:txBody>
      </p:sp>
    </p:spTree>
    <p:extLst>
      <p:ext uri="{BB962C8B-B14F-4D97-AF65-F5344CB8AC3E}">
        <p14:creationId xmlns:p14="http://schemas.microsoft.com/office/powerpoint/2010/main" val="22393422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a:t>Kommunikointityylien</a:t>
            </a:r>
            <a:r>
              <a:rPr lang="en-US" b="1" dirty="0"/>
              <a:t> </a:t>
            </a:r>
            <a:r>
              <a:rPr lang="en-US" b="1" dirty="0" err="1"/>
              <a:t>tunnistaminen</a:t>
            </a:r>
            <a:r>
              <a:rPr lang="en-US" b="1" dirty="0"/>
              <a:t> (</a:t>
            </a:r>
            <a:r>
              <a:rPr lang="en-US" b="1" dirty="0" err="1"/>
              <a:t>tietoisku</a:t>
            </a:r>
            <a:r>
              <a:rPr lang="en-US" b="1"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err="1"/>
              <a:t>Määräävä</a:t>
            </a:r>
            <a:r>
              <a:rPr lang="en-US" b="0" dirty="0"/>
              <a:t> </a:t>
            </a:r>
            <a:r>
              <a:rPr lang="en-US" b="0" dirty="0" err="1"/>
              <a:t>tyyli</a:t>
            </a:r>
            <a:r>
              <a:rPr lang="en-US" b="0" dirty="0"/>
              <a:t>.</a:t>
            </a:r>
          </a:p>
        </p:txBody>
      </p:sp>
      <p:sp>
        <p:nvSpPr>
          <p:cNvPr id="4" name="Dian numeron paikkamerkki 3"/>
          <p:cNvSpPr>
            <a:spLocks noGrp="1"/>
          </p:cNvSpPr>
          <p:nvPr>
            <p:ph type="sldNum" sz="quarter" idx="10"/>
          </p:nvPr>
        </p:nvSpPr>
        <p:spPr/>
        <p:txBody>
          <a:bodyPr/>
          <a:lstStyle/>
          <a:p>
            <a:fld id="{47DCECD5-85EA-4F18-9046-A4052F6D89DF}" type="slidenum">
              <a:rPr lang="fi-FI"/>
              <a:t>9</a:t>
            </a:fld>
            <a:endParaRPr lang="fi-FI"/>
          </a:p>
        </p:txBody>
      </p:sp>
    </p:spTree>
    <p:extLst>
      <p:ext uri="{BB962C8B-B14F-4D97-AF65-F5344CB8AC3E}">
        <p14:creationId xmlns:p14="http://schemas.microsoft.com/office/powerpoint/2010/main" val="1495749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a:t>Muokkaa perustyyl. napsautt.</a:t>
            </a:r>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p:cNvSpPr>
            <a:spLocks noGrp="1"/>
          </p:cNvSpPr>
          <p:nvPr>
            <p:ph type="dt" sz="half" idx="10"/>
          </p:nvPr>
        </p:nvSpPr>
        <p:spPr/>
        <p:txBody>
          <a:bodyPr/>
          <a:lstStyle/>
          <a:p>
            <a:fld id="{84714275-E4D4-4651-A44A-B567A0122F1B}" type="datetimeFigureOut">
              <a:rPr lang="fi-FI" smtClean="0"/>
              <a:t>19.11.2019</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34981729-3C88-40AA-86AA-23909E960F52}" type="slidenum">
              <a:rPr lang="fi-FI" smtClean="0"/>
              <a:t>‹#›</a:t>
            </a:fld>
            <a:endParaRPr lang="fi-FI"/>
          </a:p>
        </p:txBody>
      </p:sp>
    </p:spTree>
    <p:extLst>
      <p:ext uri="{BB962C8B-B14F-4D97-AF65-F5344CB8AC3E}">
        <p14:creationId xmlns:p14="http://schemas.microsoft.com/office/powerpoint/2010/main" val="873760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84714275-E4D4-4651-A44A-B567A0122F1B}" type="datetimeFigureOut">
              <a:rPr lang="fi-FI" smtClean="0"/>
              <a:t>19.11.2019</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34981729-3C88-40AA-86AA-23909E960F52}" type="slidenum">
              <a:rPr lang="fi-FI" smtClean="0"/>
              <a:t>‹#›</a:t>
            </a:fld>
            <a:endParaRPr lang="fi-FI"/>
          </a:p>
        </p:txBody>
      </p:sp>
    </p:spTree>
    <p:extLst>
      <p:ext uri="{BB962C8B-B14F-4D97-AF65-F5344CB8AC3E}">
        <p14:creationId xmlns:p14="http://schemas.microsoft.com/office/powerpoint/2010/main" val="1215147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724900" y="365125"/>
            <a:ext cx="2628900" cy="5811838"/>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838200" y="365125"/>
            <a:ext cx="7734300" cy="5811838"/>
          </a:xfrm>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84714275-E4D4-4651-A44A-B567A0122F1B}" type="datetimeFigureOut">
              <a:rPr lang="fi-FI" smtClean="0"/>
              <a:t>19.11.2019</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34981729-3C88-40AA-86AA-23909E960F52}" type="slidenum">
              <a:rPr lang="fi-FI" smtClean="0"/>
              <a:t>‹#›</a:t>
            </a:fld>
            <a:endParaRPr lang="fi-FI"/>
          </a:p>
        </p:txBody>
      </p:sp>
    </p:spTree>
    <p:extLst>
      <p:ext uri="{BB962C8B-B14F-4D97-AF65-F5344CB8AC3E}">
        <p14:creationId xmlns:p14="http://schemas.microsoft.com/office/powerpoint/2010/main" val="3988041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84714275-E4D4-4651-A44A-B567A0122F1B}" type="datetimeFigureOut">
              <a:rPr lang="fi-FI" smtClean="0"/>
              <a:t>19.11.2019</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34981729-3C88-40AA-86AA-23909E960F52}" type="slidenum">
              <a:rPr lang="fi-FI" smtClean="0"/>
              <a:t>‹#›</a:t>
            </a:fld>
            <a:endParaRPr lang="fi-FI"/>
          </a:p>
        </p:txBody>
      </p:sp>
    </p:spTree>
    <p:extLst>
      <p:ext uri="{BB962C8B-B14F-4D97-AF65-F5344CB8AC3E}">
        <p14:creationId xmlns:p14="http://schemas.microsoft.com/office/powerpoint/2010/main" val="3641337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831850" y="1709738"/>
            <a:ext cx="10515600" cy="2852737"/>
          </a:xfrm>
        </p:spPr>
        <p:txBody>
          <a:bodyPr anchor="b"/>
          <a:lstStyle>
            <a:lvl1pPr>
              <a:defRPr sz="6000"/>
            </a:lvl1pPr>
          </a:lstStyle>
          <a:p>
            <a:r>
              <a:rPr lang="fi-FI"/>
              <a:t>Muokkaa perustyyl. napsautt.</a:t>
            </a:r>
          </a:p>
        </p:txBody>
      </p:sp>
      <p:sp>
        <p:nvSpPr>
          <p:cNvPr id="3" name="Tekstin paikkamerkki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a:t>
            </a:r>
          </a:p>
        </p:txBody>
      </p:sp>
      <p:sp>
        <p:nvSpPr>
          <p:cNvPr id="4" name="Päivämäärän paikkamerkki 3"/>
          <p:cNvSpPr>
            <a:spLocks noGrp="1"/>
          </p:cNvSpPr>
          <p:nvPr>
            <p:ph type="dt" sz="half" idx="10"/>
          </p:nvPr>
        </p:nvSpPr>
        <p:spPr/>
        <p:txBody>
          <a:bodyPr/>
          <a:lstStyle/>
          <a:p>
            <a:fld id="{84714275-E4D4-4651-A44A-B567A0122F1B}" type="datetimeFigureOut">
              <a:rPr lang="fi-FI" smtClean="0"/>
              <a:t>19.11.2019</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34981729-3C88-40AA-86AA-23909E960F52}" type="slidenum">
              <a:rPr lang="fi-FI" smtClean="0"/>
              <a:t>‹#›</a:t>
            </a:fld>
            <a:endParaRPr lang="fi-FI"/>
          </a:p>
        </p:txBody>
      </p:sp>
    </p:spTree>
    <p:extLst>
      <p:ext uri="{BB962C8B-B14F-4D97-AF65-F5344CB8AC3E}">
        <p14:creationId xmlns:p14="http://schemas.microsoft.com/office/powerpoint/2010/main" val="2214260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838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84714275-E4D4-4651-A44A-B567A0122F1B}" type="datetimeFigureOut">
              <a:rPr lang="fi-FI" smtClean="0"/>
              <a:t>19.11.2019</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34981729-3C88-40AA-86AA-23909E960F52}" type="slidenum">
              <a:rPr lang="fi-FI" smtClean="0"/>
              <a:t>‹#›</a:t>
            </a:fld>
            <a:endParaRPr lang="fi-FI"/>
          </a:p>
        </p:txBody>
      </p:sp>
    </p:spTree>
    <p:extLst>
      <p:ext uri="{BB962C8B-B14F-4D97-AF65-F5344CB8AC3E}">
        <p14:creationId xmlns:p14="http://schemas.microsoft.com/office/powerpoint/2010/main" val="4017630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839788" y="365125"/>
            <a:ext cx="10515600" cy="1325563"/>
          </a:xfrm>
        </p:spPr>
        <p:txBody>
          <a:bodyPr/>
          <a:lstStyle/>
          <a:p>
            <a:r>
              <a:rPr lang="fi-FI"/>
              <a:t>Muokkaa perustyyl. napsautt.</a:t>
            </a:r>
          </a:p>
        </p:txBody>
      </p:sp>
      <p:sp>
        <p:nvSpPr>
          <p:cNvPr id="3" name="Tekstin paikkamerkki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Sisällön paikkamerkki 3"/>
          <p:cNvSpPr>
            <a:spLocks noGrp="1"/>
          </p:cNvSpPr>
          <p:nvPr>
            <p:ph sz="half" idx="2"/>
          </p:nvPr>
        </p:nvSpPr>
        <p:spPr>
          <a:xfrm>
            <a:off x="839788" y="2505075"/>
            <a:ext cx="5157787"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Sisällön paikkamerkki 5"/>
          <p:cNvSpPr>
            <a:spLocks noGrp="1"/>
          </p:cNvSpPr>
          <p:nvPr>
            <p:ph sz="quarter" idx="4"/>
          </p:nvPr>
        </p:nvSpPr>
        <p:spPr>
          <a:xfrm>
            <a:off x="6172200" y="2505075"/>
            <a:ext cx="5183188"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fld id="{84714275-E4D4-4651-A44A-B567A0122F1B}" type="datetimeFigureOut">
              <a:rPr lang="fi-FI" smtClean="0"/>
              <a:t>19.11.2019</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34981729-3C88-40AA-86AA-23909E960F52}" type="slidenum">
              <a:rPr lang="fi-FI" smtClean="0"/>
              <a:t>‹#›</a:t>
            </a:fld>
            <a:endParaRPr lang="fi-FI"/>
          </a:p>
        </p:txBody>
      </p:sp>
    </p:spTree>
    <p:extLst>
      <p:ext uri="{BB962C8B-B14F-4D97-AF65-F5344CB8AC3E}">
        <p14:creationId xmlns:p14="http://schemas.microsoft.com/office/powerpoint/2010/main" val="3807078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fld id="{84714275-E4D4-4651-A44A-B567A0122F1B}" type="datetimeFigureOut">
              <a:rPr lang="fi-FI" smtClean="0"/>
              <a:t>19.11.2019</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34981729-3C88-40AA-86AA-23909E960F52}" type="slidenum">
              <a:rPr lang="fi-FI" smtClean="0"/>
              <a:t>‹#›</a:t>
            </a:fld>
            <a:endParaRPr lang="fi-FI"/>
          </a:p>
        </p:txBody>
      </p:sp>
    </p:spTree>
    <p:extLst>
      <p:ext uri="{BB962C8B-B14F-4D97-AF65-F5344CB8AC3E}">
        <p14:creationId xmlns:p14="http://schemas.microsoft.com/office/powerpoint/2010/main" val="4023832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84714275-E4D4-4651-A44A-B567A0122F1B}" type="datetimeFigureOut">
              <a:rPr lang="fi-FI" smtClean="0"/>
              <a:t>19.11.2019</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34981729-3C88-40AA-86AA-23909E960F52}" type="slidenum">
              <a:rPr lang="fi-FI" smtClean="0"/>
              <a:t>‹#›</a:t>
            </a:fld>
            <a:endParaRPr lang="fi-FI"/>
          </a:p>
        </p:txBody>
      </p:sp>
    </p:spTree>
    <p:extLst>
      <p:ext uri="{BB962C8B-B14F-4D97-AF65-F5344CB8AC3E}">
        <p14:creationId xmlns:p14="http://schemas.microsoft.com/office/powerpoint/2010/main" val="1689823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Sisällön paikkamerkk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p:cNvSpPr>
            <a:spLocks noGrp="1"/>
          </p:cNvSpPr>
          <p:nvPr>
            <p:ph type="dt" sz="half" idx="10"/>
          </p:nvPr>
        </p:nvSpPr>
        <p:spPr/>
        <p:txBody>
          <a:bodyPr/>
          <a:lstStyle/>
          <a:p>
            <a:fld id="{84714275-E4D4-4651-A44A-B567A0122F1B}" type="datetimeFigureOut">
              <a:rPr lang="fi-FI" smtClean="0"/>
              <a:t>19.11.2019</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34981729-3C88-40AA-86AA-23909E960F52}" type="slidenum">
              <a:rPr lang="fi-FI" smtClean="0"/>
              <a:t>‹#›</a:t>
            </a:fld>
            <a:endParaRPr lang="fi-FI"/>
          </a:p>
        </p:txBody>
      </p:sp>
    </p:spTree>
    <p:extLst>
      <p:ext uri="{BB962C8B-B14F-4D97-AF65-F5344CB8AC3E}">
        <p14:creationId xmlns:p14="http://schemas.microsoft.com/office/powerpoint/2010/main" val="1779232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Kuvan paikkamerkki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p:cNvSpPr>
            <a:spLocks noGrp="1"/>
          </p:cNvSpPr>
          <p:nvPr>
            <p:ph type="dt" sz="half" idx="10"/>
          </p:nvPr>
        </p:nvSpPr>
        <p:spPr/>
        <p:txBody>
          <a:bodyPr/>
          <a:lstStyle/>
          <a:p>
            <a:fld id="{84714275-E4D4-4651-A44A-B567A0122F1B}" type="datetimeFigureOut">
              <a:rPr lang="fi-FI" smtClean="0"/>
              <a:t>19.11.2019</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34981729-3C88-40AA-86AA-23909E960F52}" type="slidenum">
              <a:rPr lang="fi-FI" smtClean="0"/>
              <a:t>‹#›</a:t>
            </a:fld>
            <a:endParaRPr lang="fi-FI"/>
          </a:p>
        </p:txBody>
      </p:sp>
    </p:spTree>
    <p:extLst>
      <p:ext uri="{BB962C8B-B14F-4D97-AF65-F5344CB8AC3E}">
        <p14:creationId xmlns:p14="http://schemas.microsoft.com/office/powerpoint/2010/main" val="2386461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perustyyl. napsautt.</a:t>
            </a:r>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714275-E4D4-4651-A44A-B567A0122F1B}" type="datetimeFigureOut">
              <a:rPr lang="fi-FI" smtClean="0"/>
              <a:t>19.11.2019</a:t>
            </a:fld>
            <a:endParaRPr lang="fi-FI"/>
          </a:p>
        </p:txBody>
      </p:sp>
      <p:sp>
        <p:nvSpPr>
          <p:cNvPr id="5" name="Alatunnisteen paikkamerk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981729-3C88-40AA-86AA-23909E960F52}" type="slidenum">
              <a:rPr lang="fi-FI" smtClean="0"/>
              <a:t>‹#›</a:t>
            </a:fld>
            <a:endParaRPr lang="fi-FI"/>
          </a:p>
        </p:txBody>
      </p:sp>
    </p:spTree>
    <p:extLst>
      <p:ext uri="{BB962C8B-B14F-4D97-AF65-F5344CB8AC3E}">
        <p14:creationId xmlns:p14="http://schemas.microsoft.com/office/powerpoint/2010/main" val="2735857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65000"/>
            <a:lumOff val="35000"/>
          </a:schemeClr>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33136" y="5091762"/>
            <a:ext cx="7834193" cy="1264588"/>
          </a:xfrm>
        </p:spPr>
        <p:txBody>
          <a:bodyPr anchor="ctr">
            <a:normAutofit/>
          </a:bodyPr>
          <a:lstStyle/>
          <a:p>
            <a:pPr algn="r"/>
            <a:r>
              <a:rPr lang="fi-FI" sz="4200">
                <a:latin typeface="Arial Rounded MT Bold" panose="020F0704030504030204" pitchFamily="34" charset="0"/>
              </a:rPr>
              <a:t>2. Vuorovaikutus ja neuvottelutaidot</a:t>
            </a:r>
          </a:p>
        </p:txBody>
      </p:sp>
      <p:pic>
        <p:nvPicPr>
          <p:cNvPr id="11" name="Kuva 10">
            <a:extLst>
              <a:ext uri="{FF2B5EF4-FFF2-40B4-BE49-F238E27FC236}">
                <a16:creationId xmlns:a16="http://schemas.microsoft.com/office/drawing/2014/main" id="{D6704E43-15C9-4B2B-A8F4-5E0F899D4EA9}"/>
              </a:ext>
            </a:extLst>
          </p:cNvPr>
          <p:cNvPicPr>
            <a:picLocks noChangeAspect="1"/>
          </p:cNvPicPr>
          <p:nvPr/>
        </p:nvPicPr>
        <p:blipFill rotWithShape="1">
          <a:blip r:embed="rId3">
            <a:extLst>
              <a:ext uri="{28A0092B-C50C-407E-A947-70E740481C1C}">
                <a14:useLocalDpi xmlns:a14="http://schemas.microsoft.com/office/drawing/2010/main" val="0"/>
              </a:ext>
            </a:extLst>
          </a:blip>
          <a:srcRect t="9437" b="31275"/>
          <a:stretch/>
        </p:blipFill>
        <p:spPr>
          <a:xfrm>
            <a:off x="-3983" y="10"/>
            <a:ext cx="12192000" cy="4571990"/>
          </a:xfrm>
          <a:prstGeom prst="rect">
            <a:avLst/>
          </a:prstGeom>
        </p:spPr>
      </p:pic>
      <p:cxnSp>
        <p:nvCxnSpPr>
          <p:cNvPr id="16" name="Straight Connector 15">
            <a:extLst>
              <a:ext uri="{FF2B5EF4-FFF2-40B4-BE49-F238E27FC236}">
                <a16:creationId xmlns:a16="http://schemas.microsoft.com/office/drawing/2014/main" id="{E126E481-B945-4179-BD79-05E96E9B29E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13" name="Suorakulmio 12">
            <a:extLst>
              <a:ext uri="{FF2B5EF4-FFF2-40B4-BE49-F238E27FC236}">
                <a16:creationId xmlns:a16="http://schemas.microsoft.com/office/drawing/2014/main" id="{8153CF20-A97F-4BDE-86EA-DED790549D80}"/>
              </a:ext>
            </a:extLst>
          </p:cNvPr>
          <p:cNvSpPr/>
          <p:nvPr/>
        </p:nvSpPr>
        <p:spPr>
          <a:xfrm>
            <a:off x="8267329" y="5264106"/>
            <a:ext cx="349133" cy="914400"/>
          </a:xfrm>
          <a:prstGeom prst="rect">
            <a:avLst/>
          </a:prstGeom>
          <a:solidFill>
            <a:schemeClr val="bg1">
              <a:lumMod val="65000"/>
              <a:lumOff val="35000"/>
            </a:schemeClr>
          </a:solidFill>
          <a:ln>
            <a:solidFill>
              <a:schemeClr val="bg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263279645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otsikko 2"/>
          <p:cNvSpPr>
            <a:spLocks noGrp="1"/>
          </p:cNvSpPr>
          <p:nvPr>
            <p:ph type="subTitle" idx="1"/>
          </p:nvPr>
        </p:nvSpPr>
        <p:spPr>
          <a:xfrm>
            <a:off x="1524000" y="2031023"/>
            <a:ext cx="9144000" cy="4062046"/>
          </a:xfrm>
        </p:spPr>
        <p:txBody>
          <a:bodyPr/>
          <a:lstStyle/>
          <a:p>
            <a:endParaRPr lang="fi-FI">
              <a:solidFill>
                <a:schemeClr val="bg1">
                  <a:lumMod val="50000"/>
                </a:schemeClr>
              </a:solidFill>
              <a:latin typeface="Avenir"/>
            </a:endParaRPr>
          </a:p>
        </p:txBody>
      </p:sp>
      <p:pic>
        <p:nvPicPr>
          <p:cNvPr id="5" name="Kuva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982" y="1358242"/>
            <a:ext cx="10428478" cy="5289463"/>
          </a:xfrm>
          <a:prstGeom prst="rect">
            <a:avLst/>
          </a:prstGeom>
        </p:spPr>
      </p:pic>
      <p:sp>
        <p:nvSpPr>
          <p:cNvPr id="7" name="Suorakulmio 6">
            <a:extLst>
              <a:ext uri="{FF2B5EF4-FFF2-40B4-BE49-F238E27FC236}">
                <a16:creationId xmlns:a16="http://schemas.microsoft.com/office/drawing/2014/main" id="{B75F4E8A-3B7D-4F24-A771-D6E988AEC98D}"/>
              </a:ext>
            </a:extLst>
          </p:cNvPr>
          <p:cNvSpPr/>
          <p:nvPr/>
        </p:nvSpPr>
        <p:spPr>
          <a:xfrm>
            <a:off x="11312769" y="0"/>
            <a:ext cx="1312985" cy="6858000"/>
          </a:xfrm>
          <a:prstGeom prst="rect">
            <a:avLst/>
          </a:prstGeom>
          <a:solidFill>
            <a:srgbClr val="EC008C"/>
          </a:solidFill>
          <a:ln>
            <a:solidFill>
              <a:srgbClr val="EC00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ekstiruutu 1">
            <a:extLst>
              <a:ext uri="{FF2B5EF4-FFF2-40B4-BE49-F238E27FC236}">
                <a16:creationId xmlns:a16="http://schemas.microsoft.com/office/drawing/2014/main" id="{F6B1409B-068B-41EE-9576-429C87400575}"/>
              </a:ext>
            </a:extLst>
          </p:cNvPr>
          <p:cNvSpPr txBox="1"/>
          <p:nvPr/>
        </p:nvSpPr>
        <p:spPr>
          <a:xfrm>
            <a:off x="1834737" y="488866"/>
            <a:ext cx="779021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sz="4000" dirty="0">
                <a:solidFill>
                  <a:schemeClr val="tx2"/>
                </a:solidFill>
                <a:latin typeface="Arial Rounded MT Bold"/>
              </a:rPr>
              <a:t>Innostunut kommunikointityyli</a:t>
            </a:r>
            <a:endParaRPr lang="fi-FI" sz="4000" dirty="0">
              <a:solidFill>
                <a:schemeClr val="tx2"/>
              </a:solidFill>
              <a:latin typeface="Arial Rounded MT Bold"/>
              <a:cs typeface="Calibri"/>
            </a:endParaRPr>
          </a:p>
        </p:txBody>
      </p:sp>
    </p:spTree>
    <p:extLst>
      <p:ext uri="{BB962C8B-B14F-4D97-AF65-F5344CB8AC3E}">
        <p14:creationId xmlns:p14="http://schemas.microsoft.com/office/powerpoint/2010/main" val="1368970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CD0B0336-9473-422E-A097-0C6639E124AA}"/>
              </a:ext>
            </a:extLst>
          </p:cNvPr>
          <p:cNvSpPr/>
          <p:nvPr/>
        </p:nvSpPr>
        <p:spPr>
          <a:xfrm>
            <a:off x="11312769" y="0"/>
            <a:ext cx="1312985" cy="6858000"/>
          </a:xfrm>
          <a:prstGeom prst="rect">
            <a:avLst/>
          </a:prstGeom>
          <a:solidFill>
            <a:srgbClr val="EC008C"/>
          </a:solidFill>
          <a:ln>
            <a:solidFill>
              <a:srgbClr val="EC00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 name="Kuva 2" descr="Kuva, joka sisältää kohteen pöytä, veitsi&#10;&#10;Kuvaus luotu, erittäin korkea luotettavuus">
            <a:extLst>
              <a:ext uri="{FF2B5EF4-FFF2-40B4-BE49-F238E27FC236}">
                <a16:creationId xmlns:a16="http://schemas.microsoft.com/office/drawing/2014/main" id="{93C40C63-6A40-42EE-B788-F46D5E8CD087}"/>
              </a:ext>
            </a:extLst>
          </p:cNvPr>
          <p:cNvPicPr>
            <a:picLocks noChangeAspect="1"/>
          </p:cNvPicPr>
          <p:nvPr/>
        </p:nvPicPr>
        <p:blipFill>
          <a:blip r:embed="rId3"/>
          <a:stretch>
            <a:fillRect/>
          </a:stretch>
        </p:blipFill>
        <p:spPr>
          <a:xfrm>
            <a:off x="1211283" y="390256"/>
            <a:ext cx="8888680" cy="862241"/>
          </a:xfrm>
          <a:prstGeom prst="rect">
            <a:avLst/>
          </a:prstGeom>
        </p:spPr>
      </p:pic>
      <p:pic>
        <p:nvPicPr>
          <p:cNvPr id="4" name="Kuva 7">
            <a:extLst>
              <a:ext uri="{FF2B5EF4-FFF2-40B4-BE49-F238E27FC236}">
                <a16:creationId xmlns:a16="http://schemas.microsoft.com/office/drawing/2014/main" id="{E4ADDC3A-0801-4B8B-A678-7C722BC1FBB2}"/>
              </a:ext>
            </a:extLst>
          </p:cNvPr>
          <p:cNvPicPr>
            <a:picLocks noChangeAspect="1"/>
          </p:cNvPicPr>
          <p:nvPr/>
        </p:nvPicPr>
        <p:blipFill>
          <a:blip r:embed="rId4"/>
          <a:stretch>
            <a:fillRect/>
          </a:stretch>
        </p:blipFill>
        <p:spPr>
          <a:xfrm>
            <a:off x="1211284" y="1264294"/>
            <a:ext cx="8928264" cy="5200270"/>
          </a:xfrm>
          <a:prstGeom prst="rect">
            <a:avLst/>
          </a:prstGeom>
        </p:spPr>
      </p:pic>
    </p:spTree>
    <p:extLst>
      <p:ext uri="{BB962C8B-B14F-4D97-AF65-F5344CB8AC3E}">
        <p14:creationId xmlns:p14="http://schemas.microsoft.com/office/powerpoint/2010/main" val="140632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orakulmio 5">
            <a:extLst>
              <a:ext uri="{FF2B5EF4-FFF2-40B4-BE49-F238E27FC236}">
                <a16:creationId xmlns:a16="http://schemas.microsoft.com/office/drawing/2014/main" id="{9295B309-590E-4764-80B2-03349D34F349}"/>
              </a:ext>
            </a:extLst>
          </p:cNvPr>
          <p:cNvSpPr/>
          <p:nvPr/>
        </p:nvSpPr>
        <p:spPr>
          <a:xfrm>
            <a:off x="11312769" y="0"/>
            <a:ext cx="1312985" cy="6858000"/>
          </a:xfrm>
          <a:prstGeom prst="rect">
            <a:avLst/>
          </a:prstGeom>
          <a:solidFill>
            <a:srgbClr val="EC008C"/>
          </a:solidFill>
          <a:ln>
            <a:solidFill>
              <a:srgbClr val="EC00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 name="Kuva 2" descr="Kuva, joka sisältää kohteen pöytä, veitsi&#10;&#10;Kuvaus luotu, erittäin korkea luotettavuus">
            <a:extLst>
              <a:ext uri="{FF2B5EF4-FFF2-40B4-BE49-F238E27FC236}">
                <a16:creationId xmlns:a16="http://schemas.microsoft.com/office/drawing/2014/main" id="{0F49DCB1-ECF2-438F-B1C7-72B7E4B224C0}"/>
              </a:ext>
            </a:extLst>
          </p:cNvPr>
          <p:cNvPicPr>
            <a:picLocks noChangeAspect="1"/>
          </p:cNvPicPr>
          <p:nvPr/>
        </p:nvPicPr>
        <p:blipFill>
          <a:blip r:embed="rId3"/>
          <a:stretch>
            <a:fillRect/>
          </a:stretch>
        </p:blipFill>
        <p:spPr>
          <a:xfrm>
            <a:off x="1211283" y="845477"/>
            <a:ext cx="8888680" cy="862241"/>
          </a:xfrm>
          <a:prstGeom prst="rect">
            <a:avLst/>
          </a:prstGeom>
        </p:spPr>
      </p:pic>
      <p:pic>
        <p:nvPicPr>
          <p:cNvPr id="3" name="Kuva 3">
            <a:extLst>
              <a:ext uri="{FF2B5EF4-FFF2-40B4-BE49-F238E27FC236}">
                <a16:creationId xmlns:a16="http://schemas.microsoft.com/office/drawing/2014/main" id="{39A1B7C3-3B0C-4DB9-AC11-D3103491E68F}"/>
              </a:ext>
            </a:extLst>
          </p:cNvPr>
          <p:cNvPicPr>
            <a:picLocks noChangeAspect="1"/>
          </p:cNvPicPr>
          <p:nvPr/>
        </p:nvPicPr>
        <p:blipFill>
          <a:blip r:embed="rId4"/>
          <a:stretch>
            <a:fillRect/>
          </a:stretch>
        </p:blipFill>
        <p:spPr>
          <a:xfrm>
            <a:off x="1211284" y="1715092"/>
            <a:ext cx="8888679" cy="4199712"/>
          </a:xfrm>
          <a:prstGeom prst="rect">
            <a:avLst/>
          </a:prstGeom>
        </p:spPr>
      </p:pic>
    </p:spTree>
    <p:extLst>
      <p:ext uri="{BB962C8B-B14F-4D97-AF65-F5344CB8AC3E}">
        <p14:creationId xmlns:p14="http://schemas.microsoft.com/office/powerpoint/2010/main" val="677097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orakulmio 5">
            <a:extLst>
              <a:ext uri="{FF2B5EF4-FFF2-40B4-BE49-F238E27FC236}">
                <a16:creationId xmlns:a16="http://schemas.microsoft.com/office/drawing/2014/main" id="{BF8DE26B-2DD1-45A6-B28B-07BFBDF479C0}"/>
              </a:ext>
            </a:extLst>
          </p:cNvPr>
          <p:cNvSpPr/>
          <p:nvPr/>
        </p:nvSpPr>
        <p:spPr>
          <a:xfrm>
            <a:off x="11312769" y="0"/>
            <a:ext cx="1312985" cy="6858000"/>
          </a:xfrm>
          <a:prstGeom prst="rect">
            <a:avLst/>
          </a:prstGeom>
          <a:solidFill>
            <a:srgbClr val="EC008C"/>
          </a:solidFill>
          <a:ln>
            <a:solidFill>
              <a:srgbClr val="EC00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5" name="Kuva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450" y="1879321"/>
            <a:ext cx="9539802" cy="3475408"/>
          </a:xfrm>
          <a:prstGeom prst="rect">
            <a:avLst/>
          </a:prstGeom>
        </p:spPr>
      </p:pic>
    </p:spTree>
    <p:extLst>
      <p:ext uri="{BB962C8B-B14F-4D97-AF65-F5344CB8AC3E}">
        <p14:creationId xmlns:p14="http://schemas.microsoft.com/office/powerpoint/2010/main" val="2489221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orakulmio 8">
            <a:extLst>
              <a:ext uri="{FF2B5EF4-FFF2-40B4-BE49-F238E27FC236}">
                <a16:creationId xmlns:a16="http://schemas.microsoft.com/office/drawing/2014/main" id="{C7ED0150-6D7A-4122-83A7-065F8772A40E}"/>
              </a:ext>
            </a:extLst>
          </p:cNvPr>
          <p:cNvSpPr/>
          <p:nvPr/>
        </p:nvSpPr>
        <p:spPr>
          <a:xfrm>
            <a:off x="11312769" y="0"/>
            <a:ext cx="1312985" cy="6858000"/>
          </a:xfrm>
          <a:prstGeom prst="rect">
            <a:avLst/>
          </a:prstGeom>
          <a:solidFill>
            <a:srgbClr val="EC008C"/>
          </a:solidFill>
          <a:ln>
            <a:solidFill>
              <a:srgbClr val="EC00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ekstiruutu 1">
            <a:extLst>
              <a:ext uri="{FF2B5EF4-FFF2-40B4-BE49-F238E27FC236}">
                <a16:creationId xmlns:a16="http://schemas.microsoft.com/office/drawing/2014/main" id="{950636E5-1D7A-43F7-B846-64C482ECE094}"/>
              </a:ext>
            </a:extLst>
          </p:cNvPr>
          <p:cNvSpPr txBox="1"/>
          <p:nvPr/>
        </p:nvSpPr>
        <p:spPr>
          <a:xfrm>
            <a:off x="1008184" y="633047"/>
            <a:ext cx="6312241" cy="769441"/>
          </a:xfrm>
          <a:prstGeom prst="rect">
            <a:avLst/>
          </a:prstGeom>
          <a:noFill/>
        </p:spPr>
        <p:txBody>
          <a:bodyPr wrap="none" rtlCol="0">
            <a:spAutoFit/>
          </a:bodyPr>
          <a:lstStyle/>
          <a:p>
            <a:r>
              <a:rPr lang="fi-FI" sz="4400" dirty="0">
                <a:solidFill>
                  <a:srgbClr val="EC008C"/>
                </a:solidFill>
                <a:latin typeface="Arial Rounded MT Bold" panose="020F0704030504030204" pitchFamily="34" charset="0"/>
              </a:rPr>
              <a:t>Miten kommunikoisit…</a:t>
            </a:r>
          </a:p>
        </p:txBody>
      </p:sp>
      <p:sp>
        <p:nvSpPr>
          <p:cNvPr id="3" name="Tekstiruutu 2">
            <a:extLst>
              <a:ext uri="{FF2B5EF4-FFF2-40B4-BE49-F238E27FC236}">
                <a16:creationId xmlns:a16="http://schemas.microsoft.com/office/drawing/2014/main" id="{D1097072-B143-446B-A668-942A339D68E6}"/>
              </a:ext>
            </a:extLst>
          </p:cNvPr>
          <p:cNvSpPr txBox="1"/>
          <p:nvPr/>
        </p:nvSpPr>
        <p:spPr>
          <a:xfrm>
            <a:off x="1008184" y="1957754"/>
            <a:ext cx="6137449" cy="3539430"/>
          </a:xfrm>
          <a:prstGeom prst="rect">
            <a:avLst/>
          </a:prstGeom>
          <a:noFill/>
        </p:spPr>
        <p:txBody>
          <a:bodyPr wrap="none" rtlCol="0">
            <a:spAutoFit/>
          </a:bodyPr>
          <a:lstStyle/>
          <a:p>
            <a:r>
              <a:rPr lang="fi-FI" sz="3200" dirty="0">
                <a:solidFill>
                  <a:schemeClr val="tx1">
                    <a:lumMod val="65000"/>
                    <a:lumOff val="35000"/>
                  </a:schemeClr>
                </a:solidFill>
                <a:latin typeface="+mj-lt"/>
              </a:rPr>
              <a:t>sovittelevan kommunikoijan kanssa?</a:t>
            </a:r>
          </a:p>
          <a:p>
            <a:endParaRPr lang="fi-FI" sz="3200" dirty="0">
              <a:solidFill>
                <a:schemeClr val="tx1">
                  <a:lumMod val="65000"/>
                  <a:lumOff val="35000"/>
                </a:schemeClr>
              </a:solidFill>
              <a:latin typeface="+mj-lt"/>
            </a:endParaRPr>
          </a:p>
          <a:p>
            <a:r>
              <a:rPr lang="fi-FI" sz="3200" dirty="0">
                <a:solidFill>
                  <a:schemeClr val="tx1">
                    <a:lumMod val="65000"/>
                    <a:lumOff val="35000"/>
                  </a:schemeClr>
                </a:solidFill>
                <a:latin typeface="+mj-lt"/>
              </a:rPr>
              <a:t>analysoivan kommunikoijan kanssa?</a:t>
            </a:r>
          </a:p>
          <a:p>
            <a:endParaRPr lang="fi-FI" sz="3200" dirty="0">
              <a:solidFill>
                <a:schemeClr val="tx1">
                  <a:lumMod val="65000"/>
                  <a:lumOff val="35000"/>
                </a:schemeClr>
              </a:solidFill>
              <a:latin typeface="+mj-lt"/>
            </a:endParaRPr>
          </a:p>
          <a:p>
            <a:r>
              <a:rPr lang="fi-FI" sz="3200" dirty="0">
                <a:solidFill>
                  <a:schemeClr val="tx1">
                    <a:lumMod val="65000"/>
                    <a:lumOff val="35000"/>
                  </a:schemeClr>
                </a:solidFill>
                <a:latin typeface="+mj-lt"/>
              </a:rPr>
              <a:t>määräävän kommunikoijan kanssa?</a:t>
            </a:r>
          </a:p>
          <a:p>
            <a:endParaRPr lang="fi-FI" sz="3200" dirty="0">
              <a:solidFill>
                <a:schemeClr val="tx1">
                  <a:lumMod val="65000"/>
                  <a:lumOff val="35000"/>
                </a:schemeClr>
              </a:solidFill>
              <a:latin typeface="+mj-lt"/>
            </a:endParaRPr>
          </a:p>
          <a:p>
            <a:r>
              <a:rPr lang="fi-FI" sz="3200" dirty="0">
                <a:solidFill>
                  <a:schemeClr val="tx1">
                    <a:lumMod val="65000"/>
                    <a:lumOff val="35000"/>
                  </a:schemeClr>
                </a:solidFill>
                <a:latin typeface="+mj-lt"/>
              </a:rPr>
              <a:t>innostuvan kommunikoijan kanssa?</a:t>
            </a:r>
          </a:p>
        </p:txBody>
      </p:sp>
    </p:spTree>
    <p:extLst>
      <p:ext uri="{BB962C8B-B14F-4D97-AF65-F5344CB8AC3E}">
        <p14:creationId xmlns:p14="http://schemas.microsoft.com/office/powerpoint/2010/main" val="29033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25365" y="529737"/>
            <a:ext cx="10352943" cy="1154502"/>
          </a:xfrm>
        </p:spPr>
        <p:txBody>
          <a:bodyPr>
            <a:noAutofit/>
          </a:bodyPr>
          <a:lstStyle/>
          <a:p>
            <a:r>
              <a:rPr lang="fi-FI" dirty="0">
                <a:solidFill>
                  <a:srgbClr val="EC008C"/>
                </a:solidFill>
                <a:latin typeface="Arial Rounded MT Bold" panose="020F0704030504030204" pitchFamily="34" charset="0"/>
              </a:rPr>
              <a:t>Ihmisluottamus ja osaamisluottamus</a:t>
            </a:r>
          </a:p>
        </p:txBody>
      </p:sp>
      <p:sp>
        <p:nvSpPr>
          <p:cNvPr id="6" name="Suorakulmio 5">
            <a:extLst>
              <a:ext uri="{FF2B5EF4-FFF2-40B4-BE49-F238E27FC236}">
                <a16:creationId xmlns:a16="http://schemas.microsoft.com/office/drawing/2014/main" id="{02C8FA3F-06C5-470E-9F37-014FCFDAB1AB}"/>
              </a:ext>
            </a:extLst>
          </p:cNvPr>
          <p:cNvSpPr/>
          <p:nvPr/>
        </p:nvSpPr>
        <p:spPr>
          <a:xfrm>
            <a:off x="11312769" y="0"/>
            <a:ext cx="1312985" cy="6858000"/>
          </a:xfrm>
          <a:prstGeom prst="rect">
            <a:avLst/>
          </a:prstGeom>
          <a:solidFill>
            <a:srgbClr val="EC008C"/>
          </a:solidFill>
          <a:ln>
            <a:solidFill>
              <a:srgbClr val="EC00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Tekstiruutu 2">
            <a:extLst>
              <a:ext uri="{FF2B5EF4-FFF2-40B4-BE49-F238E27FC236}">
                <a16:creationId xmlns:a16="http://schemas.microsoft.com/office/drawing/2014/main" id="{02AB5031-246A-4316-A0D9-FA398FCFFD81}"/>
              </a:ext>
            </a:extLst>
          </p:cNvPr>
          <p:cNvSpPr txBox="1"/>
          <p:nvPr/>
        </p:nvSpPr>
        <p:spPr>
          <a:xfrm>
            <a:off x="1078523" y="2321169"/>
            <a:ext cx="7631723" cy="2308324"/>
          </a:xfrm>
          <a:prstGeom prst="rect">
            <a:avLst/>
          </a:prstGeom>
          <a:noFill/>
        </p:spPr>
        <p:txBody>
          <a:bodyPr wrap="square" rtlCol="0">
            <a:spAutoFit/>
          </a:bodyPr>
          <a:lstStyle/>
          <a:p>
            <a:r>
              <a:rPr lang="fi-FI" sz="3600" dirty="0">
                <a:solidFill>
                  <a:schemeClr val="tx1">
                    <a:lumMod val="65000"/>
                    <a:lumOff val="35000"/>
                  </a:schemeClr>
                </a:solidFill>
                <a:latin typeface="+mj-lt"/>
              </a:rPr>
              <a:t>Mitä asioita kuuluu ihmisluottamukseen ja osaamisluottamukseen? </a:t>
            </a:r>
          </a:p>
          <a:p>
            <a:endParaRPr lang="fi-FI" sz="3600" dirty="0">
              <a:solidFill>
                <a:schemeClr val="tx1">
                  <a:lumMod val="65000"/>
                  <a:lumOff val="35000"/>
                </a:schemeClr>
              </a:solidFill>
              <a:latin typeface="+mj-lt"/>
            </a:endParaRPr>
          </a:p>
          <a:p>
            <a:r>
              <a:rPr lang="fi-FI" sz="3600" dirty="0">
                <a:solidFill>
                  <a:schemeClr val="tx1">
                    <a:lumMod val="65000"/>
                    <a:lumOff val="35000"/>
                  </a:schemeClr>
                </a:solidFill>
                <a:latin typeface="+mj-lt"/>
              </a:rPr>
              <a:t>Millä tavoin ne eroavat toisistaan?</a:t>
            </a:r>
          </a:p>
        </p:txBody>
      </p:sp>
    </p:spTree>
    <p:extLst>
      <p:ext uri="{BB962C8B-B14F-4D97-AF65-F5344CB8AC3E}">
        <p14:creationId xmlns:p14="http://schemas.microsoft.com/office/powerpoint/2010/main" val="2261805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821C91"/>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743686"/>
            <a:ext cx="9144000" cy="618514"/>
          </a:xfrm>
        </p:spPr>
        <p:txBody>
          <a:bodyPr>
            <a:normAutofit fontScale="90000"/>
          </a:bodyPr>
          <a:lstStyle/>
          <a:p>
            <a:r>
              <a:rPr lang="fi-FI" sz="4900" dirty="0">
                <a:solidFill>
                  <a:schemeClr val="bg1"/>
                </a:solidFill>
                <a:latin typeface="Arial Rounded MT Bold" panose="020F0704030504030204" pitchFamily="34" charset="0"/>
              </a:rPr>
              <a:t>Moduuli 2</a:t>
            </a:r>
            <a:br>
              <a:rPr lang="fi-FI" dirty="0">
                <a:solidFill>
                  <a:schemeClr val="bg1"/>
                </a:solidFill>
                <a:latin typeface="Arial Rounded MT Bold" panose="020F0704030504030204" pitchFamily="34" charset="0"/>
              </a:rPr>
            </a:br>
            <a:r>
              <a:rPr lang="fi-FI" sz="6700" dirty="0">
                <a:solidFill>
                  <a:schemeClr val="bg1"/>
                </a:solidFill>
                <a:latin typeface="Arial Rounded MT Bold" panose="020F0704030504030204" pitchFamily="34" charset="0"/>
              </a:rPr>
              <a:t>Neuvottelutaidot</a:t>
            </a:r>
          </a:p>
        </p:txBody>
      </p:sp>
      <p:sp>
        <p:nvSpPr>
          <p:cNvPr id="3" name="Alaotsikko 2"/>
          <p:cNvSpPr>
            <a:spLocks noGrp="1"/>
          </p:cNvSpPr>
          <p:nvPr>
            <p:ph type="subTitle" idx="1"/>
          </p:nvPr>
        </p:nvSpPr>
        <p:spPr>
          <a:xfrm>
            <a:off x="1524000" y="3221031"/>
            <a:ext cx="9144000" cy="3000748"/>
          </a:xfrm>
        </p:spPr>
        <p:txBody>
          <a:bodyPr vert="horz" lIns="91440" tIns="45720" rIns="91440" bIns="45720" rtlCol="0" anchor="t">
            <a:normAutofit/>
          </a:bodyPr>
          <a:lstStyle/>
          <a:p>
            <a:r>
              <a:rPr lang="fi-FI" sz="5400" b="1" dirty="0">
                <a:solidFill>
                  <a:schemeClr val="bg1"/>
                </a:solidFill>
                <a:latin typeface="Calibri Light"/>
                <a:ea typeface="+mn-lt"/>
                <a:cs typeface="+mn-lt"/>
              </a:rPr>
              <a:t>Mitä neuvottelijan on osattava varmistaakseen neuvottelujen onnistumisen?</a:t>
            </a:r>
            <a:endParaRPr lang="fi-FI">
              <a:solidFill>
                <a:schemeClr val="bg1"/>
              </a:solidFill>
              <a:latin typeface="Calibri Light"/>
              <a:cs typeface="Calibri Light"/>
            </a:endParaRPr>
          </a:p>
        </p:txBody>
      </p:sp>
    </p:spTree>
    <p:extLst>
      <p:ext uri="{BB962C8B-B14F-4D97-AF65-F5344CB8AC3E}">
        <p14:creationId xmlns:p14="http://schemas.microsoft.com/office/powerpoint/2010/main" val="19570155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16043" y="648253"/>
            <a:ext cx="9636142" cy="1014543"/>
          </a:xfrm>
        </p:spPr>
        <p:txBody>
          <a:bodyPr>
            <a:noAutofit/>
          </a:bodyPr>
          <a:lstStyle/>
          <a:p>
            <a:r>
              <a:rPr lang="fi-FI" dirty="0">
                <a:solidFill>
                  <a:srgbClr val="821C91"/>
                </a:solidFill>
                <a:latin typeface="Arial Rounded MT Bold" panose="020F0704030504030204" pitchFamily="34" charset="0"/>
              </a:rPr>
              <a:t>Erilaiset vuorovaikutustilanteet</a:t>
            </a:r>
          </a:p>
        </p:txBody>
      </p:sp>
      <p:pic>
        <p:nvPicPr>
          <p:cNvPr id="5" name="Kuva 5" descr="keskusteluneuvotteluväittely.PNG">
            <a:extLst>
              <a:ext uri="{FF2B5EF4-FFF2-40B4-BE49-F238E27FC236}">
                <a16:creationId xmlns:a16="http://schemas.microsoft.com/office/drawing/2014/main" id="{676E1185-F813-418A-A7D8-CDAED0D0DAD5}"/>
              </a:ext>
            </a:extLst>
          </p:cNvPr>
          <p:cNvPicPr>
            <a:picLocks noChangeAspect="1"/>
          </p:cNvPicPr>
          <p:nvPr/>
        </p:nvPicPr>
        <p:blipFill>
          <a:blip r:embed="rId3"/>
          <a:stretch>
            <a:fillRect/>
          </a:stretch>
        </p:blipFill>
        <p:spPr>
          <a:xfrm>
            <a:off x="654588" y="2523354"/>
            <a:ext cx="8471770" cy="3251268"/>
          </a:xfrm>
          <a:prstGeom prst="rect">
            <a:avLst/>
          </a:prstGeom>
        </p:spPr>
      </p:pic>
      <p:sp>
        <p:nvSpPr>
          <p:cNvPr id="6" name="Suorakulmio 5">
            <a:extLst>
              <a:ext uri="{FF2B5EF4-FFF2-40B4-BE49-F238E27FC236}">
                <a16:creationId xmlns:a16="http://schemas.microsoft.com/office/drawing/2014/main" id="{9E45E56A-98FB-46B0-89BC-540837DDBCC9}"/>
              </a:ext>
            </a:extLst>
          </p:cNvPr>
          <p:cNvSpPr/>
          <p:nvPr/>
        </p:nvSpPr>
        <p:spPr>
          <a:xfrm>
            <a:off x="11312769" y="0"/>
            <a:ext cx="1312985" cy="6858000"/>
          </a:xfrm>
          <a:prstGeom prst="rect">
            <a:avLst/>
          </a:prstGeom>
          <a:solidFill>
            <a:srgbClr val="821C91"/>
          </a:solidFill>
          <a:ln>
            <a:solidFill>
              <a:srgbClr val="821C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23101215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16043" y="648253"/>
            <a:ext cx="9636142" cy="1014543"/>
          </a:xfrm>
        </p:spPr>
        <p:txBody>
          <a:bodyPr>
            <a:noAutofit/>
          </a:bodyPr>
          <a:lstStyle/>
          <a:p>
            <a:r>
              <a:rPr lang="fi-FI" dirty="0">
                <a:solidFill>
                  <a:srgbClr val="821C91"/>
                </a:solidFill>
                <a:latin typeface="Arial Rounded MT Bold"/>
              </a:rPr>
              <a:t>Presidentti Ahtisaaren neuvot</a:t>
            </a:r>
            <a:endParaRPr lang="fi-FI" dirty="0">
              <a:solidFill>
                <a:srgbClr val="821C91"/>
              </a:solidFill>
              <a:latin typeface="Arial Rounded MT Bold" panose="020F0704030504030204" pitchFamily="34" charset="0"/>
            </a:endParaRPr>
          </a:p>
        </p:txBody>
      </p:sp>
      <p:sp>
        <p:nvSpPr>
          <p:cNvPr id="6" name="Suorakulmio 5">
            <a:extLst>
              <a:ext uri="{FF2B5EF4-FFF2-40B4-BE49-F238E27FC236}">
                <a16:creationId xmlns:a16="http://schemas.microsoft.com/office/drawing/2014/main" id="{9E45E56A-98FB-46B0-89BC-540837DDBCC9}"/>
              </a:ext>
            </a:extLst>
          </p:cNvPr>
          <p:cNvSpPr/>
          <p:nvPr/>
        </p:nvSpPr>
        <p:spPr>
          <a:xfrm>
            <a:off x="11312769" y="0"/>
            <a:ext cx="1312985" cy="6858000"/>
          </a:xfrm>
          <a:prstGeom prst="rect">
            <a:avLst/>
          </a:prstGeom>
          <a:solidFill>
            <a:srgbClr val="821C91"/>
          </a:solidFill>
          <a:ln>
            <a:solidFill>
              <a:srgbClr val="821C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Tekstiruutu 2">
            <a:extLst>
              <a:ext uri="{FF2B5EF4-FFF2-40B4-BE49-F238E27FC236}">
                <a16:creationId xmlns:a16="http://schemas.microsoft.com/office/drawing/2014/main" id="{30303504-71C4-4028-BE0E-27B77F072934}"/>
              </a:ext>
            </a:extLst>
          </p:cNvPr>
          <p:cNvSpPr txBox="1"/>
          <p:nvPr/>
        </p:nvSpPr>
        <p:spPr>
          <a:xfrm>
            <a:off x="607621" y="2072243"/>
            <a:ext cx="7998031"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l">
              <a:buFont typeface="Arial"/>
              <a:buChar char="•"/>
            </a:pPr>
            <a:r>
              <a:rPr lang="fi-FI" sz="3200" dirty="0">
                <a:solidFill>
                  <a:schemeClr val="tx2"/>
                </a:solidFill>
                <a:latin typeface="Calibri Light"/>
                <a:cs typeface="Calibri"/>
              </a:rPr>
              <a:t>Kuuntele</a:t>
            </a:r>
          </a:p>
          <a:p>
            <a:pPr marL="285750" indent="-285750">
              <a:buFont typeface="Arial"/>
              <a:buChar char="•"/>
            </a:pPr>
            <a:r>
              <a:rPr lang="fi-FI" sz="3200" dirty="0">
                <a:solidFill>
                  <a:schemeClr val="tx2"/>
                </a:solidFill>
                <a:latin typeface="Calibri Light"/>
                <a:cs typeface="Calibri"/>
              </a:rPr>
              <a:t>Etsi yhteinen näkemys</a:t>
            </a:r>
          </a:p>
          <a:p>
            <a:pPr marL="285750" indent="-285750">
              <a:buFont typeface="Arial"/>
              <a:buChar char="•"/>
            </a:pPr>
            <a:r>
              <a:rPr lang="fi-FI" sz="3200" dirty="0">
                <a:solidFill>
                  <a:schemeClr val="tx2"/>
                </a:solidFill>
                <a:latin typeface="Calibri Light"/>
                <a:cs typeface="Calibri"/>
              </a:rPr>
              <a:t>Ole kärsivällinen</a:t>
            </a:r>
          </a:p>
          <a:p>
            <a:pPr marL="285750" indent="-285750">
              <a:buFont typeface="Arial"/>
              <a:buChar char="•"/>
            </a:pPr>
            <a:r>
              <a:rPr lang="fi-FI" sz="3200" dirty="0">
                <a:solidFill>
                  <a:schemeClr val="tx2"/>
                </a:solidFill>
                <a:latin typeface="Calibri Light"/>
                <a:cs typeface="Calibri"/>
              </a:rPr>
              <a:t>Kohtele kaikkia tasavertaisesti ja kunnioittavasti</a:t>
            </a:r>
          </a:p>
          <a:p>
            <a:pPr marL="285750" indent="-285750">
              <a:buFont typeface="Arial"/>
              <a:buChar char="•"/>
            </a:pPr>
            <a:r>
              <a:rPr lang="fi-FI" sz="3200" dirty="0">
                <a:solidFill>
                  <a:schemeClr val="tx2"/>
                </a:solidFill>
                <a:latin typeface="Calibri Light"/>
                <a:cs typeface="Calibri"/>
              </a:rPr>
              <a:t>Pyri yhteistyöhön</a:t>
            </a:r>
          </a:p>
        </p:txBody>
      </p:sp>
    </p:spTree>
    <p:extLst>
      <p:ext uri="{BB962C8B-B14F-4D97-AF65-F5344CB8AC3E}">
        <p14:creationId xmlns:p14="http://schemas.microsoft.com/office/powerpoint/2010/main" val="24368019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383748" y="758497"/>
            <a:ext cx="9709820" cy="618514"/>
          </a:xfrm>
        </p:spPr>
        <p:txBody>
          <a:bodyPr>
            <a:noAutofit/>
          </a:bodyPr>
          <a:lstStyle/>
          <a:p>
            <a:r>
              <a:rPr lang="fi-FI" sz="4000" dirty="0">
                <a:solidFill>
                  <a:srgbClr val="821C91"/>
                </a:solidFill>
                <a:latin typeface="Arial Rounded MT Bold" panose="020F0704030504030204" pitchFamily="34" charset="0"/>
              </a:rPr>
              <a:t>Onnistuneiden neuvottelujen kriteerit</a:t>
            </a:r>
          </a:p>
        </p:txBody>
      </p:sp>
      <p:sp>
        <p:nvSpPr>
          <p:cNvPr id="3" name="Alaotsikko 2"/>
          <p:cNvSpPr>
            <a:spLocks noGrp="1"/>
          </p:cNvSpPr>
          <p:nvPr>
            <p:ph type="subTitle" idx="1"/>
          </p:nvPr>
        </p:nvSpPr>
        <p:spPr>
          <a:xfrm>
            <a:off x="838200" y="2333625"/>
            <a:ext cx="7823728" cy="3456621"/>
          </a:xfrm>
        </p:spPr>
        <p:txBody>
          <a:bodyPr vert="horz" lIns="91440" tIns="45720" rIns="91440" bIns="45720" rtlCol="0" anchor="t">
            <a:normAutofit/>
          </a:bodyPr>
          <a:lstStyle/>
          <a:p>
            <a:pPr marL="342900" indent="-342900" algn="l">
              <a:buChar char="•"/>
            </a:pPr>
            <a:r>
              <a:rPr lang="fi-FI" sz="3200" dirty="0">
                <a:solidFill>
                  <a:schemeClr val="tx1">
                    <a:lumMod val="65000"/>
                    <a:lumOff val="35000"/>
                  </a:schemeClr>
                </a:solidFill>
                <a:latin typeface="+mj-lt"/>
              </a:rPr>
              <a:t>Hyvä lopputulos ja sopimus, johon kannattaa sitoutua</a:t>
            </a:r>
          </a:p>
          <a:p>
            <a:pPr marL="342900" indent="-342900" algn="l">
              <a:buChar char="•"/>
            </a:pPr>
            <a:r>
              <a:rPr lang="fi-FI" sz="3200" dirty="0">
                <a:solidFill>
                  <a:schemeClr val="tx1">
                    <a:lumMod val="65000"/>
                    <a:lumOff val="35000"/>
                  </a:schemeClr>
                </a:solidFill>
                <a:latin typeface="+mj-lt"/>
              </a:rPr>
              <a:t>Tehokas neuvotteluprosessi</a:t>
            </a:r>
          </a:p>
          <a:p>
            <a:pPr marL="342900" indent="-342900" algn="l">
              <a:buChar char="•"/>
            </a:pPr>
            <a:r>
              <a:rPr lang="fi-FI" sz="3200" dirty="0">
                <a:solidFill>
                  <a:schemeClr val="tx1">
                    <a:lumMod val="65000"/>
                    <a:lumOff val="35000"/>
                  </a:schemeClr>
                </a:solidFill>
                <a:latin typeface="+mj-lt"/>
              </a:rPr>
              <a:t>Kommunikaation, ihmissuhteiden ja tiedonvaihdon avoimuuden parantuminen</a:t>
            </a:r>
            <a:r>
              <a:rPr lang="fi-FI" dirty="0">
                <a:solidFill>
                  <a:schemeClr val="tx1">
                    <a:lumMod val="65000"/>
                    <a:lumOff val="35000"/>
                  </a:schemeClr>
                </a:solidFill>
                <a:latin typeface="+mj-lt"/>
              </a:rPr>
              <a:t> </a:t>
            </a:r>
          </a:p>
        </p:txBody>
      </p:sp>
      <p:sp>
        <p:nvSpPr>
          <p:cNvPr id="6" name="Suorakulmio 5">
            <a:extLst>
              <a:ext uri="{FF2B5EF4-FFF2-40B4-BE49-F238E27FC236}">
                <a16:creationId xmlns:a16="http://schemas.microsoft.com/office/drawing/2014/main" id="{A7DDC0FC-409E-40EF-9949-2671DE29FC83}"/>
              </a:ext>
            </a:extLst>
          </p:cNvPr>
          <p:cNvSpPr/>
          <p:nvPr/>
        </p:nvSpPr>
        <p:spPr>
          <a:xfrm>
            <a:off x="11312769" y="0"/>
            <a:ext cx="1312985" cy="6858000"/>
          </a:xfrm>
          <a:prstGeom prst="rect">
            <a:avLst/>
          </a:prstGeom>
          <a:solidFill>
            <a:srgbClr val="821C91"/>
          </a:solidFill>
          <a:ln>
            <a:solidFill>
              <a:srgbClr val="821C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576509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C008C"/>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852036"/>
            <a:ext cx="9144000" cy="618514"/>
          </a:xfrm>
        </p:spPr>
        <p:txBody>
          <a:bodyPr>
            <a:noAutofit/>
          </a:bodyPr>
          <a:lstStyle/>
          <a:p>
            <a:r>
              <a:rPr lang="fi-FI" sz="4400" dirty="0">
                <a:solidFill>
                  <a:schemeClr val="bg1"/>
                </a:solidFill>
                <a:latin typeface="Arial Rounded MT Bold"/>
              </a:rPr>
              <a:t>Moduuli 1</a:t>
            </a:r>
            <a:br>
              <a:rPr lang="fi-FI" dirty="0">
                <a:latin typeface="Arial Rounded MT Bold" panose="020F0704030504030204" pitchFamily="34" charset="0"/>
              </a:rPr>
            </a:br>
            <a:r>
              <a:rPr lang="fi-FI" sz="5400" dirty="0">
                <a:solidFill>
                  <a:schemeClr val="bg1"/>
                </a:solidFill>
                <a:latin typeface="Arial Rounded MT Bold"/>
              </a:rPr>
              <a:t>Vuorovaikutus ja kommunikointi</a:t>
            </a:r>
            <a:endParaRPr lang="fi-FI" sz="5400" dirty="0">
              <a:solidFill>
                <a:schemeClr val="bg1"/>
              </a:solidFill>
              <a:latin typeface="Arial Rounded MT Bold" panose="020F0704030504030204" pitchFamily="34" charset="0"/>
            </a:endParaRPr>
          </a:p>
        </p:txBody>
      </p:sp>
      <p:sp>
        <p:nvSpPr>
          <p:cNvPr id="3" name="Alaotsikko 2"/>
          <p:cNvSpPr>
            <a:spLocks noGrp="1"/>
          </p:cNvSpPr>
          <p:nvPr>
            <p:ph type="subTitle" idx="1"/>
          </p:nvPr>
        </p:nvSpPr>
        <p:spPr>
          <a:xfrm>
            <a:off x="235527" y="2875707"/>
            <a:ext cx="11720946" cy="3270738"/>
          </a:xfrm>
        </p:spPr>
        <p:txBody>
          <a:bodyPr vert="horz" lIns="91440" tIns="45720" rIns="91440" bIns="45720" rtlCol="0" anchor="t">
            <a:noAutofit/>
          </a:bodyPr>
          <a:lstStyle/>
          <a:p>
            <a:r>
              <a:rPr lang="fi-FI" sz="4800" dirty="0">
                <a:solidFill>
                  <a:schemeClr val="bg1"/>
                </a:solidFill>
                <a:latin typeface="+mj-lt"/>
              </a:rPr>
              <a:t>Miten ottaa huomioon erilaiset kommunikointityylit vuorovaikutustilanteissa?</a:t>
            </a:r>
            <a:endParaRPr lang="fi-FI" sz="5400" dirty="0">
              <a:solidFill>
                <a:schemeClr val="bg1"/>
              </a:solidFill>
              <a:latin typeface="+mj-lt"/>
            </a:endParaRPr>
          </a:p>
        </p:txBody>
      </p:sp>
    </p:spTree>
    <p:extLst>
      <p:ext uri="{BB962C8B-B14F-4D97-AF65-F5344CB8AC3E}">
        <p14:creationId xmlns:p14="http://schemas.microsoft.com/office/powerpoint/2010/main" val="2785452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a:extLst>
              <a:ext uri="{FF2B5EF4-FFF2-40B4-BE49-F238E27FC236}">
                <a16:creationId xmlns:a16="http://schemas.microsoft.com/office/drawing/2014/main" id="{BD9AC2DE-D0E3-4ACF-AFB7-4C8BFEB74BE5}"/>
              </a:ext>
            </a:extLst>
          </p:cNvPr>
          <p:cNvSpPr txBox="1"/>
          <p:nvPr/>
        </p:nvSpPr>
        <p:spPr>
          <a:xfrm>
            <a:off x="492368" y="257908"/>
            <a:ext cx="7889631" cy="1446550"/>
          </a:xfrm>
          <a:prstGeom prst="rect">
            <a:avLst/>
          </a:prstGeom>
          <a:noFill/>
        </p:spPr>
        <p:txBody>
          <a:bodyPr wrap="square" rtlCol="0" anchor="t">
            <a:spAutoFit/>
          </a:bodyPr>
          <a:lstStyle/>
          <a:p>
            <a:r>
              <a:rPr lang="fi-FI" sz="4400" dirty="0">
                <a:solidFill>
                  <a:srgbClr val="7030A0"/>
                </a:solidFill>
                <a:latin typeface="Arial Rounded MT Bold"/>
              </a:rPr>
              <a:t>Tehokas neuvotteluprosessi edellyttää agendaa</a:t>
            </a:r>
          </a:p>
        </p:txBody>
      </p:sp>
      <p:graphicFrame>
        <p:nvGraphicFramePr>
          <p:cNvPr id="3" name="Kaaviokuva 2">
            <a:extLst>
              <a:ext uri="{FF2B5EF4-FFF2-40B4-BE49-F238E27FC236}">
                <a16:creationId xmlns:a16="http://schemas.microsoft.com/office/drawing/2014/main" id="{A87C3909-7AFF-47CF-AFEE-1B1902AA8F24}"/>
              </a:ext>
            </a:extLst>
          </p:cNvPr>
          <p:cNvGraphicFramePr/>
          <p:nvPr>
            <p:extLst>
              <p:ext uri="{D42A27DB-BD31-4B8C-83A1-F6EECF244321}">
                <p14:modId xmlns:p14="http://schemas.microsoft.com/office/powerpoint/2010/main" val="3101582194"/>
              </p:ext>
            </p:extLst>
          </p:nvPr>
        </p:nvGraphicFramePr>
        <p:xfrm>
          <a:off x="804883" y="976965"/>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Suorakulmio 17">
            <a:extLst>
              <a:ext uri="{FF2B5EF4-FFF2-40B4-BE49-F238E27FC236}">
                <a16:creationId xmlns:a16="http://schemas.microsoft.com/office/drawing/2014/main" id="{CCC51DD0-2E4D-4890-9019-E10DF3D6EF34}"/>
              </a:ext>
            </a:extLst>
          </p:cNvPr>
          <p:cNvSpPr/>
          <p:nvPr/>
        </p:nvSpPr>
        <p:spPr>
          <a:xfrm>
            <a:off x="11312769" y="0"/>
            <a:ext cx="1312985" cy="6858000"/>
          </a:xfrm>
          <a:prstGeom prst="rect">
            <a:avLst/>
          </a:prstGeom>
          <a:solidFill>
            <a:srgbClr val="821C91"/>
          </a:solidFill>
          <a:ln>
            <a:solidFill>
              <a:srgbClr val="821C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42753807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859448" y="753944"/>
            <a:ext cx="6713660" cy="1214632"/>
          </a:xfrm>
        </p:spPr>
        <p:txBody>
          <a:bodyPr>
            <a:noAutofit/>
          </a:bodyPr>
          <a:lstStyle/>
          <a:p>
            <a:pPr algn="l"/>
            <a:r>
              <a:rPr lang="fi-FI" sz="4400" dirty="0">
                <a:solidFill>
                  <a:srgbClr val="821C91"/>
                </a:solidFill>
                <a:latin typeface="Arial Rounded MT Bold" panose="020F0704030504030204" pitchFamily="34" charset="0"/>
              </a:rPr>
              <a:t>Neuvottelutilanteeseen valmistautuminen</a:t>
            </a:r>
          </a:p>
        </p:txBody>
      </p:sp>
      <p:sp>
        <p:nvSpPr>
          <p:cNvPr id="3" name="Alaotsikko 2"/>
          <p:cNvSpPr>
            <a:spLocks noGrp="1"/>
          </p:cNvSpPr>
          <p:nvPr>
            <p:ph type="subTitle" idx="1"/>
          </p:nvPr>
        </p:nvSpPr>
        <p:spPr>
          <a:xfrm>
            <a:off x="1320119" y="2631098"/>
            <a:ext cx="6482766" cy="2688026"/>
          </a:xfrm>
        </p:spPr>
        <p:txBody>
          <a:bodyPr vert="horz" lIns="91440" tIns="45720" rIns="91440" bIns="45720" rtlCol="0" anchor="t">
            <a:normAutofit/>
          </a:bodyPr>
          <a:lstStyle/>
          <a:p>
            <a:pPr algn="l"/>
            <a:r>
              <a:rPr lang="fi-FI" sz="4000" dirty="0">
                <a:solidFill>
                  <a:schemeClr val="tx2"/>
                </a:solidFill>
                <a:latin typeface="+mj-lt"/>
              </a:rPr>
              <a:t>Tilanneanalyysi</a:t>
            </a:r>
            <a:endParaRPr lang="fi-FI" sz="4000" dirty="0">
              <a:solidFill>
                <a:schemeClr val="tx2"/>
              </a:solidFill>
              <a:latin typeface="+mj-lt"/>
              <a:cs typeface="Calibri Light"/>
            </a:endParaRPr>
          </a:p>
          <a:p>
            <a:pPr algn="l"/>
            <a:r>
              <a:rPr lang="fi-FI" sz="4000" dirty="0">
                <a:solidFill>
                  <a:schemeClr val="tx2"/>
                </a:solidFill>
                <a:latin typeface="+mj-lt"/>
              </a:rPr>
              <a:t>Kohdeanalyysi</a:t>
            </a:r>
            <a:endParaRPr lang="fi-FI" sz="4000" dirty="0">
              <a:solidFill>
                <a:schemeClr val="tx2"/>
              </a:solidFill>
              <a:latin typeface="+mj-lt"/>
              <a:cs typeface="Calibri Light"/>
            </a:endParaRPr>
          </a:p>
          <a:p>
            <a:pPr algn="l"/>
            <a:r>
              <a:rPr lang="fi-FI" sz="4000" dirty="0">
                <a:solidFill>
                  <a:schemeClr val="tx2"/>
                </a:solidFill>
                <a:latin typeface="+mj-lt"/>
              </a:rPr>
              <a:t>Tavoiteanalyysi</a:t>
            </a:r>
            <a:endParaRPr lang="fi-FI" sz="4000" dirty="0">
              <a:solidFill>
                <a:schemeClr val="tx2"/>
              </a:solidFill>
              <a:latin typeface="+mj-lt"/>
              <a:cs typeface="Calibri Light"/>
            </a:endParaRPr>
          </a:p>
          <a:p>
            <a:pPr algn="l"/>
            <a:endParaRPr lang="fi-FI" dirty="0">
              <a:solidFill>
                <a:schemeClr val="bg1">
                  <a:lumMod val="50000"/>
                </a:schemeClr>
              </a:solidFill>
              <a:latin typeface="Avenir"/>
            </a:endParaRPr>
          </a:p>
        </p:txBody>
      </p:sp>
      <p:sp>
        <p:nvSpPr>
          <p:cNvPr id="6" name="Suorakulmio 5">
            <a:extLst>
              <a:ext uri="{FF2B5EF4-FFF2-40B4-BE49-F238E27FC236}">
                <a16:creationId xmlns:a16="http://schemas.microsoft.com/office/drawing/2014/main" id="{917B1BD5-D70B-422D-A6B9-307706C1A054}"/>
              </a:ext>
            </a:extLst>
          </p:cNvPr>
          <p:cNvSpPr/>
          <p:nvPr/>
        </p:nvSpPr>
        <p:spPr>
          <a:xfrm>
            <a:off x="11312769" y="0"/>
            <a:ext cx="1312985" cy="6858000"/>
          </a:xfrm>
          <a:prstGeom prst="rect">
            <a:avLst/>
          </a:prstGeom>
          <a:solidFill>
            <a:srgbClr val="821C91"/>
          </a:solidFill>
          <a:ln>
            <a:solidFill>
              <a:srgbClr val="821C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7875591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idx="4294967295"/>
          </p:nvPr>
        </p:nvSpPr>
        <p:spPr>
          <a:xfrm>
            <a:off x="769713" y="651734"/>
            <a:ext cx="9144000" cy="619125"/>
          </a:xfrm>
        </p:spPr>
        <p:txBody>
          <a:bodyPr>
            <a:noAutofit/>
          </a:bodyPr>
          <a:lstStyle/>
          <a:p>
            <a:r>
              <a:rPr lang="fi-FI" dirty="0">
                <a:solidFill>
                  <a:srgbClr val="821C91"/>
                </a:solidFill>
                <a:latin typeface="Arial Rounded MT Bold" panose="020F0704030504030204" pitchFamily="34" charset="0"/>
              </a:rPr>
              <a:t>Tarpeet tavoitteiden takana</a:t>
            </a:r>
          </a:p>
        </p:txBody>
      </p:sp>
      <p:pic>
        <p:nvPicPr>
          <p:cNvPr id="5" name="Kuva 5" descr="tarpeettavoitteet.PNG">
            <a:extLst>
              <a:ext uri="{FF2B5EF4-FFF2-40B4-BE49-F238E27FC236}">
                <a16:creationId xmlns:a16="http://schemas.microsoft.com/office/drawing/2014/main" id="{336B4069-D2DF-443C-849B-037B11D86396}"/>
              </a:ext>
            </a:extLst>
          </p:cNvPr>
          <p:cNvPicPr>
            <a:picLocks noChangeAspect="1"/>
          </p:cNvPicPr>
          <p:nvPr/>
        </p:nvPicPr>
        <p:blipFill>
          <a:blip r:embed="rId3"/>
          <a:stretch>
            <a:fillRect/>
          </a:stretch>
        </p:blipFill>
        <p:spPr>
          <a:xfrm>
            <a:off x="1556785" y="1712101"/>
            <a:ext cx="6766752" cy="5048217"/>
          </a:xfrm>
          <a:prstGeom prst="rect">
            <a:avLst/>
          </a:prstGeom>
        </p:spPr>
      </p:pic>
      <p:sp>
        <p:nvSpPr>
          <p:cNvPr id="6" name="Suorakulmio 5">
            <a:extLst>
              <a:ext uri="{FF2B5EF4-FFF2-40B4-BE49-F238E27FC236}">
                <a16:creationId xmlns:a16="http://schemas.microsoft.com/office/drawing/2014/main" id="{6DC1D6F6-09DB-41A8-A278-043102467653}"/>
              </a:ext>
            </a:extLst>
          </p:cNvPr>
          <p:cNvSpPr/>
          <p:nvPr/>
        </p:nvSpPr>
        <p:spPr>
          <a:xfrm>
            <a:off x="11312769" y="0"/>
            <a:ext cx="1312985" cy="6858000"/>
          </a:xfrm>
          <a:prstGeom prst="rect">
            <a:avLst/>
          </a:prstGeom>
          <a:solidFill>
            <a:srgbClr val="821C91"/>
          </a:solidFill>
          <a:ln>
            <a:solidFill>
              <a:srgbClr val="821C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1523879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B0DE"/>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567840"/>
            <a:ext cx="9144000" cy="618514"/>
          </a:xfrm>
        </p:spPr>
        <p:txBody>
          <a:bodyPr>
            <a:noAutofit/>
          </a:bodyPr>
          <a:lstStyle/>
          <a:p>
            <a:r>
              <a:rPr lang="fi-FI" sz="4000" dirty="0">
                <a:solidFill>
                  <a:schemeClr val="bg1"/>
                </a:solidFill>
                <a:latin typeface="Arial Rounded MT Bold" panose="020F0704030504030204" pitchFamily="34" charset="0"/>
              </a:rPr>
              <a:t>Moduuli 3</a:t>
            </a:r>
            <a:br>
              <a:rPr lang="fi-FI" sz="4400" dirty="0">
                <a:solidFill>
                  <a:schemeClr val="bg1"/>
                </a:solidFill>
                <a:latin typeface="Arial Rounded MT Bold" panose="020F0704030504030204" pitchFamily="34" charset="0"/>
              </a:rPr>
            </a:br>
            <a:r>
              <a:rPr lang="fi-FI" sz="5400" dirty="0">
                <a:solidFill>
                  <a:schemeClr val="bg1"/>
                </a:solidFill>
                <a:latin typeface="Arial Rounded MT Bold" panose="020F0704030504030204" pitchFamily="34" charset="0"/>
              </a:rPr>
              <a:t>Neuvottelutekniikat</a:t>
            </a:r>
            <a:endParaRPr lang="fi-FI" sz="4400" dirty="0">
              <a:solidFill>
                <a:schemeClr val="bg1"/>
              </a:solidFill>
              <a:latin typeface="Arial Rounded MT Bold" panose="020F0704030504030204" pitchFamily="34" charset="0"/>
            </a:endParaRPr>
          </a:p>
        </p:txBody>
      </p:sp>
      <p:sp>
        <p:nvSpPr>
          <p:cNvPr id="3" name="Alaotsikko 2"/>
          <p:cNvSpPr>
            <a:spLocks noGrp="1"/>
          </p:cNvSpPr>
          <p:nvPr>
            <p:ph type="subTitle" idx="1"/>
          </p:nvPr>
        </p:nvSpPr>
        <p:spPr>
          <a:xfrm>
            <a:off x="1524000" y="3204853"/>
            <a:ext cx="9319846" cy="1857003"/>
          </a:xfrm>
        </p:spPr>
        <p:txBody>
          <a:bodyPr vert="horz" lIns="91440" tIns="45720" rIns="91440" bIns="45720" rtlCol="0" anchor="t">
            <a:normAutofit fontScale="77500" lnSpcReduction="20000"/>
          </a:bodyPr>
          <a:lstStyle/>
          <a:p>
            <a:r>
              <a:rPr lang="fi-FI" sz="4800" dirty="0">
                <a:solidFill>
                  <a:schemeClr val="bg1"/>
                </a:solidFill>
                <a:latin typeface="+mj-lt"/>
              </a:rPr>
              <a:t>Millaisin keinoin neuvottelija saavuttaa parhaan mahdollisen neuvottelutuloksen, johon kaikkien osapuolten on myös luontevaa sitoutua?</a:t>
            </a:r>
          </a:p>
        </p:txBody>
      </p:sp>
    </p:spTree>
    <p:extLst>
      <p:ext uri="{BB962C8B-B14F-4D97-AF65-F5344CB8AC3E}">
        <p14:creationId xmlns:p14="http://schemas.microsoft.com/office/powerpoint/2010/main" val="13714785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809625" y="1228725"/>
            <a:ext cx="8533667" cy="861677"/>
          </a:xfrm>
        </p:spPr>
        <p:txBody>
          <a:bodyPr>
            <a:noAutofit/>
          </a:bodyPr>
          <a:lstStyle/>
          <a:p>
            <a:pPr algn="l"/>
            <a:r>
              <a:rPr lang="fi-FI" sz="4400" dirty="0">
                <a:solidFill>
                  <a:srgbClr val="00B0DE"/>
                </a:solidFill>
                <a:latin typeface="Arial Rounded MT Bold" panose="020F0704030504030204" pitchFamily="34" charset="0"/>
              </a:rPr>
              <a:t>Miten synnytät halukkuutta sopimiseen?</a:t>
            </a:r>
          </a:p>
        </p:txBody>
      </p:sp>
      <p:sp>
        <p:nvSpPr>
          <p:cNvPr id="3" name="Alaotsikko 2"/>
          <p:cNvSpPr>
            <a:spLocks noGrp="1"/>
          </p:cNvSpPr>
          <p:nvPr>
            <p:ph type="subTitle" idx="1"/>
          </p:nvPr>
        </p:nvSpPr>
        <p:spPr>
          <a:xfrm>
            <a:off x="809625" y="2587137"/>
            <a:ext cx="7720531" cy="3154557"/>
          </a:xfrm>
        </p:spPr>
        <p:txBody>
          <a:bodyPr vert="horz" lIns="91440" tIns="45720" rIns="91440" bIns="45720" rtlCol="0" anchor="t">
            <a:normAutofit/>
          </a:bodyPr>
          <a:lstStyle/>
          <a:p>
            <a:pPr marL="342900" indent="-342900" algn="l">
              <a:buChar char="•"/>
            </a:pPr>
            <a:r>
              <a:rPr lang="fi-FI" sz="4000" dirty="0">
                <a:solidFill>
                  <a:schemeClr val="tx1">
                    <a:lumMod val="65000"/>
                    <a:lumOff val="35000"/>
                  </a:schemeClr>
                </a:solidFill>
                <a:latin typeface="+mj-lt"/>
              </a:rPr>
              <a:t>Kuvaa yhteinen tavoite</a:t>
            </a:r>
          </a:p>
          <a:p>
            <a:pPr marL="342900" indent="-342900" algn="l">
              <a:buChar char="•"/>
            </a:pPr>
            <a:r>
              <a:rPr lang="fi-FI" sz="4000" dirty="0">
                <a:solidFill>
                  <a:schemeClr val="tx1">
                    <a:lumMod val="65000"/>
                    <a:lumOff val="35000"/>
                  </a:schemeClr>
                </a:solidFill>
                <a:latin typeface="+mj-lt"/>
              </a:rPr>
              <a:t>Osallista kysymällä ja kuuntele aktiivisesti</a:t>
            </a:r>
          </a:p>
          <a:p>
            <a:pPr marL="342900" indent="-342900" algn="l">
              <a:buChar char="•"/>
            </a:pPr>
            <a:r>
              <a:rPr lang="fi-FI" sz="4000" dirty="0">
                <a:solidFill>
                  <a:schemeClr val="tx1">
                    <a:lumMod val="65000"/>
                    <a:lumOff val="35000"/>
                  </a:schemeClr>
                </a:solidFill>
                <a:latin typeface="+mj-lt"/>
              </a:rPr>
              <a:t>Sitouta etenemisiin ja päätöksiin</a:t>
            </a:r>
          </a:p>
        </p:txBody>
      </p:sp>
      <p:sp>
        <p:nvSpPr>
          <p:cNvPr id="6" name="Suorakulmio 5">
            <a:extLst>
              <a:ext uri="{FF2B5EF4-FFF2-40B4-BE49-F238E27FC236}">
                <a16:creationId xmlns:a16="http://schemas.microsoft.com/office/drawing/2014/main" id="{9A1B3008-0C71-48D5-8696-12F152C963B1}"/>
              </a:ext>
            </a:extLst>
          </p:cNvPr>
          <p:cNvSpPr/>
          <p:nvPr/>
        </p:nvSpPr>
        <p:spPr>
          <a:xfrm>
            <a:off x="11312769" y="0"/>
            <a:ext cx="1312985" cy="6858000"/>
          </a:xfrm>
          <a:prstGeom prst="rect">
            <a:avLst/>
          </a:prstGeom>
          <a:solidFill>
            <a:srgbClr val="00B0DE"/>
          </a:solidFill>
          <a:ln>
            <a:solidFill>
              <a:srgbClr val="00B0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7049130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715840" y="642571"/>
            <a:ext cx="9467363" cy="861677"/>
          </a:xfrm>
        </p:spPr>
        <p:txBody>
          <a:bodyPr>
            <a:normAutofit/>
          </a:bodyPr>
          <a:lstStyle/>
          <a:p>
            <a:pPr algn="l"/>
            <a:r>
              <a:rPr lang="fi-FI" sz="4000" dirty="0">
                <a:solidFill>
                  <a:srgbClr val="00B0DE"/>
                </a:solidFill>
                <a:latin typeface="Arial Rounded MT Bold" panose="020F0704030504030204" pitchFamily="34" charset="0"/>
              </a:rPr>
              <a:t>Miten luot painetta sopimiseen?</a:t>
            </a:r>
          </a:p>
        </p:txBody>
      </p:sp>
      <p:sp>
        <p:nvSpPr>
          <p:cNvPr id="3" name="Alaotsikko 2"/>
          <p:cNvSpPr>
            <a:spLocks noGrp="1"/>
          </p:cNvSpPr>
          <p:nvPr>
            <p:ph type="subTitle" idx="1"/>
          </p:nvPr>
        </p:nvSpPr>
        <p:spPr>
          <a:xfrm>
            <a:off x="715840" y="2036152"/>
            <a:ext cx="7720531" cy="3154557"/>
          </a:xfrm>
        </p:spPr>
        <p:txBody>
          <a:bodyPr vert="horz" lIns="91440" tIns="45720" rIns="91440" bIns="45720" rtlCol="0" anchor="t">
            <a:normAutofit/>
          </a:bodyPr>
          <a:lstStyle/>
          <a:p>
            <a:pPr marL="342900" indent="-342900" algn="l">
              <a:buChar char="•"/>
            </a:pPr>
            <a:r>
              <a:rPr lang="fi-FI" sz="4000" dirty="0">
                <a:solidFill>
                  <a:schemeClr val="tx1">
                    <a:lumMod val="65000"/>
                    <a:lumOff val="35000"/>
                  </a:schemeClr>
                </a:solidFill>
                <a:latin typeface="+mj-lt"/>
              </a:rPr>
              <a:t>Kerro odotuksistasi ja ehdota</a:t>
            </a:r>
          </a:p>
          <a:p>
            <a:pPr marL="342900" indent="-342900" algn="l">
              <a:buChar char="•"/>
            </a:pPr>
            <a:r>
              <a:rPr lang="fi-FI" sz="4000" dirty="0">
                <a:solidFill>
                  <a:schemeClr val="tx1">
                    <a:lumMod val="65000"/>
                    <a:lumOff val="35000"/>
                  </a:schemeClr>
                </a:solidFill>
                <a:latin typeface="+mj-lt"/>
              </a:rPr>
              <a:t>Perustele hyödyin ja arvioi</a:t>
            </a:r>
          </a:p>
          <a:p>
            <a:pPr marL="342900" indent="-342900" algn="l">
              <a:buChar char="•"/>
            </a:pPr>
            <a:r>
              <a:rPr lang="fi-FI" sz="4000" dirty="0">
                <a:solidFill>
                  <a:schemeClr val="tx1">
                    <a:lumMod val="65000"/>
                    <a:lumOff val="35000"/>
                  </a:schemeClr>
                </a:solidFill>
                <a:latin typeface="+mj-lt"/>
              </a:rPr>
              <a:t>Vaadi kannanottoa ja palkitse</a:t>
            </a:r>
          </a:p>
        </p:txBody>
      </p:sp>
      <p:sp>
        <p:nvSpPr>
          <p:cNvPr id="6" name="Suorakulmio 5">
            <a:extLst>
              <a:ext uri="{FF2B5EF4-FFF2-40B4-BE49-F238E27FC236}">
                <a16:creationId xmlns:a16="http://schemas.microsoft.com/office/drawing/2014/main" id="{BAE521E1-CC07-4DDF-A5DA-9B0D8307D015}"/>
              </a:ext>
            </a:extLst>
          </p:cNvPr>
          <p:cNvSpPr/>
          <p:nvPr/>
        </p:nvSpPr>
        <p:spPr>
          <a:xfrm>
            <a:off x="11312769" y="0"/>
            <a:ext cx="1312985" cy="6858000"/>
          </a:xfrm>
          <a:prstGeom prst="rect">
            <a:avLst/>
          </a:prstGeom>
          <a:solidFill>
            <a:srgbClr val="00B0DE"/>
          </a:solidFill>
          <a:ln>
            <a:solidFill>
              <a:srgbClr val="00B0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4128396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5" descr="tunnejännitys.PNG">
            <a:extLst>
              <a:ext uri="{FF2B5EF4-FFF2-40B4-BE49-F238E27FC236}">
                <a16:creationId xmlns:a16="http://schemas.microsoft.com/office/drawing/2014/main" id="{38B300C2-D815-4684-A3A3-D8C8AE0792EE}"/>
              </a:ext>
            </a:extLst>
          </p:cNvPr>
          <p:cNvPicPr>
            <a:picLocks noChangeAspect="1"/>
          </p:cNvPicPr>
          <p:nvPr/>
        </p:nvPicPr>
        <p:blipFill>
          <a:blip r:embed="rId3"/>
          <a:stretch>
            <a:fillRect/>
          </a:stretch>
        </p:blipFill>
        <p:spPr>
          <a:xfrm>
            <a:off x="515814" y="1319212"/>
            <a:ext cx="9261231" cy="5538788"/>
          </a:xfrm>
          <a:prstGeom prst="rect">
            <a:avLst/>
          </a:prstGeom>
        </p:spPr>
      </p:pic>
      <p:sp>
        <p:nvSpPr>
          <p:cNvPr id="6" name="Suorakulmio 5">
            <a:extLst>
              <a:ext uri="{FF2B5EF4-FFF2-40B4-BE49-F238E27FC236}">
                <a16:creationId xmlns:a16="http://schemas.microsoft.com/office/drawing/2014/main" id="{2B2EECF8-404E-4DC7-90F6-AF85ECE3258C}"/>
              </a:ext>
            </a:extLst>
          </p:cNvPr>
          <p:cNvSpPr/>
          <p:nvPr/>
        </p:nvSpPr>
        <p:spPr>
          <a:xfrm>
            <a:off x="11312769" y="0"/>
            <a:ext cx="1312985" cy="6858000"/>
          </a:xfrm>
          <a:prstGeom prst="rect">
            <a:avLst/>
          </a:prstGeom>
          <a:solidFill>
            <a:srgbClr val="00B0DE"/>
          </a:solidFill>
          <a:ln>
            <a:solidFill>
              <a:srgbClr val="00B0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ekstiruutu 1">
            <a:extLst>
              <a:ext uri="{FF2B5EF4-FFF2-40B4-BE49-F238E27FC236}">
                <a16:creationId xmlns:a16="http://schemas.microsoft.com/office/drawing/2014/main" id="{BDAE8611-0656-4E41-958D-E65BEAD70918}"/>
              </a:ext>
            </a:extLst>
          </p:cNvPr>
          <p:cNvSpPr txBox="1"/>
          <p:nvPr/>
        </p:nvSpPr>
        <p:spPr>
          <a:xfrm>
            <a:off x="351692" y="339969"/>
            <a:ext cx="10208116" cy="707886"/>
          </a:xfrm>
          <a:prstGeom prst="rect">
            <a:avLst/>
          </a:prstGeom>
          <a:noFill/>
        </p:spPr>
        <p:txBody>
          <a:bodyPr wrap="none" rtlCol="0">
            <a:spAutoFit/>
          </a:bodyPr>
          <a:lstStyle/>
          <a:p>
            <a:r>
              <a:rPr lang="fi-FI" sz="4000" dirty="0">
                <a:solidFill>
                  <a:srgbClr val="00B0DE"/>
                </a:solidFill>
                <a:latin typeface="Arial Rounded MT Bold" panose="020F0704030504030204" pitchFamily="34" charset="0"/>
              </a:rPr>
              <a:t>Tunnejännityksen säätely neuvotteluissa</a:t>
            </a:r>
          </a:p>
        </p:txBody>
      </p:sp>
    </p:spTree>
    <p:extLst>
      <p:ext uri="{BB962C8B-B14F-4D97-AF65-F5344CB8AC3E}">
        <p14:creationId xmlns:p14="http://schemas.microsoft.com/office/powerpoint/2010/main" val="601650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orakulmio 5">
            <a:extLst>
              <a:ext uri="{FF2B5EF4-FFF2-40B4-BE49-F238E27FC236}">
                <a16:creationId xmlns:a16="http://schemas.microsoft.com/office/drawing/2014/main" id="{2B2EECF8-404E-4DC7-90F6-AF85ECE3258C}"/>
              </a:ext>
            </a:extLst>
          </p:cNvPr>
          <p:cNvSpPr/>
          <p:nvPr/>
        </p:nvSpPr>
        <p:spPr>
          <a:xfrm>
            <a:off x="11312769" y="0"/>
            <a:ext cx="1312985" cy="6858000"/>
          </a:xfrm>
          <a:prstGeom prst="rect">
            <a:avLst/>
          </a:prstGeom>
          <a:solidFill>
            <a:srgbClr val="00B0DE"/>
          </a:solidFill>
          <a:ln>
            <a:solidFill>
              <a:srgbClr val="00B0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ekstiruutu 1">
            <a:extLst>
              <a:ext uri="{FF2B5EF4-FFF2-40B4-BE49-F238E27FC236}">
                <a16:creationId xmlns:a16="http://schemas.microsoft.com/office/drawing/2014/main" id="{BDAE8611-0656-4E41-958D-E65BEAD70918}"/>
              </a:ext>
            </a:extLst>
          </p:cNvPr>
          <p:cNvSpPr txBox="1"/>
          <p:nvPr/>
        </p:nvSpPr>
        <p:spPr>
          <a:xfrm>
            <a:off x="1598602" y="2348878"/>
            <a:ext cx="8513229" cy="2554545"/>
          </a:xfrm>
          <a:prstGeom prst="rect">
            <a:avLst/>
          </a:prstGeom>
          <a:noFill/>
        </p:spPr>
        <p:txBody>
          <a:bodyPr wrap="square" rtlCol="0" anchor="t">
            <a:spAutoFit/>
          </a:bodyPr>
          <a:lstStyle/>
          <a:p>
            <a:pPr algn="ctr"/>
            <a:r>
              <a:rPr lang="fi-FI" sz="6000" dirty="0">
                <a:solidFill>
                  <a:schemeClr val="accent1"/>
                </a:solidFill>
                <a:latin typeface="Arial Rounded MT Bold"/>
              </a:rPr>
              <a:t>Millä keinoin purkaisit </a:t>
            </a:r>
            <a:endParaRPr lang="en-US" sz="6000">
              <a:solidFill>
                <a:schemeClr val="accent1"/>
              </a:solidFill>
              <a:latin typeface="Calibri" panose="020F0502020204030204"/>
              <a:cs typeface="Calibri" panose="020F0502020204030204"/>
            </a:endParaRPr>
          </a:p>
          <a:p>
            <a:pPr algn="ctr"/>
            <a:r>
              <a:rPr lang="fi-FI" sz="6000" dirty="0">
                <a:solidFill>
                  <a:schemeClr val="accent1"/>
                </a:solidFill>
                <a:latin typeface="Arial Rounded MT Bold"/>
              </a:rPr>
              <a:t>tunnejännitystä?</a:t>
            </a:r>
            <a:endParaRPr lang="en-US" sz="6000">
              <a:solidFill>
                <a:schemeClr val="accent1"/>
              </a:solidFill>
              <a:ea typeface="+mn-lt"/>
              <a:cs typeface="+mn-lt"/>
            </a:endParaRPr>
          </a:p>
          <a:p>
            <a:endParaRPr lang="fi-FI" sz="4000" dirty="0">
              <a:solidFill>
                <a:srgbClr val="00B0DE"/>
              </a:solidFill>
              <a:latin typeface="Arial Rounded MT Bold"/>
            </a:endParaRPr>
          </a:p>
        </p:txBody>
      </p:sp>
    </p:spTree>
    <p:extLst>
      <p:ext uri="{BB962C8B-B14F-4D97-AF65-F5344CB8AC3E}">
        <p14:creationId xmlns:p14="http://schemas.microsoft.com/office/powerpoint/2010/main" val="11155139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Kaaviokuva 5">
            <a:extLst>
              <a:ext uri="{FF2B5EF4-FFF2-40B4-BE49-F238E27FC236}">
                <a16:creationId xmlns:a16="http://schemas.microsoft.com/office/drawing/2014/main" id="{740D510F-E5BD-4861-9E45-31B3ADCFD1A4}"/>
              </a:ext>
            </a:extLst>
          </p:cNvPr>
          <p:cNvGraphicFramePr/>
          <p:nvPr>
            <p:extLst>
              <p:ext uri="{D42A27DB-BD31-4B8C-83A1-F6EECF244321}">
                <p14:modId xmlns:p14="http://schemas.microsoft.com/office/powerpoint/2010/main" val="1466580664"/>
              </p:ext>
            </p:extLst>
          </p:nvPr>
        </p:nvGraphicFramePr>
        <p:xfrm>
          <a:off x="1748750" y="812155"/>
          <a:ext cx="8694500" cy="52336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Suorakulmio: Pyöristetyt kulmat 9">
            <a:extLst>
              <a:ext uri="{FF2B5EF4-FFF2-40B4-BE49-F238E27FC236}">
                <a16:creationId xmlns:a16="http://schemas.microsoft.com/office/drawing/2014/main" id="{C5047D5A-E43E-4EBC-8303-E411F58819BA}"/>
              </a:ext>
            </a:extLst>
          </p:cNvPr>
          <p:cNvSpPr/>
          <p:nvPr/>
        </p:nvSpPr>
        <p:spPr>
          <a:xfrm>
            <a:off x="1853512" y="1069330"/>
            <a:ext cx="2005705" cy="110486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i-FI" sz="2000" dirty="0">
                <a:latin typeface="Avenir"/>
              </a:rPr>
              <a:t>Vaihdokit?</a:t>
            </a:r>
          </a:p>
        </p:txBody>
      </p:sp>
      <p:sp>
        <p:nvSpPr>
          <p:cNvPr id="11" name="Suorakulmio: Pyöristetyt kulmat 10">
            <a:extLst>
              <a:ext uri="{FF2B5EF4-FFF2-40B4-BE49-F238E27FC236}">
                <a16:creationId xmlns:a16="http://schemas.microsoft.com/office/drawing/2014/main" id="{7BEBE77B-DF9C-431A-9185-2E425520E769}"/>
              </a:ext>
            </a:extLst>
          </p:cNvPr>
          <p:cNvSpPr/>
          <p:nvPr/>
        </p:nvSpPr>
        <p:spPr>
          <a:xfrm>
            <a:off x="1826572" y="4612630"/>
            <a:ext cx="2072910" cy="114215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i-FI" sz="2000">
                <a:latin typeface="Avenir"/>
              </a:rPr>
              <a:t>Myönnytykset?</a:t>
            </a:r>
          </a:p>
        </p:txBody>
      </p:sp>
      <p:sp>
        <p:nvSpPr>
          <p:cNvPr id="12" name="Suorakulmio: Pyöristetyt kulmat 11">
            <a:extLst>
              <a:ext uri="{FF2B5EF4-FFF2-40B4-BE49-F238E27FC236}">
                <a16:creationId xmlns:a16="http://schemas.microsoft.com/office/drawing/2014/main" id="{9DE6990C-01EF-471E-A6A0-798E3CCD4F76}"/>
              </a:ext>
            </a:extLst>
          </p:cNvPr>
          <p:cNvSpPr/>
          <p:nvPr/>
        </p:nvSpPr>
        <p:spPr>
          <a:xfrm>
            <a:off x="5089352" y="1096273"/>
            <a:ext cx="2019225" cy="107610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i-FI" sz="2000">
                <a:latin typeface="Avenir"/>
              </a:rPr>
              <a:t>Vaihdokit?</a:t>
            </a:r>
            <a:endParaRPr lang="fi-FI"/>
          </a:p>
        </p:txBody>
      </p:sp>
      <p:sp>
        <p:nvSpPr>
          <p:cNvPr id="13" name="Suorakulmio: Pyöristetyt kulmat 12">
            <a:extLst>
              <a:ext uri="{FF2B5EF4-FFF2-40B4-BE49-F238E27FC236}">
                <a16:creationId xmlns:a16="http://schemas.microsoft.com/office/drawing/2014/main" id="{96D13401-62F3-40F2-A9A8-51CF5EB92706}"/>
              </a:ext>
            </a:extLst>
          </p:cNvPr>
          <p:cNvSpPr/>
          <p:nvPr/>
        </p:nvSpPr>
        <p:spPr>
          <a:xfrm>
            <a:off x="8282098" y="1096273"/>
            <a:ext cx="1992278" cy="113000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i-FI" sz="2000">
                <a:latin typeface="Avenir"/>
              </a:rPr>
              <a:t>Avaaminen</a:t>
            </a:r>
            <a:endParaRPr lang="fi-FI"/>
          </a:p>
        </p:txBody>
      </p:sp>
      <p:sp>
        <p:nvSpPr>
          <p:cNvPr id="14" name="Suorakulmio: Pyöristetyt kulmat 13">
            <a:extLst>
              <a:ext uri="{FF2B5EF4-FFF2-40B4-BE49-F238E27FC236}">
                <a16:creationId xmlns:a16="http://schemas.microsoft.com/office/drawing/2014/main" id="{3B3C79AA-5713-448D-AB3B-5BEA59F85801}"/>
              </a:ext>
            </a:extLst>
          </p:cNvPr>
          <p:cNvSpPr/>
          <p:nvPr/>
        </p:nvSpPr>
        <p:spPr>
          <a:xfrm>
            <a:off x="8310670" y="4649460"/>
            <a:ext cx="2005751" cy="111652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i-FI" sz="2000">
                <a:latin typeface="Avenir"/>
              </a:rPr>
              <a:t>Tulkinta</a:t>
            </a:r>
            <a:endParaRPr lang="fi-FI"/>
          </a:p>
        </p:txBody>
      </p:sp>
      <p:sp>
        <p:nvSpPr>
          <p:cNvPr id="15" name="Suorakulmio: Pyöristetyt kulmat 14">
            <a:extLst>
              <a:ext uri="{FF2B5EF4-FFF2-40B4-BE49-F238E27FC236}">
                <a16:creationId xmlns:a16="http://schemas.microsoft.com/office/drawing/2014/main" id="{FA7E8C2F-7B0F-4DED-AA30-5C4EBBCC2163}"/>
              </a:ext>
            </a:extLst>
          </p:cNvPr>
          <p:cNvSpPr/>
          <p:nvPr/>
        </p:nvSpPr>
        <p:spPr>
          <a:xfrm>
            <a:off x="5082617" y="4642724"/>
            <a:ext cx="2032698" cy="113000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i-FI" sz="2000">
                <a:latin typeface="Avenir"/>
              </a:rPr>
              <a:t>Myönnytykset?</a:t>
            </a:r>
            <a:endParaRPr lang="fi-FI"/>
          </a:p>
        </p:txBody>
      </p:sp>
      <p:sp>
        <p:nvSpPr>
          <p:cNvPr id="16" name="Nuoli: Alas 15">
            <a:extLst>
              <a:ext uri="{FF2B5EF4-FFF2-40B4-BE49-F238E27FC236}">
                <a16:creationId xmlns:a16="http://schemas.microsoft.com/office/drawing/2014/main" id="{489714E0-DA4C-4137-800F-8CCF20611438}"/>
              </a:ext>
            </a:extLst>
          </p:cNvPr>
          <p:cNvSpPr/>
          <p:nvPr/>
        </p:nvSpPr>
        <p:spPr>
          <a:xfrm>
            <a:off x="2513551" y="2227906"/>
            <a:ext cx="701350" cy="438895"/>
          </a:xfrm>
          <a:prstGeom prst="downArrow">
            <a:avLst/>
          </a:prstGeom>
          <a:solidFill>
            <a:srgbClr val="00B0DE"/>
          </a:solidFill>
          <a:ln>
            <a:solidFill>
              <a:srgbClr val="00B0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Nuoli: Alas 16">
            <a:extLst>
              <a:ext uri="{FF2B5EF4-FFF2-40B4-BE49-F238E27FC236}">
                <a16:creationId xmlns:a16="http://schemas.microsoft.com/office/drawing/2014/main" id="{20FB0140-125C-422A-9716-4E994119C2AE}"/>
              </a:ext>
            </a:extLst>
          </p:cNvPr>
          <p:cNvSpPr/>
          <p:nvPr/>
        </p:nvSpPr>
        <p:spPr>
          <a:xfrm>
            <a:off x="5789799" y="2227906"/>
            <a:ext cx="645869" cy="411945"/>
          </a:xfrm>
          <a:prstGeom prst="downArrow">
            <a:avLst/>
          </a:prstGeom>
          <a:solidFill>
            <a:srgbClr val="00B0DE"/>
          </a:solidFill>
          <a:ln>
            <a:solidFill>
              <a:srgbClr val="00B0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Nuoli: Alas 17">
            <a:extLst>
              <a:ext uri="{FF2B5EF4-FFF2-40B4-BE49-F238E27FC236}">
                <a16:creationId xmlns:a16="http://schemas.microsoft.com/office/drawing/2014/main" id="{1A030143-E402-4BE5-B3D0-E331862BC0EA}"/>
              </a:ext>
            </a:extLst>
          </p:cNvPr>
          <p:cNvSpPr/>
          <p:nvPr/>
        </p:nvSpPr>
        <p:spPr>
          <a:xfrm>
            <a:off x="8975811" y="2298055"/>
            <a:ext cx="593562" cy="398470"/>
          </a:xfrm>
          <a:prstGeom prst="downArrow">
            <a:avLst/>
          </a:prstGeom>
          <a:solidFill>
            <a:srgbClr val="00B0DE"/>
          </a:solidFill>
          <a:ln>
            <a:solidFill>
              <a:srgbClr val="00B0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Nuoli: Ylös 18">
            <a:extLst>
              <a:ext uri="{FF2B5EF4-FFF2-40B4-BE49-F238E27FC236}">
                <a16:creationId xmlns:a16="http://schemas.microsoft.com/office/drawing/2014/main" id="{24608299-CC25-45B9-B93A-4606FEE4A65B}"/>
              </a:ext>
            </a:extLst>
          </p:cNvPr>
          <p:cNvSpPr/>
          <p:nvPr/>
        </p:nvSpPr>
        <p:spPr>
          <a:xfrm>
            <a:off x="5762859" y="4164955"/>
            <a:ext cx="674403" cy="373107"/>
          </a:xfrm>
          <a:prstGeom prst="upArrow">
            <a:avLst/>
          </a:prstGeom>
          <a:solidFill>
            <a:srgbClr val="00B0DE"/>
          </a:solidFill>
          <a:ln>
            <a:solidFill>
              <a:srgbClr val="00B0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 name="Nuoli: Ylös 19">
            <a:extLst>
              <a:ext uri="{FF2B5EF4-FFF2-40B4-BE49-F238E27FC236}">
                <a16:creationId xmlns:a16="http://schemas.microsoft.com/office/drawing/2014/main" id="{A94F3C97-20A2-415A-9435-0ABB115EB92F}"/>
              </a:ext>
            </a:extLst>
          </p:cNvPr>
          <p:cNvSpPr/>
          <p:nvPr/>
        </p:nvSpPr>
        <p:spPr>
          <a:xfrm>
            <a:off x="2459670" y="4164955"/>
            <a:ext cx="809138" cy="332682"/>
          </a:xfrm>
          <a:prstGeom prst="upArrow">
            <a:avLst/>
          </a:prstGeom>
          <a:solidFill>
            <a:srgbClr val="00B0DE"/>
          </a:solidFill>
          <a:ln>
            <a:solidFill>
              <a:srgbClr val="00B0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 name="Nuoli: Ylös 20">
            <a:extLst>
              <a:ext uri="{FF2B5EF4-FFF2-40B4-BE49-F238E27FC236}">
                <a16:creationId xmlns:a16="http://schemas.microsoft.com/office/drawing/2014/main" id="{E13C6EED-61F5-409B-982B-B42BB0330851}"/>
              </a:ext>
            </a:extLst>
          </p:cNvPr>
          <p:cNvSpPr/>
          <p:nvPr/>
        </p:nvSpPr>
        <p:spPr>
          <a:xfrm>
            <a:off x="9017852" y="4164955"/>
            <a:ext cx="581107" cy="386650"/>
          </a:xfrm>
          <a:prstGeom prst="upArrow">
            <a:avLst/>
          </a:prstGeom>
          <a:solidFill>
            <a:srgbClr val="00B0DE"/>
          </a:solidFill>
          <a:ln>
            <a:solidFill>
              <a:srgbClr val="00B0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Suorakulmio 21">
            <a:extLst>
              <a:ext uri="{FF2B5EF4-FFF2-40B4-BE49-F238E27FC236}">
                <a16:creationId xmlns:a16="http://schemas.microsoft.com/office/drawing/2014/main" id="{9D139DFA-E16B-45BA-B850-7174B4B4E1C6}"/>
              </a:ext>
            </a:extLst>
          </p:cNvPr>
          <p:cNvSpPr/>
          <p:nvPr/>
        </p:nvSpPr>
        <p:spPr>
          <a:xfrm>
            <a:off x="11312769" y="0"/>
            <a:ext cx="1312985" cy="6858000"/>
          </a:xfrm>
          <a:prstGeom prst="rect">
            <a:avLst/>
          </a:prstGeom>
          <a:solidFill>
            <a:srgbClr val="00B0DE"/>
          </a:solidFill>
          <a:ln>
            <a:solidFill>
              <a:srgbClr val="00B0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914945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2" descr="mistäsovittu.PNG">
            <a:extLst>
              <a:ext uri="{FF2B5EF4-FFF2-40B4-BE49-F238E27FC236}">
                <a16:creationId xmlns:a16="http://schemas.microsoft.com/office/drawing/2014/main" id="{F0D6B4CA-A5BF-45C3-A2F2-2C093598BC9F}"/>
              </a:ext>
            </a:extLst>
          </p:cNvPr>
          <p:cNvPicPr>
            <a:picLocks noChangeAspect="1"/>
          </p:cNvPicPr>
          <p:nvPr/>
        </p:nvPicPr>
        <p:blipFill>
          <a:blip r:embed="rId3"/>
          <a:stretch>
            <a:fillRect/>
          </a:stretch>
        </p:blipFill>
        <p:spPr>
          <a:xfrm>
            <a:off x="1016407" y="1640056"/>
            <a:ext cx="9380938" cy="3928406"/>
          </a:xfrm>
          <a:prstGeom prst="rect">
            <a:avLst/>
          </a:prstGeom>
        </p:spPr>
      </p:pic>
      <p:sp>
        <p:nvSpPr>
          <p:cNvPr id="5" name="Suorakulmio 4">
            <a:extLst>
              <a:ext uri="{FF2B5EF4-FFF2-40B4-BE49-F238E27FC236}">
                <a16:creationId xmlns:a16="http://schemas.microsoft.com/office/drawing/2014/main" id="{09459F4A-828D-4028-84B9-3EEBE0362DE5}"/>
              </a:ext>
            </a:extLst>
          </p:cNvPr>
          <p:cNvSpPr/>
          <p:nvPr/>
        </p:nvSpPr>
        <p:spPr>
          <a:xfrm>
            <a:off x="11312769" y="0"/>
            <a:ext cx="1312985" cy="6858000"/>
          </a:xfrm>
          <a:prstGeom prst="rect">
            <a:avLst/>
          </a:prstGeom>
          <a:solidFill>
            <a:srgbClr val="00B0DE"/>
          </a:solidFill>
          <a:ln>
            <a:solidFill>
              <a:srgbClr val="00B0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Tekstiruutu 2">
            <a:extLst>
              <a:ext uri="{FF2B5EF4-FFF2-40B4-BE49-F238E27FC236}">
                <a16:creationId xmlns:a16="http://schemas.microsoft.com/office/drawing/2014/main" id="{98D542FF-1238-43F1-96C2-A9034CAC7BA9}"/>
              </a:ext>
            </a:extLst>
          </p:cNvPr>
          <p:cNvSpPr txBox="1"/>
          <p:nvPr/>
        </p:nvSpPr>
        <p:spPr>
          <a:xfrm>
            <a:off x="1016407" y="656492"/>
            <a:ext cx="7578357" cy="707886"/>
          </a:xfrm>
          <a:prstGeom prst="rect">
            <a:avLst/>
          </a:prstGeom>
          <a:noFill/>
        </p:spPr>
        <p:txBody>
          <a:bodyPr wrap="none" rtlCol="0">
            <a:spAutoFit/>
          </a:bodyPr>
          <a:lstStyle/>
          <a:p>
            <a:r>
              <a:rPr lang="fi-FI" sz="4000" dirty="0">
                <a:solidFill>
                  <a:srgbClr val="00B0DE"/>
                </a:solidFill>
                <a:latin typeface="Arial Rounded MT Bold" panose="020F0704030504030204" pitchFamily="34" charset="0"/>
              </a:rPr>
              <a:t>Neuvottelun </a:t>
            </a:r>
            <a:r>
              <a:rPr lang="fi-FI" sz="4000" dirty="0" err="1">
                <a:solidFill>
                  <a:srgbClr val="00B0DE"/>
                </a:solidFill>
                <a:latin typeface="Arial Rounded MT Bold" panose="020F0704030504030204" pitchFamily="34" charset="0"/>
              </a:rPr>
              <a:t>yhteenvetäminen</a:t>
            </a:r>
            <a:endParaRPr lang="fi-FI" sz="4000" dirty="0">
              <a:solidFill>
                <a:srgbClr val="00B0DE"/>
              </a:solidFill>
              <a:latin typeface="Arial Rounded MT Bold" panose="020F0704030504030204" pitchFamily="34" charset="0"/>
            </a:endParaRPr>
          </a:p>
        </p:txBody>
      </p:sp>
    </p:spTree>
    <p:extLst>
      <p:ext uri="{BB962C8B-B14F-4D97-AF65-F5344CB8AC3E}">
        <p14:creationId xmlns:p14="http://schemas.microsoft.com/office/powerpoint/2010/main" val="1323563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105084" y="1022425"/>
            <a:ext cx="7370846" cy="618514"/>
          </a:xfrm>
        </p:spPr>
        <p:txBody>
          <a:bodyPr>
            <a:noAutofit/>
          </a:bodyPr>
          <a:lstStyle/>
          <a:p>
            <a:r>
              <a:rPr lang="fi-FI" sz="4400" dirty="0">
                <a:solidFill>
                  <a:srgbClr val="EC008C"/>
                </a:solidFill>
                <a:latin typeface="Arial Rounded MT Bold" panose="020F0704030504030204" pitchFamily="34" charset="0"/>
              </a:rPr>
              <a:t>Kommunikointityylit</a:t>
            </a:r>
          </a:p>
        </p:txBody>
      </p:sp>
      <p:sp>
        <p:nvSpPr>
          <p:cNvPr id="3" name="Alaotsikko 2"/>
          <p:cNvSpPr>
            <a:spLocks noGrp="1"/>
          </p:cNvSpPr>
          <p:nvPr>
            <p:ph type="subTitle" idx="1"/>
          </p:nvPr>
        </p:nvSpPr>
        <p:spPr>
          <a:xfrm>
            <a:off x="1148129" y="1958168"/>
            <a:ext cx="9144000" cy="3244361"/>
          </a:xfrm>
        </p:spPr>
        <p:txBody>
          <a:bodyPr>
            <a:normAutofit/>
          </a:bodyPr>
          <a:lstStyle/>
          <a:p>
            <a:pPr algn="l"/>
            <a:r>
              <a:rPr lang="fi-FI" sz="4800" b="1" dirty="0">
                <a:solidFill>
                  <a:schemeClr val="tx1">
                    <a:lumMod val="65000"/>
                    <a:lumOff val="35000"/>
                  </a:schemeClr>
                </a:solidFill>
                <a:latin typeface="+mj-lt"/>
              </a:rPr>
              <a:t>S</a:t>
            </a:r>
            <a:r>
              <a:rPr lang="fi-FI" sz="4800" dirty="0">
                <a:solidFill>
                  <a:schemeClr val="tx1">
                    <a:lumMod val="65000"/>
                    <a:lumOff val="35000"/>
                  </a:schemeClr>
                </a:solidFill>
                <a:latin typeface="+mj-lt"/>
              </a:rPr>
              <a:t>ovitteleva tyyli</a:t>
            </a:r>
          </a:p>
          <a:p>
            <a:pPr algn="l"/>
            <a:r>
              <a:rPr lang="fi-FI" sz="4800" b="1" dirty="0">
                <a:solidFill>
                  <a:schemeClr val="tx1">
                    <a:lumMod val="65000"/>
                    <a:lumOff val="35000"/>
                  </a:schemeClr>
                </a:solidFill>
                <a:latin typeface="+mj-lt"/>
              </a:rPr>
              <a:t>A</a:t>
            </a:r>
            <a:r>
              <a:rPr lang="fi-FI" sz="4800" dirty="0">
                <a:solidFill>
                  <a:schemeClr val="tx1">
                    <a:lumMod val="65000"/>
                    <a:lumOff val="35000"/>
                  </a:schemeClr>
                </a:solidFill>
                <a:latin typeface="+mj-lt"/>
              </a:rPr>
              <a:t>nalyyttinen tyyli</a:t>
            </a:r>
          </a:p>
          <a:p>
            <a:pPr algn="l"/>
            <a:r>
              <a:rPr lang="fi-FI" sz="4800" b="1" dirty="0">
                <a:solidFill>
                  <a:schemeClr val="tx1">
                    <a:lumMod val="65000"/>
                    <a:lumOff val="35000"/>
                  </a:schemeClr>
                </a:solidFill>
                <a:latin typeface="+mj-lt"/>
              </a:rPr>
              <a:t>M</a:t>
            </a:r>
            <a:r>
              <a:rPr lang="fi-FI" sz="4800" dirty="0">
                <a:solidFill>
                  <a:schemeClr val="tx1">
                    <a:lumMod val="65000"/>
                    <a:lumOff val="35000"/>
                  </a:schemeClr>
                </a:solidFill>
                <a:latin typeface="+mj-lt"/>
              </a:rPr>
              <a:t>ääräävä tyyli</a:t>
            </a:r>
          </a:p>
          <a:p>
            <a:pPr algn="l"/>
            <a:r>
              <a:rPr lang="fi-FI" sz="4800" b="1" dirty="0">
                <a:solidFill>
                  <a:schemeClr val="tx1">
                    <a:lumMod val="65000"/>
                    <a:lumOff val="35000"/>
                  </a:schemeClr>
                </a:solidFill>
                <a:latin typeface="+mj-lt"/>
              </a:rPr>
              <a:t>I</a:t>
            </a:r>
            <a:r>
              <a:rPr lang="fi-FI" sz="4800" dirty="0">
                <a:solidFill>
                  <a:schemeClr val="tx1">
                    <a:lumMod val="65000"/>
                    <a:lumOff val="35000"/>
                  </a:schemeClr>
                </a:solidFill>
                <a:latin typeface="+mj-lt"/>
              </a:rPr>
              <a:t>nnostuva tyyli</a:t>
            </a:r>
          </a:p>
        </p:txBody>
      </p:sp>
      <p:sp>
        <p:nvSpPr>
          <p:cNvPr id="9" name="Suorakulmio 8">
            <a:extLst>
              <a:ext uri="{FF2B5EF4-FFF2-40B4-BE49-F238E27FC236}">
                <a16:creationId xmlns:a16="http://schemas.microsoft.com/office/drawing/2014/main" id="{9262A155-C81C-447C-914A-B6E0AA8CD9BF}"/>
              </a:ext>
            </a:extLst>
          </p:cNvPr>
          <p:cNvSpPr/>
          <p:nvPr/>
        </p:nvSpPr>
        <p:spPr>
          <a:xfrm>
            <a:off x="11312769" y="0"/>
            <a:ext cx="1312985" cy="6858000"/>
          </a:xfrm>
          <a:prstGeom prst="rect">
            <a:avLst/>
          </a:prstGeom>
          <a:solidFill>
            <a:srgbClr val="EC008C"/>
          </a:solidFill>
          <a:ln>
            <a:solidFill>
              <a:srgbClr val="EC00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349164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413319" y="651628"/>
            <a:ext cx="10676712" cy="1049889"/>
          </a:xfrm>
        </p:spPr>
        <p:txBody>
          <a:bodyPr>
            <a:noAutofit/>
          </a:bodyPr>
          <a:lstStyle/>
          <a:p>
            <a:pPr algn="l"/>
            <a:r>
              <a:rPr lang="fi-FI" sz="4400" dirty="0">
                <a:solidFill>
                  <a:srgbClr val="00B0DE"/>
                </a:solidFill>
                <a:latin typeface="Arial Rounded MT Bold" panose="020F0704030504030204" pitchFamily="34" charset="0"/>
              </a:rPr>
              <a:t>Paranna neuvottelumahdollisuuksiasi</a:t>
            </a:r>
          </a:p>
        </p:txBody>
      </p:sp>
      <p:sp>
        <p:nvSpPr>
          <p:cNvPr id="3" name="Alaotsikko 2"/>
          <p:cNvSpPr>
            <a:spLocks noGrp="1"/>
          </p:cNvSpPr>
          <p:nvPr>
            <p:ph type="subTitle" idx="1"/>
          </p:nvPr>
        </p:nvSpPr>
        <p:spPr>
          <a:xfrm>
            <a:off x="413319" y="2329332"/>
            <a:ext cx="8730681" cy="2996506"/>
          </a:xfrm>
        </p:spPr>
        <p:txBody>
          <a:bodyPr vert="horz" lIns="91440" tIns="45720" rIns="91440" bIns="45720" rtlCol="0" anchor="t">
            <a:normAutofit/>
          </a:bodyPr>
          <a:lstStyle/>
          <a:p>
            <a:pPr algn="l"/>
            <a:r>
              <a:rPr lang="fi-FI" sz="4400" dirty="0">
                <a:solidFill>
                  <a:schemeClr val="tx1">
                    <a:lumMod val="65000"/>
                    <a:lumOff val="35000"/>
                  </a:schemeClr>
                </a:solidFill>
                <a:latin typeface="+mj-lt"/>
              </a:rPr>
              <a:t>Millä sosiaalisilla teoilla voit parantaa neuvottelumahdollisuuksiasi?</a:t>
            </a:r>
          </a:p>
        </p:txBody>
      </p:sp>
      <p:sp>
        <p:nvSpPr>
          <p:cNvPr id="6" name="Suorakulmio 5">
            <a:extLst>
              <a:ext uri="{FF2B5EF4-FFF2-40B4-BE49-F238E27FC236}">
                <a16:creationId xmlns:a16="http://schemas.microsoft.com/office/drawing/2014/main" id="{5F70895E-9797-40D4-85E8-4B586466375F}"/>
              </a:ext>
            </a:extLst>
          </p:cNvPr>
          <p:cNvSpPr/>
          <p:nvPr/>
        </p:nvSpPr>
        <p:spPr>
          <a:xfrm>
            <a:off x="11312769" y="0"/>
            <a:ext cx="1312985" cy="6858000"/>
          </a:xfrm>
          <a:prstGeom prst="rect">
            <a:avLst/>
          </a:prstGeom>
          <a:solidFill>
            <a:srgbClr val="00B0DE"/>
          </a:solidFill>
          <a:ln>
            <a:solidFill>
              <a:srgbClr val="00B0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11296736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5" descr="yhteenvetoneuvotteluunvalmistautumisesta.PNG">
            <a:extLst>
              <a:ext uri="{FF2B5EF4-FFF2-40B4-BE49-F238E27FC236}">
                <a16:creationId xmlns:a16="http://schemas.microsoft.com/office/drawing/2014/main" id="{E31916AB-3F85-4F14-899B-E3C29EE6A2C1}"/>
              </a:ext>
            </a:extLst>
          </p:cNvPr>
          <p:cNvPicPr>
            <a:picLocks noChangeAspect="1"/>
          </p:cNvPicPr>
          <p:nvPr/>
        </p:nvPicPr>
        <p:blipFill>
          <a:blip r:embed="rId3"/>
          <a:stretch>
            <a:fillRect/>
          </a:stretch>
        </p:blipFill>
        <p:spPr>
          <a:xfrm>
            <a:off x="844061" y="1333913"/>
            <a:ext cx="8187603" cy="4190174"/>
          </a:xfrm>
          <a:prstGeom prst="rect">
            <a:avLst/>
          </a:prstGeom>
        </p:spPr>
      </p:pic>
      <p:sp>
        <p:nvSpPr>
          <p:cNvPr id="6" name="Suorakulmio 5">
            <a:extLst>
              <a:ext uri="{FF2B5EF4-FFF2-40B4-BE49-F238E27FC236}">
                <a16:creationId xmlns:a16="http://schemas.microsoft.com/office/drawing/2014/main" id="{25FDF4CF-044A-4E27-BECB-7D73ED03D70D}"/>
              </a:ext>
            </a:extLst>
          </p:cNvPr>
          <p:cNvSpPr/>
          <p:nvPr/>
        </p:nvSpPr>
        <p:spPr>
          <a:xfrm>
            <a:off x="11312769" y="0"/>
            <a:ext cx="1312985" cy="6858000"/>
          </a:xfrm>
          <a:prstGeom prst="rect">
            <a:avLst/>
          </a:prstGeom>
          <a:solidFill>
            <a:srgbClr val="00B0DE"/>
          </a:solidFill>
          <a:ln>
            <a:solidFill>
              <a:srgbClr val="00B0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28305076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300F5E"/>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0C90FB0-BA2C-4DC2-A276-E10CA0B01A46}"/>
              </a:ext>
            </a:extLst>
          </p:cNvPr>
          <p:cNvSpPr>
            <a:spLocks noGrp="1"/>
          </p:cNvSpPr>
          <p:nvPr>
            <p:ph type="title"/>
          </p:nvPr>
        </p:nvSpPr>
        <p:spPr>
          <a:xfrm>
            <a:off x="838200" y="986448"/>
            <a:ext cx="10515600" cy="1325563"/>
          </a:xfrm>
        </p:spPr>
        <p:txBody>
          <a:bodyPr>
            <a:normAutofit fontScale="90000"/>
          </a:bodyPr>
          <a:lstStyle/>
          <a:p>
            <a:pPr algn="ctr"/>
            <a:r>
              <a:rPr lang="fi-FI" sz="4000" dirty="0">
                <a:solidFill>
                  <a:schemeClr val="bg1"/>
                </a:solidFill>
                <a:latin typeface="Arial Rounded MT Bold" panose="020F0704030504030204" pitchFamily="34" charset="0"/>
              </a:rPr>
              <a:t>Moduuli 4</a:t>
            </a:r>
            <a:br>
              <a:rPr lang="fi-FI" dirty="0">
                <a:solidFill>
                  <a:schemeClr val="bg1"/>
                </a:solidFill>
                <a:latin typeface="Arial Rounded MT Bold" panose="020F0704030504030204" pitchFamily="34" charset="0"/>
              </a:rPr>
            </a:br>
            <a:r>
              <a:rPr lang="fi-FI" sz="6000" dirty="0">
                <a:solidFill>
                  <a:schemeClr val="bg1"/>
                </a:solidFill>
                <a:latin typeface="Arial Rounded MT Bold" panose="020F0704030504030204" pitchFamily="34" charset="0"/>
              </a:rPr>
              <a:t>Konfliktinratkaisu</a:t>
            </a:r>
            <a:endParaRPr lang="fi-FI" dirty="0">
              <a:solidFill>
                <a:schemeClr val="bg1"/>
              </a:solidFill>
              <a:latin typeface="Arial Rounded MT Bold" panose="020F0704030504030204" pitchFamily="34" charset="0"/>
            </a:endParaRPr>
          </a:p>
        </p:txBody>
      </p:sp>
      <p:sp>
        <p:nvSpPr>
          <p:cNvPr id="3" name="Sisällön paikkamerkki 2">
            <a:extLst>
              <a:ext uri="{FF2B5EF4-FFF2-40B4-BE49-F238E27FC236}">
                <a16:creationId xmlns:a16="http://schemas.microsoft.com/office/drawing/2014/main" id="{7304BD97-D86C-4DDE-A2F9-4AA72934A317}"/>
              </a:ext>
            </a:extLst>
          </p:cNvPr>
          <p:cNvSpPr>
            <a:spLocks noGrp="1"/>
          </p:cNvSpPr>
          <p:nvPr>
            <p:ph idx="1"/>
          </p:nvPr>
        </p:nvSpPr>
        <p:spPr>
          <a:xfrm>
            <a:off x="838200" y="2974486"/>
            <a:ext cx="10515600" cy="4351338"/>
          </a:xfrm>
        </p:spPr>
        <p:txBody>
          <a:bodyPr vert="horz" lIns="91440" tIns="45720" rIns="91440" bIns="45720" rtlCol="0" anchor="t">
            <a:normAutofit/>
          </a:bodyPr>
          <a:lstStyle/>
          <a:p>
            <a:pPr marL="0" indent="0" algn="ctr">
              <a:buNone/>
            </a:pPr>
            <a:r>
              <a:rPr lang="fi-FI" sz="4800" dirty="0">
                <a:solidFill>
                  <a:schemeClr val="bg1"/>
                </a:solidFill>
                <a:latin typeface="+mj-lt"/>
              </a:rPr>
              <a:t>Mitä erilaisten konfliktitilanteiden ratkaisemiseksi voidaan tehdä?</a:t>
            </a:r>
          </a:p>
        </p:txBody>
      </p:sp>
    </p:spTree>
    <p:extLst>
      <p:ext uri="{BB962C8B-B14F-4D97-AF65-F5344CB8AC3E}">
        <p14:creationId xmlns:p14="http://schemas.microsoft.com/office/powerpoint/2010/main" val="36045629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E1F2E92-B7DC-4F6B-BA7E-DC4490FDFBC7}"/>
              </a:ext>
            </a:extLst>
          </p:cNvPr>
          <p:cNvSpPr>
            <a:spLocks noGrp="1"/>
          </p:cNvSpPr>
          <p:nvPr>
            <p:ph type="title"/>
          </p:nvPr>
        </p:nvSpPr>
        <p:spPr/>
        <p:txBody>
          <a:bodyPr>
            <a:normAutofit/>
          </a:bodyPr>
          <a:lstStyle/>
          <a:p>
            <a:r>
              <a:rPr lang="fi-FI" sz="4800" dirty="0">
                <a:solidFill>
                  <a:srgbClr val="300F5E"/>
                </a:solidFill>
                <a:latin typeface="Arial Rounded MT Bold"/>
              </a:rPr>
              <a:t>Keskeiset käsitteet</a:t>
            </a:r>
            <a:endParaRPr lang="fi-FI" sz="4800" dirty="0">
              <a:solidFill>
                <a:srgbClr val="300F5E"/>
              </a:solidFill>
              <a:latin typeface="Arial Rounded MT Bold" panose="020F0704030504030204" pitchFamily="34" charset="0"/>
            </a:endParaRPr>
          </a:p>
        </p:txBody>
      </p:sp>
      <p:sp>
        <p:nvSpPr>
          <p:cNvPr id="3" name="Sisällön paikkamerkki 2">
            <a:extLst>
              <a:ext uri="{FF2B5EF4-FFF2-40B4-BE49-F238E27FC236}">
                <a16:creationId xmlns:a16="http://schemas.microsoft.com/office/drawing/2014/main" id="{4946596E-AFFE-487B-BE36-AB1E5E0B707D}"/>
              </a:ext>
            </a:extLst>
          </p:cNvPr>
          <p:cNvSpPr>
            <a:spLocks noGrp="1"/>
          </p:cNvSpPr>
          <p:nvPr>
            <p:ph idx="1"/>
          </p:nvPr>
        </p:nvSpPr>
        <p:spPr>
          <a:xfrm>
            <a:off x="838200" y="2055813"/>
            <a:ext cx="10515600" cy="4351338"/>
          </a:xfrm>
        </p:spPr>
        <p:txBody>
          <a:bodyPr vert="horz" lIns="91440" tIns="45720" rIns="91440" bIns="45720" rtlCol="0" anchor="t">
            <a:normAutofit lnSpcReduction="10000"/>
          </a:bodyPr>
          <a:lstStyle/>
          <a:p>
            <a:r>
              <a:rPr lang="fi-FI" sz="3200" dirty="0">
                <a:solidFill>
                  <a:schemeClr val="tx1">
                    <a:lumMod val="85000"/>
                    <a:lumOff val="15000"/>
                  </a:schemeClr>
                </a:solidFill>
                <a:latin typeface="+mj-lt"/>
                <a:cs typeface="Calibri Light"/>
              </a:rPr>
              <a:t>Konflikti (</a:t>
            </a:r>
            <a:r>
              <a:rPr lang="fi-FI" sz="3200" dirty="0" err="1">
                <a:solidFill>
                  <a:schemeClr val="tx1">
                    <a:lumMod val="85000"/>
                    <a:lumOff val="15000"/>
                  </a:schemeClr>
                </a:solidFill>
                <a:latin typeface="+mj-lt"/>
                <a:cs typeface="Calibri Light"/>
              </a:rPr>
              <a:t>conflictus</a:t>
            </a:r>
            <a:r>
              <a:rPr lang="fi-FI" sz="3200" dirty="0">
                <a:solidFill>
                  <a:schemeClr val="tx1">
                    <a:lumMod val="85000"/>
                    <a:lumOff val="15000"/>
                  </a:schemeClr>
                </a:solidFill>
                <a:latin typeface="+mj-lt"/>
                <a:cs typeface="Calibri Light"/>
              </a:rPr>
              <a:t>, yhteen iskeminen) on osapuolten välinen ongelmatilanne.</a:t>
            </a:r>
          </a:p>
          <a:p>
            <a:r>
              <a:rPr lang="fi-FI" sz="3200" dirty="0">
                <a:solidFill>
                  <a:schemeClr val="tx1">
                    <a:lumMod val="85000"/>
                    <a:lumOff val="15000"/>
                  </a:schemeClr>
                </a:solidFill>
                <a:latin typeface="+mj-lt"/>
                <a:cs typeface="Calibri Light"/>
              </a:rPr>
              <a:t>Ulkoiset ja sisäiset konfliktit</a:t>
            </a:r>
          </a:p>
          <a:p>
            <a:r>
              <a:rPr lang="fi-FI" sz="3200" dirty="0">
                <a:solidFill>
                  <a:schemeClr val="tx1">
                    <a:lumMod val="85000"/>
                    <a:lumOff val="15000"/>
                  </a:schemeClr>
                </a:solidFill>
                <a:latin typeface="+mj-lt"/>
                <a:cs typeface="Calibri Light"/>
              </a:rPr>
              <a:t>Ulkopuolinen sovittelija</a:t>
            </a:r>
          </a:p>
          <a:p>
            <a:r>
              <a:rPr lang="fi-FI" sz="3200" dirty="0">
                <a:solidFill>
                  <a:schemeClr val="tx1">
                    <a:lumMod val="85000"/>
                    <a:lumOff val="15000"/>
                  </a:schemeClr>
                </a:solidFill>
                <a:latin typeface="+mj-lt"/>
                <a:cs typeface="Calibri Light"/>
              </a:rPr>
              <a:t>Sovitteluneuvottelut</a:t>
            </a:r>
          </a:p>
          <a:p>
            <a:r>
              <a:rPr lang="fi-FI" sz="3200" dirty="0">
                <a:solidFill>
                  <a:schemeClr val="tx1">
                    <a:lumMod val="85000"/>
                    <a:lumOff val="15000"/>
                  </a:schemeClr>
                </a:solidFill>
                <a:latin typeface="+mj-lt"/>
                <a:cs typeface="Calibri Light"/>
              </a:rPr>
              <a:t>Viestintä tärkeä osa konfliktitilanteiden vuorovaikutusta</a:t>
            </a:r>
          </a:p>
          <a:p>
            <a:r>
              <a:rPr lang="fi-FI" sz="3200" dirty="0">
                <a:solidFill>
                  <a:schemeClr val="tx1">
                    <a:lumMod val="85000"/>
                    <a:lumOff val="15000"/>
                  </a:schemeClr>
                </a:solidFill>
                <a:latin typeface="+mj-lt"/>
                <a:cs typeface="Calibri Light"/>
              </a:rPr>
              <a:t>Strateginen viestintä</a:t>
            </a:r>
          </a:p>
          <a:p>
            <a:r>
              <a:rPr lang="fi-FI" sz="3200" dirty="0">
                <a:solidFill>
                  <a:schemeClr val="tx1">
                    <a:lumMod val="85000"/>
                    <a:lumOff val="15000"/>
                  </a:schemeClr>
                </a:solidFill>
                <a:latin typeface="+mj-lt"/>
                <a:cs typeface="Calibri Light"/>
              </a:rPr>
              <a:t>Kriisiviestintä</a:t>
            </a:r>
          </a:p>
        </p:txBody>
      </p:sp>
      <p:sp>
        <p:nvSpPr>
          <p:cNvPr id="4" name="Suorakulmio 3">
            <a:extLst>
              <a:ext uri="{FF2B5EF4-FFF2-40B4-BE49-F238E27FC236}">
                <a16:creationId xmlns:a16="http://schemas.microsoft.com/office/drawing/2014/main" id="{F2C22583-8F12-4991-AD5B-B03279FE22E1}"/>
              </a:ext>
            </a:extLst>
          </p:cNvPr>
          <p:cNvSpPr/>
          <p:nvPr/>
        </p:nvSpPr>
        <p:spPr>
          <a:xfrm>
            <a:off x="11312769" y="0"/>
            <a:ext cx="1312985" cy="6858000"/>
          </a:xfrm>
          <a:prstGeom prst="rect">
            <a:avLst/>
          </a:prstGeom>
          <a:solidFill>
            <a:srgbClr val="300F5E"/>
          </a:solidFill>
          <a:ln>
            <a:solidFill>
              <a:srgbClr val="300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40585216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E1F2E92-B7DC-4F6B-BA7E-DC4490FDFBC7}"/>
              </a:ext>
            </a:extLst>
          </p:cNvPr>
          <p:cNvSpPr>
            <a:spLocks noGrp="1"/>
          </p:cNvSpPr>
          <p:nvPr>
            <p:ph type="title"/>
          </p:nvPr>
        </p:nvSpPr>
        <p:spPr/>
        <p:txBody>
          <a:bodyPr>
            <a:normAutofit/>
          </a:bodyPr>
          <a:lstStyle/>
          <a:p>
            <a:r>
              <a:rPr lang="fi-FI" sz="4800" dirty="0">
                <a:solidFill>
                  <a:srgbClr val="300F5E"/>
                </a:solidFill>
                <a:latin typeface="Arial Rounded MT Bold" panose="020F0704030504030204" pitchFamily="34" charset="0"/>
              </a:rPr>
              <a:t>Konfliktinratkaisu</a:t>
            </a:r>
          </a:p>
        </p:txBody>
      </p:sp>
      <p:sp>
        <p:nvSpPr>
          <p:cNvPr id="3" name="Sisällön paikkamerkki 2">
            <a:extLst>
              <a:ext uri="{FF2B5EF4-FFF2-40B4-BE49-F238E27FC236}">
                <a16:creationId xmlns:a16="http://schemas.microsoft.com/office/drawing/2014/main" id="{4946596E-AFFE-487B-BE36-AB1E5E0B707D}"/>
              </a:ext>
            </a:extLst>
          </p:cNvPr>
          <p:cNvSpPr>
            <a:spLocks noGrp="1"/>
          </p:cNvSpPr>
          <p:nvPr>
            <p:ph idx="1"/>
          </p:nvPr>
        </p:nvSpPr>
        <p:spPr>
          <a:xfrm>
            <a:off x="838200" y="2055813"/>
            <a:ext cx="10515600" cy="4351338"/>
          </a:xfrm>
        </p:spPr>
        <p:txBody>
          <a:bodyPr>
            <a:normAutofit/>
          </a:bodyPr>
          <a:lstStyle/>
          <a:p>
            <a:r>
              <a:rPr lang="fi-FI" sz="5400" dirty="0">
                <a:solidFill>
                  <a:schemeClr val="tx1">
                    <a:lumMod val="85000"/>
                    <a:lumOff val="15000"/>
                  </a:schemeClr>
                </a:solidFill>
                <a:latin typeface="+mj-lt"/>
              </a:rPr>
              <a:t>Mitkä asiat ovat tärkeitä, kun lähdetään ratkaisemaan konfliktia?</a:t>
            </a:r>
          </a:p>
          <a:p>
            <a:pPr marL="0" indent="0">
              <a:buNone/>
            </a:pPr>
            <a:endParaRPr lang="fi-FI" sz="5400" dirty="0">
              <a:solidFill>
                <a:schemeClr val="tx1">
                  <a:lumMod val="85000"/>
                  <a:lumOff val="15000"/>
                </a:schemeClr>
              </a:solidFill>
              <a:latin typeface="+mj-lt"/>
            </a:endParaRPr>
          </a:p>
          <a:p>
            <a:r>
              <a:rPr lang="fi-FI" sz="5400" dirty="0">
                <a:solidFill>
                  <a:schemeClr val="tx1">
                    <a:lumMod val="85000"/>
                    <a:lumOff val="15000"/>
                  </a:schemeClr>
                </a:solidFill>
                <a:latin typeface="+mj-lt"/>
              </a:rPr>
              <a:t>Millä keinoin konflikteja on mahdollista ratkaista?</a:t>
            </a:r>
          </a:p>
        </p:txBody>
      </p:sp>
      <p:sp>
        <p:nvSpPr>
          <p:cNvPr id="4" name="Suorakulmio 3">
            <a:extLst>
              <a:ext uri="{FF2B5EF4-FFF2-40B4-BE49-F238E27FC236}">
                <a16:creationId xmlns:a16="http://schemas.microsoft.com/office/drawing/2014/main" id="{F2C22583-8F12-4991-AD5B-B03279FE22E1}"/>
              </a:ext>
            </a:extLst>
          </p:cNvPr>
          <p:cNvSpPr/>
          <p:nvPr/>
        </p:nvSpPr>
        <p:spPr>
          <a:xfrm>
            <a:off x="11312769" y="0"/>
            <a:ext cx="1312985" cy="6858000"/>
          </a:xfrm>
          <a:prstGeom prst="rect">
            <a:avLst/>
          </a:prstGeom>
          <a:solidFill>
            <a:srgbClr val="300F5E"/>
          </a:solidFill>
          <a:ln>
            <a:solidFill>
              <a:srgbClr val="300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9084622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5E600"/>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072661" y="1579563"/>
            <a:ext cx="10046677" cy="618514"/>
          </a:xfrm>
        </p:spPr>
        <p:txBody>
          <a:bodyPr>
            <a:normAutofit fontScale="90000"/>
          </a:bodyPr>
          <a:lstStyle/>
          <a:p>
            <a:br>
              <a:rPr lang="fi-FI" dirty="0">
                <a:solidFill>
                  <a:schemeClr val="tx1">
                    <a:lumMod val="65000"/>
                    <a:lumOff val="35000"/>
                  </a:schemeClr>
                </a:solidFill>
                <a:latin typeface="Arial Rounded MT Bold" panose="020F0704030504030204" pitchFamily="34" charset="0"/>
              </a:rPr>
            </a:br>
            <a:br>
              <a:rPr lang="fi-FI" dirty="0">
                <a:solidFill>
                  <a:schemeClr val="tx1">
                    <a:lumMod val="65000"/>
                    <a:lumOff val="35000"/>
                  </a:schemeClr>
                </a:solidFill>
                <a:latin typeface="Arial Rounded MT Bold" panose="020F0704030504030204" pitchFamily="34" charset="0"/>
              </a:rPr>
            </a:br>
            <a:r>
              <a:rPr lang="fi-FI" sz="4400" dirty="0">
                <a:solidFill>
                  <a:schemeClr val="tx1">
                    <a:lumMod val="65000"/>
                    <a:lumOff val="35000"/>
                  </a:schemeClr>
                </a:solidFill>
                <a:latin typeface="Arial Rounded MT Bold" panose="020F0704030504030204" pitchFamily="34" charset="0"/>
              </a:rPr>
              <a:t>Moduuli 5</a:t>
            </a:r>
            <a:br>
              <a:rPr lang="fi-FI" dirty="0">
                <a:solidFill>
                  <a:schemeClr val="tx1">
                    <a:lumMod val="65000"/>
                    <a:lumOff val="35000"/>
                  </a:schemeClr>
                </a:solidFill>
                <a:latin typeface="Arial Rounded MT Bold" panose="020F0704030504030204" pitchFamily="34" charset="0"/>
              </a:rPr>
            </a:br>
            <a:r>
              <a:rPr lang="fi-FI" dirty="0">
                <a:solidFill>
                  <a:schemeClr val="tx1">
                    <a:lumMod val="65000"/>
                    <a:lumOff val="35000"/>
                  </a:schemeClr>
                </a:solidFill>
                <a:latin typeface="Arial Rounded MT Bold" panose="020F0704030504030204" pitchFamily="34" charset="0"/>
              </a:rPr>
              <a:t>Vuorovaikutteinen työnhaku</a:t>
            </a:r>
          </a:p>
        </p:txBody>
      </p:sp>
      <p:sp>
        <p:nvSpPr>
          <p:cNvPr id="3" name="Alaotsikko 2"/>
          <p:cNvSpPr>
            <a:spLocks noGrp="1"/>
          </p:cNvSpPr>
          <p:nvPr>
            <p:ph type="subTitle" idx="1"/>
          </p:nvPr>
        </p:nvSpPr>
        <p:spPr>
          <a:xfrm>
            <a:off x="1850633" y="3091594"/>
            <a:ext cx="8490733" cy="1902435"/>
          </a:xfrm>
        </p:spPr>
        <p:txBody>
          <a:bodyPr vert="horz" lIns="91440" tIns="45720" rIns="91440" bIns="45720" rtlCol="0" anchor="t">
            <a:normAutofit lnSpcReduction="10000"/>
          </a:bodyPr>
          <a:lstStyle/>
          <a:p>
            <a:pPr algn="l"/>
            <a:r>
              <a:rPr lang="fi-FI" sz="4800" dirty="0">
                <a:solidFill>
                  <a:schemeClr val="tx1">
                    <a:lumMod val="65000"/>
                    <a:lumOff val="35000"/>
                  </a:schemeClr>
                </a:solidFill>
                <a:latin typeface="+mj-lt"/>
              </a:rPr>
              <a:t>Miten menestyä työnhakijana onnistuneen vuorovaikutuksen kautta?</a:t>
            </a:r>
          </a:p>
        </p:txBody>
      </p:sp>
    </p:spTree>
    <p:extLst>
      <p:ext uri="{BB962C8B-B14F-4D97-AF65-F5344CB8AC3E}">
        <p14:creationId xmlns:p14="http://schemas.microsoft.com/office/powerpoint/2010/main" val="2458871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587375" y="764931"/>
            <a:ext cx="10080625" cy="861677"/>
          </a:xfrm>
        </p:spPr>
        <p:txBody>
          <a:bodyPr>
            <a:noAutofit/>
          </a:bodyPr>
          <a:lstStyle/>
          <a:p>
            <a:pPr algn="l"/>
            <a:r>
              <a:rPr lang="fi-FI" sz="4400" dirty="0">
                <a:solidFill>
                  <a:schemeClr val="tx1">
                    <a:lumMod val="65000"/>
                    <a:lumOff val="35000"/>
                  </a:schemeClr>
                </a:solidFill>
                <a:latin typeface="Arial Rounded MT Bold" panose="020F0704030504030204" pitchFamily="34" charset="0"/>
              </a:rPr>
              <a:t>Hyödynnä kaupallista osaamista työnhaussa</a:t>
            </a:r>
          </a:p>
        </p:txBody>
      </p:sp>
      <p:sp>
        <p:nvSpPr>
          <p:cNvPr id="3" name="Alaotsikko 2"/>
          <p:cNvSpPr>
            <a:spLocks noGrp="1"/>
          </p:cNvSpPr>
          <p:nvPr>
            <p:ph type="subTitle" idx="1"/>
          </p:nvPr>
        </p:nvSpPr>
        <p:spPr>
          <a:xfrm>
            <a:off x="587375" y="2031023"/>
            <a:ext cx="9144000" cy="4062046"/>
          </a:xfrm>
        </p:spPr>
        <p:txBody>
          <a:bodyPr vert="horz" lIns="91440" tIns="45720" rIns="91440" bIns="45720" rtlCol="0" anchor="t">
            <a:normAutofit lnSpcReduction="10000"/>
          </a:bodyPr>
          <a:lstStyle/>
          <a:p>
            <a:pPr marL="342900" indent="-342900" algn="l">
              <a:buChar char="•"/>
            </a:pPr>
            <a:r>
              <a:rPr lang="fi-FI" dirty="0">
                <a:solidFill>
                  <a:schemeClr val="tx1">
                    <a:lumMod val="65000"/>
                    <a:lumOff val="35000"/>
                  </a:schemeClr>
                </a:solidFill>
                <a:latin typeface="+mj-lt"/>
              </a:rPr>
              <a:t>Kartoita oma osaamisalueesi ja mielenkiinnon kohteesi</a:t>
            </a:r>
          </a:p>
          <a:p>
            <a:pPr marL="342900" indent="-342900" algn="l">
              <a:buChar char="•"/>
            </a:pPr>
            <a:r>
              <a:rPr lang="fi-FI" dirty="0">
                <a:solidFill>
                  <a:schemeClr val="tx1">
                    <a:lumMod val="65000"/>
                    <a:lumOff val="35000"/>
                  </a:schemeClr>
                </a:solidFill>
                <a:latin typeface="+mj-lt"/>
              </a:rPr>
              <a:t>Etsi omalle osaamiselle ja mielenkiinnon kohteille sopivia kohdeyrityksiä</a:t>
            </a:r>
          </a:p>
          <a:p>
            <a:pPr marL="342900" indent="-342900" algn="l">
              <a:buChar char="•"/>
            </a:pPr>
            <a:r>
              <a:rPr lang="fi-FI" dirty="0">
                <a:solidFill>
                  <a:schemeClr val="tx1">
                    <a:lumMod val="65000"/>
                    <a:lumOff val="35000"/>
                  </a:schemeClr>
                </a:solidFill>
                <a:latin typeface="+mj-lt"/>
              </a:rPr>
              <a:t>Tarkastele mahdollisia työnantajia monesta eri näkökulmasta</a:t>
            </a:r>
          </a:p>
          <a:p>
            <a:pPr marL="342900" indent="-342900" algn="l">
              <a:buChar char="•"/>
            </a:pPr>
            <a:r>
              <a:rPr lang="fi-FI" dirty="0">
                <a:solidFill>
                  <a:schemeClr val="tx1">
                    <a:lumMod val="65000"/>
                    <a:lumOff val="35000"/>
                  </a:schemeClr>
                </a:solidFill>
                <a:latin typeface="+mj-lt"/>
              </a:rPr>
              <a:t>Tarkastele työntekoa logistisesti (kulut/palkka)</a:t>
            </a:r>
          </a:p>
          <a:p>
            <a:pPr marL="342900" indent="-342900" algn="l">
              <a:buChar char="•"/>
            </a:pPr>
            <a:r>
              <a:rPr lang="fi-FI" dirty="0">
                <a:solidFill>
                  <a:schemeClr val="tx1">
                    <a:lumMod val="65000"/>
                    <a:lumOff val="35000"/>
                  </a:schemeClr>
                </a:solidFill>
                <a:latin typeface="+mj-lt"/>
              </a:rPr>
              <a:t>Myy tapaaminen puhelimessa</a:t>
            </a:r>
          </a:p>
          <a:p>
            <a:pPr marL="342900" indent="-342900" algn="l">
              <a:buChar char="•"/>
            </a:pPr>
            <a:r>
              <a:rPr lang="fi-FI" dirty="0">
                <a:solidFill>
                  <a:schemeClr val="tx1">
                    <a:lumMod val="65000"/>
                    <a:lumOff val="35000"/>
                  </a:schemeClr>
                </a:solidFill>
                <a:latin typeface="+mj-lt"/>
              </a:rPr>
              <a:t>Myy työhakemuksessa ja työhaastattelussa sekä persoonaasi että osaamistasi</a:t>
            </a:r>
          </a:p>
          <a:p>
            <a:pPr marL="342900" indent="-342900" algn="l">
              <a:buChar char="•"/>
            </a:pPr>
            <a:r>
              <a:rPr lang="fi-FI" dirty="0">
                <a:solidFill>
                  <a:schemeClr val="tx1">
                    <a:lumMod val="65000"/>
                    <a:lumOff val="35000"/>
                  </a:schemeClr>
                </a:solidFill>
                <a:latin typeface="+mj-lt"/>
              </a:rPr>
              <a:t>Pohdi eettisiä ja lainsäädännöllisiä kysymyksiä hyvissä ajoin</a:t>
            </a:r>
          </a:p>
          <a:p>
            <a:pPr marL="342900" indent="-342900" algn="l">
              <a:buChar char="•"/>
            </a:pPr>
            <a:r>
              <a:rPr lang="fi-FI" dirty="0">
                <a:solidFill>
                  <a:schemeClr val="tx1">
                    <a:lumMod val="65000"/>
                    <a:lumOff val="35000"/>
                  </a:schemeClr>
                </a:solidFill>
                <a:latin typeface="+mj-lt"/>
              </a:rPr>
              <a:t>Tee työsi hyvin, sillä se vaikuttaa työnhakuusi myös jatkossa</a:t>
            </a:r>
          </a:p>
        </p:txBody>
      </p:sp>
      <p:sp>
        <p:nvSpPr>
          <p:cNvPr id="5" name="Suorakulmio 4">
            <a:extLst>
              <a:ext uri="{FF2B5EF4-FFF2-40B4-BE49-F238E27FC236}">
                <a16:creationId xmlns:a16="http://schemas.microsoft.com/office/drawing/2014/main" id="{87CE781A-C2D9-41FB-AC87-A9322A8CE4E3}"/>
              </a:ext>
            </a:extLst>
          </p:cNvPr>
          <p:cNvSpPr/>
          <p:nvPr/>
        </p:nvSpPr>
        <p:spPr>
          <a:xfrm>
            <a:off x="11312769" y="0"/>
            <a:ext cx="1312985" cy="6858000"/>
          </a:xfrm>
          <a:prstGeom prst="rect">
            <a:avLst/>
          </a:prstGeom>
          <a:solidFill>
            <a:srgbClr val="F5E600"/>
          </a:solidFill>
          <a:ln>
            <a:solidFill>
              <a:srgbClr val="F5E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1026262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668215" y="454057"/>
            <a:ext cx="9788769" cy="969478"/>
          </a:xfrm>
        </p:spPr>
        <p:txBody>
          <a:bodyPr>
            <a:noAutofit/>
          </a:bodyPr>
          <a:lstStyle/>
          <a:p>
            <a:pPr algn="l"/>
            <a:r>
              <a:rPr lang="fi-FI" sz="4400" dirty="0">
                <a:solidFill>
                  <a:schemeClr val="tx1">
                    <a:lumMod val="65000"/>
                    <a:lumOff val="35000"/>
                  </a:schemeClr>
                </a:solidFill>
                <a:latin typeface="Arial Rounded MT Bold" panose="020F0704030504030204" pitchFamily="34" charset="0"/>
              </a:rPr>
              <a:t>Millainen on hyvä työhakemus?</a:t>
            </a:r>
          </a:p>
        </p:txBody>
      </p:sp>
      <p:sp>
        <p:nvSpPr>
          <p:cNvPr id="3" name="Alaotsikko 2"/>
          <p:cNvSpPr>
            <a:spLocks noGrp="1"/>
          </p:cNvSpPr>
          <p:nvPr>
            <p:ph type="subTitle" idx="1"/>
          </p:nvPr>
        </p:nvSpPr>
        <p:spPr>
          <a:xfrm>
            <a:off x="668215" y="1843454"/>
            <a:ext cx="7464490" cy="3747504"/>
          </a:xfrm>
        </p:spPr>
        <p:txBody>
          <a:bodyPr vert="horz" lIns="91440" tIns="45720" rIns="91440" bIns="45720" rtlCol="0" anchor="t">
            <a:normAutofit/>
          </a:bodyPr>
          <a:lstStyle/>
          <a:p>
            <a:pPr marL="342900" indent="-342900" algn="l">
              <a:buChar char="•"/>
            </a:pPr>
            <a:r>
              <a:rPr lang="fi-FI" sz="3600" dirty="0">
                <a:solidFill>
                  <a:schemeClr val="tx1">
                    <a:lumMod val="65000"/>
                    <a:lumOff val="35000"/>
                  </a:schemeClr>
                </a:solidFill>
                <a:latin typeface="+mj-lt"/>
              </a:rPr>
              <a:t>Ytimekäs</a:t>
            </a:r>
          </a:p>
          <a:p>
            <a:pPr marL="342900" indent="-342900" algn="l">
              <a:buChar char="•"/>
            </a:pPr>
            <a:r>
              <a:rPr lang="fi-FI" sz="3600" dirty="0">
                <a:solidFill>
                  <a:schemeClr val="tx1">
                    <a:lumMod val="65000"/>
                    <a:lumOff val="35000"/>
                  </a:schemeClr>
                </a:solidFill>
                <a:latin typeface="+mj-lt"/>
              </a:rPr>
              <a:t>Informatiivinen</a:t>
            </a:r>
          </a:p>
          <a:p>
            <a:pPr marL="342900" indent="-342900" algn="l">
              <a:buChar char="•"/>
            </a:pPr>
            <a:r>
              <a:rPr lang="fi-FI" sz="3600" dirty="0">
                <a:solidFill>
                  <a:schemeClr val="tx1">
                    <a:lumMod val="65000"/>
                    <a:lumOff val="35000"/>
                  </a:schemeClr>
                </a:solidFill>
                <a:latin typeface="+mj-lt"/>
              </a:rPr>
              <a:t>Erottuu muista kiinnostavasti (esim. esittelyvideo)</a:t>
            </a:r>
          </a:p>
          <a:p>
            <a:pPr marL="342900" indent="-342900" algn="l">
              <a:buChar char="•"/>
            </a:pPr>
            <a:r>
              <a:rPr lang="fi-FI" sz="3600" dirty="0">
                <a:solidFill>
                  <a:schemeClr val="tx1">
                    <a:lumMod val="65000"/>
                    <a:lumOff val="35000"/>
                  </a:schemeClr>
                </a:solidFill>
                <a:latin typeface="+mj-lt"/>
              </a:rPr>
              <a:t>Muotoseikat ja oikeinkirjoitus kunnossa</a:t>
            </a:r>
          </a:p>
        </p:txBody>
      </p:sp>
      <p:sp>
        <p:nvSpPr>
          <p:cNvPr id="6" name="Suorakulmio 5">
            <a:extLst>
              <a:ext uri="{FF2B5EF4-FFF2-40B4-BE49-F238E27FC236}">
                <a16:creationId xmlns:a16="http://schemas.microsoft.com/office/drawing/2014/main" id="{E61895FB-48DD-45A0-AFD7-E678C17629CC}"/>
              </a:ext>
            </a:extLst>
          </p:cNvPr>
          <p:cNvSpPr/>
          <p:nvPr/>
        </p:nvSpPr>
        <p:spPr>
          <a:xfrm>
            <a:off x="11312769" y="0"/>
            <a:ext cx="1312985" cy="6858000"/>
          </a:xfrm>
          <a:prstGeom prst="rect">
            <a:avLst/>
          </a:prstGeom>
          <a:solidFill>
            <a:srgbClr val="F5E600"/>
          </a:solidFill>
          <a:ln>
            <a:solidFill>
              <a:srgbClr val="F5E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0755303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567109" y="570296"/>
            <a:ext cx="9170946" cy="807776"/>
          </a:xfrm>
        </p:spPr>
        <p:txBody>
          <a:bodyPr>
            <a:noAutofit/>
          </a:bodyPr>
          <a:lstStyle/>
          <a:p>
            <a:pPr algn="l"/>
            <a:r>
              <a:rPr lang="fi-FI" sz="4000" dirty="0">
                <a:solidFill>
                  <a:schemeClr val="tx1">
                    <a:lumMod val="65000"/>
                    <a:lumOff val="35000"/>
                  </a:schemeClr>
                </a:solidFill>
                <a:latin typeface="Arial Rounded MT Bold" panose="020F0704030504030204" pitchFamily="34" charset="0"/>
              </a:rPr>
              <a:t>Miten onnistuu työhaastattelussa?</a:t>
            </a:r>
          </a:p>
        </p:txBody>
      </p:sp>
      <p:sp>
        <p:nvSpPr>
          <p:cNvPr id="3" name="Alaotsikko 2"/>
          <p:cNvSpPr>
            <a:spLocks noGrp="1"/>
          </p:cNvSpPr>
          <p:nvPr>
            <p:ph type="subTitle" idx="1"/>
          </p:nvPr>
        </p:nvSpPr>
        <p:spPr>
          <a:xfrm>
            <a:off x="668214" y="1762821"/>
            <a:ext cx="9507417" cy="4524883"/>
          </a:xfrm>
        </p:spPr>
        <p:txBody>
          <a:bodyPr vert="horz" lIns="91440" tIns="45720" rIns="91440" bIns="45720" rtlCol="0" anchor="t">
            <a:normAutofit/>
          </a:bodyPr>
          <a:lstStyle/>
          <a:p>
            <a:pPr marL="342900" indent="-342900" algn="l">
              <a:buChar char="•"/>
            </a:pPr>
            <a:r>
              <a:rPr lang="fi-FI" sz="3200" dirty="0">
                <a:solidFill>
                  <a:schemeClr val="tx1">
                    <a:lumMod val="65000"/>
                    <a:lumOff val="35000"/>
                  </a:schemeClr>
                </a:solidFill>
                <a:latin typeface="+mj-lt"/>
              </a:rPr>
              <a:t>Valmistaudu hyvin (hanki tietoa toisesta osapuolesta)</a:t>
            </a:r>
          </a:p>
          <a:p>
            <a:pPr marL="342900" indent="-342900" algn="l">
              <a:buChar char="•"/>
            </a:pPr>
            <a:r>
              <a:rPr lang="fi-FI" sz="3200" dirty="0">
                <a:solidFill>
                  <a:schemeClr val="tx1">
                    <a:lumMod val="65000"/>
                    <a:lumOff val="35000"/>
                  </a:schemeClr>
                </a:solidFill>
                <a:latin typeface="+mj-lt"/>
              </a:rPr>
              <a:t>Luo hyvä ensivaikutelma (katsekontakti, reipas tervehdys)</a:t>
            </a:r>
          </a:p>
          <a:p>
            <a:pPr marL="342900" indent="-342900" algn="l">
              <a:buChar char="•"/>
            </a:pPr>
            <a:r>
              <a:rPr lang="fi-FI" sz="3200" dirty="0">
                <a:solidFill>
                  <a:schemeClr val="tx1">
                    <a:lumMod val="65000"/>
                    <a:lumOff val="35000"/>
                  </a:schemeClr>
                </a:solidFill>
                <a:latin typeface="+mj-lt"/>
              </a:rPr>
              <a:t>Mieti vastauksia yleisimpiin kysymyksiin valmiiksi</a:t>
            </a:r>
          </a:p>
          <a:p>
            <a:pPr marL="342900" indent="-342900" algn="l">
              <a:buChar char="•"/>
            </a:pPr>
            <a:r>
              <a:rPr lang="fi-FI" sz="3200" dirty="0">
                <a:solidFill>
                  <a:schemeClr val="tx1">
                    <a:lumMod val="65000"/>
                    <a:lumOff val="35000"/>
                  </a:schemeClr>
                </a:solidFill>
                <a:latin typeface="+mj-lt"/>
              </a:rPr>
              <a:t>Tee myös itse kysymyksiä</a:t>
            </a:r>
          </a:p>
          <a:p>
            <a:pPr marL="342900" indent="-342900" algn="l">
              <a:buChar char="•"/>
            </a:pPr>
            <a:r>
              <a:rPr lang="fi-FI" sz="3200" dirty="0">
                <a:solidFill>
                  <a:schemeClr val="tx1">
                    <a:lumMod val="65000"/>
                    <a:lumOff val="35000"/>
                  </a:schemeClr>
                </a:solidFill>
                <a:latin typeface="+mj-lt"/>
              </a:rPr>
              <a:t>Valmistaudu kertaamaan osaamisesi ja kehitysalueesi</a:t>
            </a:r>
          </a:p>
          <a:p>
            <a:pPr marL="342900" indent="-342900" algn="l">
              <a:buChar char="•"/>
            </a:pPr>
            <a:r>
              <a:rPr lang="fi-FI" sz="3200" dirty="0">
                <a:solidFill>
                  <a:schemeClr val="tx1">
                    <a:lumMod val="65000"/>
                    <a:lumOff val="35000"/>
                  </a:schemeClr>
                </a:solidFill>
                <a:latin typeface="+mj-lt"/>
              </a:rPr>
              <a:t>Ole luonnollinen oma itsesi</a:t>
            </a:r>
          </a:p>
          <a:p>
            <a:pPr marL="342900" indent="-342900" algn="l">
              <a:buChar char="•"/>
            </a:pPr>
            <a:r>
              <a:rPr lang="fi-FI" sz="3200" dirty="0">
                <a:solidFill>
                  <a:schemeClr val="tx1">
                    <a:lumMod val="65000"/>
                    <a:lumOff val="35000"/>
                  </a:schemeClr>
                </a:solidFill>
                <a:latin typeface="+mj-lt"/>
              </a:rPr>
              <a:t>Korosta omaa motivaatiotasi ja valmiuttasi oppia uutta</a:t>
            </a:r>
          </a:p>
          <a:p>
            <a:pPr marL="342900" indent="-342900" algn="l">
              <a:buChar char="•"/>
            </a:pPr>
            <a:endParaRPr lang="fi-FI" sz="3200" dirty="0">
              <a:solidFill>
                <a:schemeClr val="tx1">
                  <a:lumMod val="65000"/>
                  <a:lumOff val="35000"/>
                </a:schemeClr>
              </a:solidFill>
              <a:latin typeface="+mj-lt"/>
            </a:endParaRPr>
          </a:p>
        </p:txBody>
      </p:sp>
      <p:sp>
        <p:nvSpPr>
          <p:cNvPr id="6" name="Suorakulmio 5">
            <a:extLst>
              <a:ext uri="{FF2B5EF4-FFF2-40B4-BE49-F238E27FC236}">
                <a16:creationId xmlns:a16="http://schemas.microsoft.com/office/drawing/2014/main" id="{38D42C1C-81D1-4DC8-9B3E-7AE613DE173B}"/>
              </a:ext>
            </a:extLst>
          </p:cNvPr>
          <p:cNvSpPr/>
          <p:nvPr/>
        </p:nvSpPr>
        <p:spPr>
          <a:xfrm>
            <a:off x="11312769" y="0"/>
            <a:ext cx="1312985" cy="6858000"/>
          </a:xfrm>
          <a:prstGeom prst="rect">
            <a:avLst/>
          </a:prstGeom>
          <a:solidFill>
            <a:srgbClr val="F5E600"/>
          </a:solidFill>
          <a:ln>
            <a:solidFill>
              <a:srgbClr val="F5E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94332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4404" y="-35"/>
            <a:ext cx="7958283" cy="6858071"/>
          </a:xfrm>
          <a:prstGeom prst="rect">
            <a:avLst/>
          </a:prstGeom>
        </p:spPr>
      </p:pic>
      <p:sp>
        <p:nvSpPr>
          <p:cNvPr id="8" name="Suorakulmio 7">
            <a:extLst>
              <a:ext uri="{FF2B5EF4-FFF2-40B4-BE49-F238E27FC236}">
                <a16:creationId xmlns:a16="http://schemas.microsoft.com/office/drawing/2014/main" id="{5408265E-A3E4-40C4-AC97-FB43047C6360}"/>
              </a:ext>
            </a:extLst>
          </p:cNvPr>
          <p:cNvSpPr/>
          <p:nvPr/>
        </p:nvSpPr>
        <p:spPr>
          <a:xfrm>
            <a:off x="11312769" y="0"/>
            <a:ext cx="1312985" cy="6858000"/>
          </a:xfrm>
          <a:prstGeom prst="rect">
            <a:avLst/>
          </a:prstGeom>
          <a:solidFill>
            <a:srgbClr val="EC008C"/>
          </a:solidFill>
          <a:ln>
            <a:solidFill>
              <a:srgbClr val="EC00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1624825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472" y="592016"/>
            <a:ext cx="10087056" cy="5673968"/>
          </a:xfrm>
          <a:prstGeom prst="rect">
            <a:avLst/>
          </a:prstGeom>
        </p:spPr>
      </p:pic>
      <p:sp>
        <p:nvSpPr>
          <p:cNvPr id="7" name="Suorakulmio 6">
            <a:extLst>
              <a:ext uri="{FF2B5EF4-FFF2-40B4-BE49-F238E27FC236}">
                <a16:creationId xmlns:a16="http://schemas.microsoft.com/office/drawing/2014/main" id="{E00A708B-D2FB-4811-982F-1282C214F881}"/>
              </a:ext>
            </a:extLst>
          </p:cNvPr>
          <p:cNvSpPr/>
          <p:nvPr/>
        </p:nvSpPr>
        <p:spPr>
          <a:xfrm>
            <a:off x="11312769" y="0"/>
            <a:ext cx="1312985" cy="6858000"/>
          </a:xfrm>
          <a:prstGeom prst="rect">
            <a:avLst/>
          </a:prstGeom>
          <a:solidFill>
            <a:srgbClr val="EC008C"/>
          </a:solidFill>
          <a:ln>
            <a:solidFill>
              <a:srgbClr val="EC00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931679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otsikko 2"/>
          <p:cNvSpPr>
            <a:spLocks noGrp="1"/>
          </p:cNvSpPr>
          <p:nvPr>
            <p:ph type="subTitle" idx="1"/>
          </p:nvPr>
        </p:nvSpPr>
        <p:spPr>
          <a:xfrm>
            <a:off x="1524000" y="2031023"/>
            <a:ext cx="9144000" cy="4062046"/>
          </a:xfrm>
        </p:spPr>
        <p:txBody>
          <a:bodyPr/>
          <a:lstStyle/>
          <a:p>
            <a:endParaRPr lang="fi-FI"/>
          </a:p>
        </p:txBody>
      </p:sp>
      <p:pic>
        <p:nvPicPr>
          <p:cNvPr id="5" name="Kuva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4761" y="554219"/>
            <a:ext cx="9182478" cy="5749562"/>
          </a:xfrm>
          <a:prstGeom prst="rect">
            <a:avLst/>
          </a:prstGeom>
        </p:spPr>
      </p:pic>
      <p:sp>
        <p:nvSpPr>
          <p:cNvPr id="7" name="Suorakulmio 6">
            <a:extLst>
              <a:ext uri="{FF2B5EF4-FFF2-40B4-BE49-F238E27FC236}">
                <a16:creationId xmlns:a16="http://schemas.microsoft.com/office/drawing/2014/main" id="{BDD9177B-D34F-4EE7-A164-FBAA84FAD29D}"/>
              </a:ext>
            </a:extLst>
          </p:cNvPr>
          <p:cNvSpPr/>
          <p:nvPr/>
        </p:nvSpPr>
        <p:spPr>
          <a:xfrm>
            <a:off x="11312769" y="0"/>
            <a:ext cx="1312985" cy="6858000"/>
          </a:xfrm>
          <a:prstGeom prst="rect">
            <a:avLst/>
          </a:prstGeom>
          <a:solidFill>
            <a:srgbClr val="EC008C"/>
          </a:solidFill>
          <a:ln>
            <a:solidFill>
              <a:srgbClr val="EC00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1807636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otsikko 2"/>
          <p:cNvSpPr>
            <a:spLocks noGrp="1"/>
          </p:cNvSpPr>
          <p:nvPr>
            <p:ph type="subTitle" idx="1"/>
          </p:nvPr>
        </p:nvSpPr>
        <p:spPr>
          <a:xfrm>
            <a:off x="1524000" y="2031023"/>
            <a:ext cx="9144000" cy="4062046"/>
          </a:xfrm>
        </p:spPr>
        <p:txBody>
          <a:bodyPr/>
          <a:lstStyle/>
          <a:p>
            <a:endParaRPr lang="fi-FI">
              <a:solidFill>
                <a:schemeClr val="bg1">
                  <a:lumMod val="50000"/>
                </a:schemeClr>
              </a:solidFill>
              <a:latin typeface="Avenir"/>
            </a:endParaRPr>
          </a:p>
        </p:txBody>
      </p:sp>
      <p:pic>
        <p:nvPicPr>
          <p:cNvPr id="5" name="Kuva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8566" y="1385047"/>
            <a:ext cx="10058400" cy="5275437"/>
          </a:xfrm>
          <a:prstGeom prst="rect">
            <a:avLst/>
          </a:prstGeom>
        </p:spPr>
      </p:pic>
      <p:sp>
        <p:nvSpPr>
          <p:cNvPr id="7" name="Suorakulmio 6">
            <a:extLst>
              <a:ext uri="{FF2B5EF4-FFF2-40B4-BE49-F238E27FC236}">
                <a16:creationId xmlns:a16="http://schemas.microsoft.com/office/drawing/2014/main" id="{E0104E9F-DF86-49E2-B03B-67FD6D237307}"/>
              </a:ext>
            </a:extLst>
          </p:cNvPr>
          <p:cNvSpPr/>
          <p:nvPr/>
        </p:nvSpPr>
        <p:spPr>
          <a:xfrm>
            <a:off x="11312769" y="0"/>
            <a:ext cx="1312985" cy="6858000"/>
          </a:xfrm>
          <a:prstGeom prst="rect">
            <a:avLst/>
          </a:prstGeom>
          <a:solidFill>
            <a:srgbClr val="EC008C"/>
          </a:solidFill>
          <a:ln>
            <a:solidFill>
              <a:srgbClr val="EC00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ekstiruutu 1">
            <a:extLst>
              <a:ext uri="{FF2B5EF4-FFF2-40B4-BE49-F238E27FC236}">
                <a16:creationId xmlns:a16="http://schemas.microsoft.com/office/drawing/2014/main" id="{ED507E63-72FD-45A3-B536-579EDDB11766}"/>
              </a:ext>
            </a:extLst>
          </p:cNvPr>
          <p:cNvSpPr txBox="1"/>
          <p:nvPr/>
        </p:nvSpPr>
        <p:spPr>
          <a:xfrm>
            <a:off x="8079179" y="28104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fi-FI" dirty="0">
              <a:cs typeface="Calibri"/>
            </a:endParaRPr>
          </a:p>
        </p:txBody>
      </p:sp>
      <p:sp>
        <p:nvSpPr>
          <p:cNvPr id="6" name="Tekstiruutu 5">
            <a:extLst>
              <a:ext uri="{FF2B5EF4-FFF2-40B4-BE49-F238E27FC236}">
                <a16:creationId xmlns:a16="http://schemas.microsoft.com/office/drawing/2014/main" id="{7F8EEFE9-9EBD-42AA-8261-8CE206AA1ADC}"/>
              </a:ext>
            </a:extLst>
          </p:cNvPr>
          <p:cNvSpPr txBox="1"/>
          <p:nvPr/>
        </p:nvSpPr>
        <p:spPr>
          <a:xfrm>
            <a:off x="1522392" y="532781"/>
            <a:ext cx="771104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sz="4000" dirty="0">
                <a:solidFill>
                  <a:schemeClr val="tx2"/>
                </a:solidFill>
                <a:latin typeface="Arial Rounded MT Bold"/>
                <a:cs typeface="Calibri"/>
              </a:rPr>
              <a:t>Sovitteleva kommunikointityyli</a:t>
            </a:r>
          </a:p>
        </p:txBody>
      </p:sp>
    </p:spTree>
    <p:extLst>
      <p:ext uri="{BB962C8B-B14F-4D97-AF65-F5344CB8AC3E}">
        <p14:creationId xmlns:p14="http://schemas.microsoft.com/office/powerpoint/2010/main" val="1740223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652" y="1774099"/>
            <a:ext cx="10020098" cy="4754634"/>
          </a:xfrm>
          <a:prstGeom prst="rect">
            <a:avLst/>
          </a:prstGeom>
        </p:spPr>
      </p:pic>
      <p:sp>
        <p:nvSpPr>
          <p:cNvPr id="7" name="Suorakulmio 6">
            <a:extLst>
              <a:ext uri="{FF2B5EF4-FFF2-40B4-BE49-F238E27FC236}">
                <a16:creationId xmlns:a16="http://schemas.microsoft.com/office/drawing/2014/main" id="{61E0CAC8-6BDA-4344-A3F5-4FFF847FBA57}"/>
              </a:ext>
            </a:extLst>
          </p:cNvPr>
          <p:cNvSpPr/>
          <p:nvPr/>
        </p:nvSpPr>
        <p:spPr>
          <a:xfrm>
            <a:off x="11312769" y="0"/>
            <a:ext cx="1312985" cy="6858000"/>
          </a:xfrm>
          <a:prstGeom prst="rect">
            <a:avLst/>
          </a:prstGeom>
          <a:solidFill>
            <a:srgbClr val="EC008C"/>
          </a:solidFill>
          <a:ln>
            <a:solidFill>
              <a:srgbClr val="EC00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ekstiruutu 1">
            <a:extLst>
              <a:ext uri="{FF2B5EF4-FFF2-40B4-BE49-F238E27FC236}">
                <a16:creationId xmlns:a16="http://schemas.microsoft.com/office/drawing/2014/main" id="{57A64020-08D9-4C66-A849-5C7C0782E15C}"/>
              </a:ext>
            </a:extLst>
          </p:cNvPr>
          <p:cNvSpPr txBox="1"/>
          <p:nvPr/>
        </p:nvSpPr>
        <p:spPr>
          <a:xfrm>
            <a:off x="1626920" y="756061"/>
            <a:ext cx="816626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sz="4000" dirty="0">
                <a:solidFill>
                  <a:schemeClr val="tx2"/>
                </a:solidFill>
                <a:latin typeface="Arial Rounded MT Bold"/>
                <a:cs typeface="Calibri"/>
              </a:rPr>
              <a:t>Analyyttinen kommunikointityyli</a:t>
            </a:r>
          </a:p>
        </p:txBody>
      </p:sp>
    </p:spTree>
    <p:extLst>
      <p:ext uri="{BB962C8B-B14F-4D97-AF65-F5344CB8AC3E}">
        <p14:creationId xmlns:p14="http://schemas.microsoft.com/office/powerpoint/2010/main" val="2946821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otsikko 2"/>
          <p:cNvSpPr>
            <a:spLocks noGrp="1"/>
          </p:cNvSpPr>
          <p:nvPr>
            <p:ph type="subTitle" idx="1"/>
          </p:nvPr>
        </p:nvSpPr>
        <p:spPr>
          <a:xfrm>
            <a:off x="1524000" y="2031023"/>
            <a:ext cx="9144000" cy="4062046"/>
          </a:xfrm>
        </p:spPr>
        <p:txBody>
          <a:bodyPr/>
          <a:lstStyle/>
          <a:p>
            <a:endParaRPr lang="fi-FI">
              <a:solidFill>
                <a:schemeClr val="bg1">
                  <a:lumMod val="50000"/>
                </a:schemeClr>
              </a:solidFill>
              <a:latin typeface="Avenir"/>
            </a:endParaRPr>
          </a:p>
        </p:txBody>
      </p:sp>
      <p:pic>
        <p:nvPicPr>
          <p:cNvPr id="5" name="Kuva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163" y="1239944"/>
            <a:ext cx="10128739" cy="5327701"/>
          </a:xfrm>
          <a:prstGeom prst="rect">
            <a:avLst/>
          </a:prstGeom>
        </p:spPr>
      </p:pic>
      <p:sp>
        <p:nvSpPr>
          <p:cNvPr id="7" name="Suorakulmio 6">
            <a:extLst>
              <a:ext uri="{FF2B5EF4-FFF2-40B4-BE49-F238E27FC236}">
                <a16:creationId xmlns:a16="http://schemas.microsoft.com/office/drawing/2014/main" id="{5696877E-A588-4356-9E20-179055F770F5}"/>
              </a:ext>
            </a:extLst>
          </p:cNvPr>
          <p:cNvSpPr/>
          <p:nvPr/>
        </p:nvSpPr>
        <p:spPr>
          <a:xfrm>
            <a:off x="11312769" y="0"/>
            <a:ext cx="1312985" cy="6858000"/>
          </a:xfrm>
          <a:prstGeom prst="rect">
            <a:avLst/>
          </a:prstGeom>
          <a:solidFill>
            <a:srgbClr val="EC008C"/>
          </a:solidFill>
          <a:ln>
            <a:solidFill>
              <a:srgbClr val="EC00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ekstiruutu 1">
            <a:extLst>
              <a:ext uri="{FF2B5EF4-FFF2-40B4-BE49-F238E27FC236}">
                <a16:creationId xmlns:a16="http://schemas.microsoft.com/office/drawing/2014/main" id="{441DE331-4CCE-4051-9E78-C7F73A8FB096}"/>
              </a:ext>
            </a:extLst>
          </p:cNvPr>
          <p:cNvSpPr txBox="1"/>
          <p:nvPr/>
        </p:nvSpPr>
        <p:spPr>
          <a:xfrm>
            <a:off x="1953491" y="320633"/>
            <a:ext cx="7414161"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sz="4000" dirty="0">
                <a:solidFill>
                  <a:schemeClr val="tx2"/>
                </a:solidFill>
                <a:latin typeface="Arial Rounded MT Bold"/>
                <a:cs typeface="Calibri"/>
              </a:rPr>
              <a:t>Määräävä kommunikointityyli</a:t>
            </a:r>
          </a:p>
        </p:txBody>
      </p:sp>
    </p:spTree>
    <p:extLst>
      <p:ext uri="{BB962C8B-B14F-4D97-AF65-F5344CB8AC3E}">
        <p14:creationId xmlns:p14="http://schemas.microsoft.com/office/powerpoint/2010/main" val="612621671"/>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C90B6B78A6941408A90372B3F68DBDA" ma:contentTypeVersion="9" ma:contentTypeDescription="Create a new document." ma:contentTypeScope="" ma:versionID="10234cb7618d1f72d75b77839fdbd929">
  <xsd:schema xmlns:xsd="http://www.w3.org/2001/XMLSchema" xmlns:xs="http://www.w3.org/2001/XMLSchema" xmlns:p="http://schemas.microsoft.com/office/2006/metadata/properties" xmlns:ns2="0e3cafc4-93ba-489e-88e0-5310d8e166b9" xmlns:ns3="2b104ebc-4fe4-4568-ac24-b34eb1a23887" targetNamespace="http://schemas.microsoft.com/office/2006/metadata/properties" ma:root="true" ma:fieldsID="efe7362ea4f35bab15a46821e139341e" ns2:_="" ns3:_="">
    <xsd:import namespace="0e3cafc4-93ba-489e-88e0-5310d8e166b9"/>
    <xsd:import namespace="2b104ebc-4fe4-4568-ac24-b34eb1a2388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3cafc4-93ba-489e-88e0-5310d8e166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b104ebc-4fe4-4568-ac24-b34eb1a23887"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7E4597C-0897-42DE-967D-9C8089BCED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3cafc4-93ba-489e-88e0-5310d8e166b9"/>
    <ds:schemaRef ds:uri="2b104ebc-4fe4-4568-ac24-b34eb1a238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776A5FF-167F-40E4-891C-2CF0C8FB23A3}">
  <ds:schemaRefs>
    <ds:schemaRef ds:uri="http://schemas.microsoft.com/sharepoint/v3/contenttype/forms"/>
  </ds:schemaRefs>
</ds:datastoreItem>
</file>

<file path=customXml/itemProps3.xml><?xml version="1.0" encoding="utf-8"?>
<ds:datastoreItem xmlns:ds="http://schemas.openxmlformats.org/officeDocument/2006/customXml" ds:itemID="{EF0F73CB-CE07-4528-9E52-AAAACDF03E6A}">
  <ds:schemaRefs>
    <ds:schemaRef ds:uri="http://purl.org/dc/terms/"/>
    <ds:schemaRef ds:uri="0e3cafc4-93ba-489e-88e0-5310d8e166b9"/>
    <ds:schemaRef ds:uri="http://purl.org/dc/dcmitype/"/>
    <ds:schemaRef ds:uri="http://schemas.microsoft.com/office/infopath/2007/PartnerControls"/>
    <ds:schemaRef ds:uri="http://schemas.microsoft.com/office/2006/documentManagement/types"/>
    <ds:schemaRef ds:uri="http://schemas.microsoft.com/office/2006/metadata/properties"/>
    <ds:schemaRef ds:uri="http://schemas.openxmlformats.org/package/2006/metadata/core-properties"/>
    <ds:schemaRef ds:uri="2b104ebc-4fe4-4568-ac24-b34eb1a23887"/>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30</TotalTime>
  <Words>1156</Words>
  <Application>Microsoft Office PowerPoint</Application>
  <PresentationFormat>Laajakuva</PresentationFormat>
  <Paragraphs>260</Paragraphs>
  <Slides>38</Slides>
  <Notes>38</Notes>
  <HiddenSlides>0</HiddenSlides>
  <MMClips>0</MMClips>
  <ScaleCrop>false</ScaleCrop>
  <HeadingPairs>
    <vt:vector size="4" baseType="variant">
      <vt:variant>
        <vt:lpstr>Teema</vt:lpstr>
      </vt:variant>
      <vt:variant>
        <vt:i4>1</vt:i4>
      </vt:variant>
      <vt:variant>
        <vt:lpstr>Dian otsikot</vt:lpstr>
      </vt:variant>
      <vt:variant>
        <vt:i4>38</vt:i4>
      </vt:variant>
    </vt:vector>
  </HeadingPairs>
  <TitlesOfParts>
    <vt:vector size="39" baseType="lpstr">
      <vt:lpstr>Office-teema</vt:lpstr>
      <vt:lpstr>2. Vuorovaikutus ja neuvottelutaidot</vt:lpstr>
      <vt:lpstr>Moduuli 1 Vuorovaikutus ja kommunikointi</vt:lpstr>
      <vt:lpstr>Kommunikointityylit</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Ihmisluottamus ja osaamisluottamus</vt:lpstr>
      <vt:lpstr>Moduuli 2 Neuvottelutaidot</vt:lpstr>
      <vt:lpstr>Erilaiset vuorovaikutustilanteet</vt:lpstr>
      <vt:lpstr>Presidentti Ahtisaaren neuvot</vt:lpstr>
      <vt:lpstr>Onnistuneiden neuvottelujen kriteerit</vt:lpstr>
      <vt:lpstr>PowerPoint-esitys</vt:lpstr>
      <vt:lpstr>Neuvottelutilanteeseen valmistautuminen</vt:lpstr>
      <vt:lpstr>Tarpeet tavoitteiden takana</vt:lpstr>
      <vt:lpstr>Moduuli 3 Neuvottelutekniikat</vt:lpstr>
      <vt:lpstr>Miten synnytät halukkuutta sopimiseen?</vt:lpstr>
      <vt:lpstr>Miten luot painetta sopimiseen?</vt:lpstr>
      <vt:lpstr>PowerPoint-esitys</vt:lpstr>
      <vt:lpstr>PowerPoint-esitys</vt:lpstr>
      <vt:lpstr>PowerPoint-esitys</vt:lpstr>
      <vt:lpstr>PowerPoint-esitys</vt:lpstr>
      <vt:lpstr>Paranna neuvottelumahdollisuuksiasi</vt:lpstr>
      <vt:lpstr>PowerPoint-esitys</vt:lpstr>
      <vt:lpstr>Moduuli 4 Konfliktinratkaisu</vt:lpstr>
      <vt:lpstr>Keskeiset käsitteet</vt:lpstr>
      <vt:lpstr>Konfliktinratkaisu</vt:lpstr>
      <vt:lpstr>  Moduuli 5 Vuorovaikutteinen työnhaku</vt:lpstr>
      <vt:lpstr>Hyödynnä kaupallista osaamista työnhaussa</vt:lpstr>
      <vt:lpstr>Millainen on hyvä työhakemus?</vt:lpstr>
      <vt:lpstr>Miten onnistuu työhaastattelussa?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 Vuorovaikutus ja neuvottelutaidot</dc:title>
  <dc:creator>Karppinen Vilma</dc:creator>
  <cp:lastModifiedBy>Mäki Sami</cp:lastModifiedBy>
  <cp:revision>285</cp:revision>
  <dcterms:created xsi:type="dcterms:W3CDTF">2018-09-06T08:21:32Z</dcterms:created>
  <dcterms:modified xsi:type="dcterms:W3CDTF">2019-11-20T07:46:13Z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0x0101001C90B6B78A6941408A90372B3F68DBDA</vt:lpwstr>
  </property>
</Properties>
</file>