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4"/>
  </p:sldMasterIdLst>
  <p:sldIdLst>
    <p:sldId id="262" r:id="rId5"/>
    <p:sldId id="265" r:id="rId6"/>
    <p:sldId id="270" r:id="rId7"/>
    <p:sldId id="273" r:id="rId8"/>
    <p:sldId id="291" r:id="rId9"/>
    <p:sldId id="292" r:id="rId10"/>
    <p:sldId id="294" r:id="rId11"/>
    <p:sldId id="299" r:id="rId12"/>
    <p:sldId id="300" r:id="rId13"/>
    <p:sldId id="301" r:id="rId14"/>
    <p:sldId id="288" r:id="rId15"/>
    <p:sldId id="303" r:id="rId16"/>
    <p:sldId id="271" r:id="rId17"/>
    <p:sldId id="274" r:id="rId18"/>
    <p:sldId id="302" r:id="rId19"/>
    <p:sldId id="304" r:id="rId20"/>
    <p:sldId id="268" r:id="rId21"/>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F8DD"/>
    <a:srgbClr val="CC5B59"/>
    <a:srgbClr val="84C3EF"/>
    <a:srgbClr val="008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84" d="100"/>
          <a:sy n="184" d="100"/>
        </p:scale>
        <p:origin x="-360" y="-15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388BD-CBFE-46B1-913E-61DC0BEB52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i-FI"/>
        </a:p>
      </dgm:t>
    </dgm:pt>
    <dgm:pt modelId="{F650B84B-8C79-40C9-93F1-D39D4DA613FC}">
      <dgm:prSet phldrT="[Teksti]" custT="1"/>
      <dgm:spPr>
        <a:xfrm>
          <a:off x="26764" y="0"/>
          <a:ext cx="1226511" cy="779361"/>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Calibri" panose="020F0502020204030204" pitchFamily="34" charset="0"/>
              <a:ea typeface="+mn-ea"/>
              <a:cs typeface="Calibri" panose="020F0502020204030204" pitchFamily="34" charset="0"/>
            </a:rPr>
            <a:t>Opiskeluhuollon ohjausryhmä</a:t>
          </a:r>
        </a:p>
      </dgm:t>
    </dgm:pt>
    <dgm:pt modelId="{866ACFDA-A0C9-4329-B26A-E76CF64D656F}" type="parTrans" cxnId="{F794CCFD-E20C-415F-ADE4-F4EF68CA28A2}">
      <dgm:prSet/>
      <dgm:spPr/>
      <dgm:t>
        <a:bodyPr/>
        <a:lstStyle/>
        <a:p>
          <a:endParaRPr lang="fi-FI"/>
        </a:p>
      </dgm:t>
    </dgm:pt>
    <dgm:pt modelId="{B4F777D2-E18A-4E7A-AA84-E865D6B6DE44}" type="sibTrans" cxnId="{F794CCFD-E20C-415F-ADE4-F4EF68CA28A2}">
      <dgm:prSet/>
      <dgm:spPr/>
      <dgm:t>
        <a:bodyPr/>
        <a:lstStyle/>
        <a:p>
          <a:endParaRPr lang="fi-FI"/>
        </a:p>
      </dgm:t>
    </dgm:pt>
    <dgm:pt modelId="{564EF013-6061-467E-9D36-969416CE3E78}">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kuntakohtainen suunnittelu, kehittäminen, ohjaus ja arviointi</a:t>
          </a:r>
        </a:p>
      </dgm:t>
    </dgm:pt>
    <dgm:pt modelId="{77A1778B-C606-46AB-9780-659DF1EE48E0}" type="parTrans" cxnId="{55BC5ADE-601B-456B-B89E-C07486B3AF8D}">
      <dgm:prSet/>
      <dgm:spPr/>
      <dgm:t>
        <a:bodyPr/>
        <a:lstStyle/>
        <a:p>
          <a:endParaRPr lang="fi-FI"/>
        </a:p>
      </dgm:t>
    </dgm:pt>
    <dgm:pt modelId="{A6122055-D457-4B37-B38A-16A563E33CF7}" type="sibTrans" cxnId="{55BC5ADE-601B-456B-B89E-C07486B3AF8D}">
      <dgm:prSet/>
      <dgm:spPr/>
      <dgm:t>
        <a:bodyPr/>
        <a:lstStyle/>
        <a:p>
          <a:endParaRPr lang="fi-FI"/>
        </a:p>
      </dgm:t>
    </dgm:pt>
    <dgm:pt modelId="{734EA899-327F-4162-B741-EF6695ACA581}">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Kymenlaakson lasten ja nuorten hyvinvointisuunnitelma</a:t>
          </a:r>
        </a:p>
      </dgm:t>
    </dgm:pt>
    <dgm:pt modelId="{32E36146-AC7B-4F22-9C5F-50C42B5DF2A3}" type="parTrans" cxnId="{6D92E8CE-0F37-48F9-9B7C-E6FE9EFF62A7}">
      <dgm:prSet/>
      <dgm:spPr/>
      <dgm:t>
        <a:bodyPr/>
        <a:lstStyle/>
        <a:p>
          <a:endParaRPr lang="fi-FI"/>
        </a:p>
      </dgm:t>
    </dgm:pt>
    <dgm:pt modelId="{7A2BF4A9-9320-481B-9051-E85953FB1D07}" type="sibTrans" cxnId="{6D92E8CE-0F37-48F9-9B7C-E6FE9EFF62A7}">
      <dgm:prSet/>
      <dgm:spPr/>
      <dgm:t>
        <a:bodyPr/>
        <a:lstStyle/>
        <a:p>
          <a:endParaRPr lang="fi-FI"/>
        </a:p>
      </dgm:t>
    </dgm:pt>
    <dgm:pt modelId="{D357BB19-50C6-4B97-81E4-27D1AB3108D7}">
      <dgm:prSet phldrT="[Teksti]" custT="1"/>
      <dgm:spPr>
        <a:xfrm>
          <a:off x="26838" y="781429"/>
          <a:ext cx="1199664" cy="796318"/>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Koulukohtainen opiskeluhuoltoryhmä</a:t>
          </a:r>
        </a:p>
      </dgm:t>
    </dgm:pt>
    <dgm:pt modelId="{5FF4D8C5-E33E-43B3-86BD-DC417A3E6850}" type="parTrans" cxnId="{4999DF90-3E22-4834-A622-25496135D2FB}">
      <dgm:prSet/>
      <dgm:spPr/>
      <dgm:t>
        <a:bodyPr/>
        <a:lstStyle/>
        <a:p>
          <a:endParaRPr lang="fi-FI"/>
        </a:p>
      </dgm:t>
    </dgm:pt>
    <dgm:pt modelId="{D5589626-1C23-451D-BBFC-FA39C8DE3124}" type="sibTrans" cxnId="{4999DF90-3E22-4834-A622-25496135D2FB}">
      <dgm:prSet/>
      <dgm:spPr/>
      <dgm:t>
        <a:bodyPr/>
        <a:lstStyle/>
        <a:p>
          <a:endParaRPr lang="fi-FI"/>
        </a:p>
      </dgm:t>
    </dgm:pt>
    <dgm:pt modelId="{272318AA-25D7-4DFE-8656-993A0FE4437E}">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Kouluyhteisön hyvinvoinnin ja turvallisuuden edistäminen </a:t>
          </a:r>
        </a:p>
      </dgm:t>
    </dgm:pt>
    <dgm:pt modelId="{62F935AB-250E-43D6-B2D5-5F4A61C38D11}" type="parTrans" cxnId="{0CD1F910-CB6E-4873-9F00-0953B579CC20}">
      <dgm:prSet/>
      <dgm:spPr/>
      <dgm:t>
        <a:bodyPr/>
        <a:lstStyle/>
        <a:p>
          <a:endParaRPr lang="fi-FI"/>
        </a:p>
      </dgm:t>
    </dgm:pt>
    <dgm:pt modelId="{90385A79-705C-4358-A7FE-599AFB67E3EF}" type="sibTrans" cxnId="{0CD1F910-CB6E-4873-9F00-0953B579CC20}">
      <dgm:prSet/>
      <dgm:spPr/>
      <dgm:t>
        <a:bodyPr/>
        <a:lstStyle/>
        <a:p>
          <a:endParaRPr lang="fi-FI"/>
        </a:p>
      </dgm:t>
    </dgm:pt>
    <dgm:pt modelId="{6E2C2C45-E48F-4EF1-9AAB-B80266E3819A}">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Velvoittaa kaikkia kouluyhteisössä toimivia</a:t>
          </a:r>
        </a:p>
      </dgm:t>
    </dgm:pt>
    <dgm:pt modelId="{157BF0BE-D77C-445B-98A4-6DDC53848225}" type="parTrans" cxnId="{D9999264-01B4-461C-A67E-D1F91DC82839}">
      <dgm:prSet/>
      <dgm:spPr/>
      <dgm:t>
        <a:bodyPr/>
        <a:lstStyle/>
        <a:p>
          <a:endParaRPr lang="fi-FI"/>
        </a:p>
      </dgm:t>
    </dgm:pt>
    <dgm:pt modelId="{BF52B6AA-DBB8-4C1B-98AA-3DD6902C5547}" type="sibTrans" cxnId="{D9999264-01B4-461C-A67E-D1F91DC82839}">
      <dgm:prSet/>
      <dgm:spPr/>
      <dgm:t>
        <a:bodyPr/>
        <a:lstStyle/>
        <a:p>
          <a:endParaRPr lang="fi-FI"/>
        </a:p>
      </dgm:t>
    </dgm:pt>
    <dgm:pt modelId="{CE265BDC-1745-43D5-A23E-DADFD226EB39}">
      <dgm:prSet phldrT="[Teksti]" custT="1"/>
      <dgm:spPr>
        <a:xfrm>
          <a:off x="18548" y="1566161"/>
          <a:ext cx="1187718" cy="77022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50" dirty="0">
              <a:solidFill>
                <a:sysClr val="window" lastClr="FFFFFF"/>
              </a:solidFill>
              <a:latin typeface="+mn-lt"/>
              <a:ea typeface="+mn-ea"/>
              <a:cs typeface="Times New Roman" panose="02020603050405020304" pitchFamily="18" charset="0"/>
            </a:rPr>
            <a:t>Monialainen asiantuntijaryhmä ja opiskeluhuollon palvelut</a:t>
          </a:r>
        </a:p>
      </dgm:t>
    </dgm:pt>
    <dgm:pt modelId="{BC510327-0E84-4E84-B1A3-A990C1B961D2}" type="parTrans" cxnId="{6A9FC817-655C-42A3-B43A-213382D91B72}">
      <dgm:prSet/>
      <dgm:spPr/>
      <dgm:t>
        <a:bodyPr/>
        <a:lstStyle/>
        <a:p>
          <a:endParaRPr lang="fi-FI"/>
        </a:p>
      </dgm:t>
    </dgm:pt>
    <dgm:pt modelId="{46F730EF-18A2-4F74-B929-6E6B141DFEE9}" type="sibTrans" cxnId="{6A9FC817-655C-42A3-B43A-213382D91B72}">
      <dgm:prSet/>
      <dgm:spPr/>
      <dgm:t>
        <a:bodyPr/>
        <a:lstStyle/>
        <a:p>
          <a:endParaRPr lang="fi-FI"/>
        </a:p>
      </dgm:t>
    </dgm:pt>
    <dgm:pt modelId="{7E61CC42-B21B-418B-8AD9-9F2D9709A01E}">
      <dgm:prSet phldrT="[Teksti]" custT="1"/>
      <dgm:spPr>
        <a:xfrm rot="5400000">
          <a:off x="1890362" y="-661851"/>
          <a:ext cx="762486" cy="2086189"/>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Kotkan kaupunkistrategia</a:t>
          </a:r>
        </a:p>
      </dgm:t>
    </dgm:pt>
    <dgm:pt modelId="{075BC249-F0A7-44C2-83E9-378B9AA7B482}" type="parTrans" cxnId="{21357240-3AC8-498B-B390-F01C69326B1D}">
      <dgm:prSet/>
      <dgm:spPr/>
      <dgm:t>
        <a:bodyPr/>
        <a:lstStyle/>
        <a:p>
          <a:endParaRPr lang="fi-FI"/>
        </a:p>
      </dgm:t>
    </dgm:pt>
    <dgm:pt modelId="{4213055C-7F40-45BB-BD3E-28501803373E}" type="sibTrans" cxnId="{21357240-3AC8-498B-B390-F01C69326B1D}">
      <dgm:prSet/>
      <dgm:spPr/>
      <dgm:t>
        <a:bodyPr/>
        <a:lstStyle/>
        <a:p>
          <a:endParaRPr lang="fi-FI"/>
        </a:p>
      </dgm:t>
    </dgm:pt>
    <dgm:pt modelId="{9671B284-3023-475F-9F03-E6AADCD06574}">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Ennaltaehkäisevä toiminta</a:t>
          </a:r>
        </a:p>
      </dgm:t>
    </dgm:pt>
    <dgm:pt modelId="{8C58BAD7-0820-4F8E-8053-43C1AE08DBE2}" type="parTrans" cxnId="{62FC573A-0C89-489C-BCF1-1D2AFAB75D97}">
      <dgm:prSet/>
      <dgm:spPr/>
      <dgm:t>
        <a:bodyPr/>
        <a:lstStyle/>
        <a:p>
          <a:endParaRPr lang="fi-FI"/>
        </a:p>
      </dgm:t>
    </dgm:pt>
    <dgm:pt modelId="{BEFBB556-465C-465C-B7D1-ADBD299DE64D}" type="sibTrans" cxnId="{62FC573A-0C89-489C-BCF1-1D2AFAB75D97}">
      <dgm:prSet/>
      <dgm:spPr/>
      <dgm:t>
        <a:bodyPr/>
        <a:lstStyle/>
        <a:p>
          <a:endParaRPr lang="fi-FI"/>
        </a:p>
      </dgm:t>
    </dgm:pt>
    <dgm:pt modelId="{842B7360-A37E-478C-85ED-2609DC58B145}">
      <dgm:prSet phldrT="[Teksti]" custT="1"/>
      <dgm:spPr>
        <a:xfrm rot="5400000">
          <a:off x="1942267" y="110737"/>
          <a:ext cx="676470" cy="2068394"/>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Ohjaa yhteisöllistä opiskeluhuoltoa ja laatii koulukohtaisen toimenpidesuunnitelman</a:t>
          </a:r>
        </a:p>
      </dgm:t>
    </dgm:pt>
    <dgm:pt modelId="{FC5232CF-0956-460C-BD1D-43AC645A1BD7}" type="parTrans" cxnId="{1B7E7AA2-046E-477C-BEC9-9A022D0365E4}">
      <dgm:prSet/>
      <dgm:spPr/>
      <dgm:t>
        <a:bodyPr/>
        <a:lstStyle/>
        <a:p>
          <a:endParaRPr lang="fi-FI"/>
        </a:p>
      </dgm:t>
    </dgm:pt>
    <dgm:pt modelId="{0F2F95FC-7D8B-46F1-954D-3C15B01CA680}" type="sibTrans" cxnId="{1B7E7AA2-046E-477C-BEC9-9A022D0365E4}">
      <dgm:prSet/>
      <dgm:spPr/>
      <dgm:t>
        <a:bodyPr/>
        <a:lstStyle/>
        <a:p>
          <a:endParaRPr lang="fi-FI"/>
        </a:p>
      </dgm:t>
    </dgm:pt>
    <dgm:pt modelId="{61B5597C-4E33-4221-BAC2-E82817962276}">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Opiskeluhuollon palvelut: kuraattori- ja psykologi – ja kouluterveydenhuollon palvelut</a:t>
          </a:r>
        </a:p>
      </dgm:t>
    </dgm:pt>
    <dgm:pt modelId="{9693B80D-FD50-4039-90CB-38038DE9B0D0}" type="parTrans" cxnId="{A508C282-0030-42B8-9E59-B1526E13D5AD}">
      <dgm:prSet/>
      <dgm:spPr/>
      <dgm:t>
        <a:bodyPr/>
        <a:lstStyle/>
        <a:p>
          <a:endParaRPr lang="fi-FI"/>
        </a:p>
      </dgm:t>
    </dgm:pt>
    <dgm:pt modelId="{660FAD10-5ACD-442B-AAB7-5A728BA53258}" type="sibTrans" cxnId="{A508C282-0030-42B8-9E59-B1526E13D5AD}">
      <dgm:prSet/>
      <dgm:spPr/>
      <dgm:t>
        <a:bodyPr/>
        <a:lstStyle/>
        <a:p>
          <a:endParaRPr lang="fi-FI"/>
        </a:p>
      </dgm:t>
    </dgm:pt>
    <dgm:pt modelId="{0741489B-40BD-40D3-BF1F-47DE5CA199B8}">
      <dgm:prSet phldrT="[Teksti]" custT="1"/>
      <dgm:spPr>
        <a:xfrm rot="5400000">
          <a:off x="1867478" y="877287"/>
          <a:ext cx="769494" cy="212494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Monialainen asiantuntijaryhmä; kootaan  oppilaan/ryhmän tuen tarpeen selvittämiseksi ja opiskeluhuollon palvelujen järjestämiseksi, oppilaan/huoltajan suostumus ja osallisuus,  kirjataan opiskeluhuoltokertomukseen, joka talletetaan opiskelu-huoltorekisteriin</a:t>
          </a:r>
        </a:p>
      </dgm:t>
    </dgm:pt>
    <dgm:pt modelId="{53E67723-46A4-4178-A495-6921DACF620C}" type="parTrans" cxnId="{8C180BA3-2DB0-45FD-9383-DB8CECC9B424}">
      <dgm:prSet/>
      <dgm:spPr/>
      <dgm:t>
        <a:bodyPr/>
        <a:lstStyle/>
        <a:p>
          <a:endParaRPr lang="fi-FI"/>
        </a:p>
      </dgm:t>
    </dgm:pt>
    <dgm:pt modelId="{960C8922-E3E5-4060-B334-5C1780C5E4F1}" type="sibTrans" cxnId="{8C180BA3-2DB0-45FD-9383-DB8CECC9B424}">
      <dgm:prSet/>
      <dgm:spPr/>
      <dgm:t>
        <a:bodyPr/>
        <a:lstStyle/>
        <a:p>
          <a:endParaRPr lang="fi-FI"/>
        </a:p>
      </dgm:t>
    </dgm:pt>
    <dgm:pt modelId="{83259BAC-B5A7-49B5-AA41-7A81176AD558}">
      <dgm:prSet phldrT="[Teksti]" custT="1"/>
      <dgm:spPr>
        <a:xfrm rot="5400000">
          <a:off x="1890362" y="-661851"/>
          <a:ext cx="762486" cy="2086189"/>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r>
            <a:rPr lang="fi-FI" sz="900" dirty="0">
              <a:solidFill>
                <a:sysClr val="windowText" lastClr="000000">
                  <a:hueOff val="0"/>
                  <a:satOff val="0"/>
                  <a:lumOff val="0"/>
                  <a:alphaOff val="0"/>
                </a:sysClr>
              </a:solidFill>
              <a:latin typeface="Calibri"/>
              <a:ea typeface="+mn-ea"/>
              <a:cs typeface="+mn-cs"/>
            </a:rPr>
            <a:t> Unicefin lapsiystävällinen kunta -prosessi</a:t>
          </a:r>
        </a:p>
      </dgm:t>
    </dgm:pt>
    <dgm:pt modelId="{80EE4779-1EA1-4D02-983A-2381ACE5E463}" type="parTrans" cxnId="{8BD251BA-0589-4D03-B4F1-3E6B4ECDC47F}">
      <dgm:prSet/>
      <dgm:spPr/>
      <dgm:t>
        <a:bodyPr/>
        <a:lstStyle/>
        <a:p>
          <a:endParaRPr lang="fi-FI"/>
        </a:p>
      </dgm:t>
    </dgm:pt>
    <dgm:pt modelId="{2EBA375A-B80A-48A1-A1F8-83F2D9096305}" type="sibTrans" cxnId="{8BD251BA-0589-4D03-B4F1-3E6B4ECDC47F}">
      <dgm:prSet/>
      <dgm:spPr/>
      <dgm:t>
        <a:bodyPr/>
        <a:lstStyle/>
        <a:p>
          <a:endParaRPr lang="fi-FI"/>
        </a:p>
      </dgm:t>
    </dgm:pt>
    <dgm:pt modelId="{28D47FF3-3C9F-4968-961D-D43DC91F7B9B}" type="pres">
      <dgm:prSet presAssocID="{E31388BD-CBFE-46B1-913E-61DC0BEB527B}" presName="Name0" presStyleCnt="0">
        <dgm:presLayoutVars>
          <dgm:dir/>
          <dgm:animLvl val="lvl"/>
          <dgm:resizeHandles val="exact"/>
        </dgm:presLayoutVars>
      </dgm:prSet>
      <dgm:spPr/>
    </dgm:pt>
    <dgm:pt modelId="{A5736F71-6FDF-4D6D-A602-59EE5EF1966E}" type="pres">
      <dgm:prSet presAssocID="{F650B84B-8C79-40C9-93F1-D39D4DA613FC}" presName="linNode" presStyleCnt="0"/>
      <dgm:spPr/>
    </dgm:pt>
    <dgm:pt modelId="{1A2993A6-5B9D-42FA-9807-828F1D75C97F}" type="pres">
      <dgm:prSet presAssocID="{F650B84B-8C79-40C9-93F1-D39D4DA613FC}" presName="parentText" presStyleLbl="node1" presStyleIdx="0" presStyleCnt="3" custScaleX="102997" custScaleY="24818" custLinFactNeighborX="-44" custLinFactNeighborY="-6873">
        <dgm:presLayoutVars>
          <dgm:chMax val="1"/>
          <dgm:bulletEnabled val="1"/>
        </dgm:presLayoutVars>
      </dgm:prSet>
      <dgm:spPr/>
    </dgm:pt>
    <dgm:pt modelId="{D22B818E-D29F-4D1F-85C9-2B2E922F60B4}" type="pres">
      <dgm:prSet presAssocID="{F650B84B-8C79-40C9-93F1-D39D4DA613FC}" presName="descendantText" presStyleLbl="alignAccFollowNode1" presStyleIdx="0" presStyleCnt="3" custScaleX="100255" custScaleY="30386" custLinFactNeighborX="4270" custLinFactNeighborY="-8192">
        <dgm:presLayoutVars>
          <dgm:bulletEnabled val="1"/>
        </dgm:presLayoutVars>
      </dgm:prSet>
      <dgm:spPr>
        <a:prstGeom prst="round2SameRect">
          <a:avLst/>
        </a:prstGeom>
      </dgm:spPr>
    </dgm:pt>
    <dgm:pt modelId="{44D94FF9-3973-4A23-B216-B0B5C53BEB90}" type="pres">
      <dgm:prSet presAssocID="{B4F777D2-E18A-4E7A-AA84-E865D6B6DE44}" presName="sp" presStyleCnt="0"/>
      <dgm:spPr/>
    </dgm:pt>
    <dgm:pt modelId="{86EC6BD3-D6B3-4DE3-9961-F1BC2184C5A8}" type="pres">
      <dgm:prSet presAssocID="{D357BB19-50C6-4B97-81E4-27D1AB3108D7}" presName="linNode" presStyleCnt="0"/>
      <dgm:spPr/>
    </dgm:pt>
    <dgm:pt modelId="{DCE5550A-687C-42E8-BB9B-AAB4BBA840B2}" type="pres">
      <dgm:prSet presAssocID="{D357BB19-50C6-4B97-81E4-27D1AB3108D7}" presName="parentText" presStyleLbl="node1" presStyleIdx="1" presStyleCnt="3" custScaleX="100534" custScaleY="24596" custLinFactNeighborX="-44" custLinFactNeighborY="-10500">
        <dgm:presLayoutVars>
          <dgm:chMax val="1"/>
          <dgm:bulletEnabled val="1"/>
        </dgm:presLayoutVars>
      </dgm:prSet>
      <dgm:spPr/>
    </dgm:pt>
    <dgm:pt modelId="{1A393D3F-1742-4F4A-81DF-CA0E55857B10}" type="pres">
      <dgm:prSet presAssocID="{D357BB19-50C6-4B97-81E4-27D1AB3108D7}" presName="descendantText" presStyleLbl="alignAccFollowNode1" presStyleIdx="1" presStyleCnt="3" custScaleX="99042" custScaleY="27420" custLinFactNeighborX="1092" custLinFactNeighborY="-13280">
        <dgm:presLayoutVars>
          <dgm:bulletEnabled val="1"/>
        </dgm:presLayoutVars>
      </dgm:prSet>
      <dgm:spPr/>
    </dgm:pt>
    <dgm:pt modelId="{66324F42-EBED-456A-8E33-AB8861AE68D0}" type="pres">
      <dgm:prSet presAssocID="{D5589626-1C23-451D-BBFC-FA39C8DE3124}" presName="sp" presStyleCnt="0"/>
      <dgm:spPr/>
    </dgm:pt>
    <dgm:pt modelId="{532A6FA6-9D1F-42DB-9CA8-CAA2BAB3D413}" type="pres">
      <dgm:prSet presAssocID="{CE265BDC-1745-43D5-A23E-DADFD226EB39}" presName="linNode" presStyleCnt="0"/>
      <dgm:spPr/>
    </dgm:pt>
    <dgm:pt modelId="{E9C14C40-5EB2-4182-A1C4-32A857812F4F}" type="pres">
      <dgm:prSet presAssocID="{CE265BDC-1745-43D5-A23E-DADFD226EB39}" presName="parentText" presStyleLbl="node1" presStyleIdx="2" presStyleCnt="3" custScaleX="118605" custScaleY="24528" custLinFactNeighborX="-1108" custLinFactNeighborY="-17378">
        <dgm:presLayoutVars>
          <dgm:chMax val="1"/>
          <dgm:bulletEnabled val="1"/>
        </dgm:presLayoutVars>
      </dgm:prSet>
      <dgm:spPr/>
    </dgm:pt>
    <dgm:pt modelId="{EDF70A19-B7FD-4C5E-A6BE-607F3B8D4FEE}" type="pres">
      <dgm:prSet presAssocID="{CE265BDC-1745-43D5-A23E-DADFD226EB39}" presName="descendantText" presStyleLbl="alignAccFollowNode1" presStyleIdx="2" presStyleCnt="3" custScaleX="117090" custScaleY="36418" custLinFactNeighborX="91" custLinFactNeighborY="-19331">
        <dgm:presLayoutVars>
          <dgm:bulletEnabled val="1"/>
        </dgm:presLayoutVars>
      </dgm:prSet>
      <dgm:spPr/>
    </dgm:pt>
  </dgm:ptLst>
  <dgm:cxnLst>
    <dgm:cxn modelId="{3684DE01-2C89-4460-8D39-4259DBF1C213}" type="presOf" srcId="{272318AA-25D7-4DFE-8656-993A0FE4437E}" destId="{1A393D3F-1742-4F4A-81DF-CA0E55857B10}" srcOrd="0" destOrd="1" presId="urn:microsoft.com/office/officeart/2005/8/layout/vList5"/>
    <dgm:cxn modelId="{C3249F02-B67E-4F0F-B6FA-5675E14D8F39}" type="presOf" srcId="{0741489B-40BD-40D3-BF1F-47DE5CA199B8}" destId="{EDF70A19-B7FD-4C5E-A6BE-607F3B8D4FEE}" srcOrd="0" destOrd="0" presId="urn:microsoft.com/office/officeart/2005/8/layout/vList5"/>
    <dgm:cxn modelId="{5486F103-BC36-4267-B2E5-0E7D0ADB1EF2}" type="presOf" srcId="{61B5597C-4E33-4221-BAC2-E82817962276}" destId="{EDF70A19-B7FD-4C5E-A6BE-607F3B8D4FEE}" srcOrd="0" destOrd="1" presId="urn:microsoft.com/office/officeart/2005/8/layout/vList5"/>
    <dgm:cxn modelId="{AE60AC0A-4C73-4330-9536-FCD39AEA00B9}" type="presOf" srcId="{734EA899-327F-4162-B741-EF6695ACA581}" destId="{D22B818E-D29F-4D1F-85C9-2B2E922F60B4}" srcOrd="0" destOrd="3" presId="urn:microsoft.com/office/officeart/2005/8/layout/vList5"/>
    <dgm:cxn modelId="{0CD1F910-CB6E-4873-9F00-0953B579CC20}" srcId="{D357BB19-50C6-4B97-81E4-27D1AB3108D7}" destId="{272318AA-25D7-4DFE-8656-993A0FE4437E}" srcOrd="1" destOrd="0" parTransId="{62F935AB-250E-43D6-B2D5-5F4A61C38D11}" sibTransId="{90385A79-705C-4358-A7FE-599AFB67E3EF}"/>
    <dgm:cxn modelId="{6A9FC817-655C-42A3-B43A-213382D91B72}" srcId="{E31388BD-CBFE-46B1-913E-61DC0BEB527B}" destId="{CE265BDC-1745-43D5-A23E-DADFD226EB39}" srcOrd="2" destOrd="0" parTransId="{BC510327-0E84-4E84-B1A3-A990C1B961D2}" sibTransId="{46F730EF-18A2-4F74-B929-6E6B141DFEE9}"/>
    <dgm:cxn modelId="{998CE826-F8DE-4E6A-AF92-BA24A1D4CE50}" type="presOf" srcId="{83259BAC-B5A7-49B5-AA41-7A81176AD558}" destId="{D22B818E-D29F-4D1F-85C9-2B2E922F60B4}" srcOrd="0" destOrd="2" presId="urn:microsoft.com/office/officeart/2005/8/layout/vList5"/>
    <dgm:cxn modelId="{19068831-0C90-4B8B-BE2E-7E5C2A33EC6E}" type="presOf" srcId="{D357BB19-50C6-4B97-81E4-27D1AB3108D7}" destId="{DCE5550A-687C-42E8-BB9B-AAB4BBA840B2}" srcOrd="0" destOrd="0" presId="urn:microsoft.com/office/officeart/2005/8/layout/vList5"/>
    <dgm:cxn modelId="{62FC573A-0C89-489C-BCF1-1D2AFAB75D97}" srcId="{D357BB19-50C6-4B97-81E4-27D1AB3108D7}" destId="{9671B284-3023-475F-9F03-E6AADCD06574}" srcOrd="2" destOrd="0" parTransId="{8C58BAD7-0820-4F8E-8053-43C1AE08DBE2}" sibTransId="{BEFBB556-465C-465C-B7D1-ADBD299DE64D}"/>
    <dgm:cxn modelId="{21357240-3AC8-498B-B390-F01C69326B1D}" srcId="{F650B84B-8C79-40C9-93F1-D39D4DA613FC}" destId="{7E61CC42-B21B-418B-8AD9-9F2D9709A01E}" srcOrd="1" destOrd="0" parTransId="{075BC249-F0A7-44C2-83E9-378B9AA7B482}" sibTransId="{4213055C-7F40-45BB-BD3E-28501803373E}"/>
    <dgm:cxn modelId="{D9999264-01B4-461C-A67E-D1F91DC82839}" srcId="{D357BB19-50C6-4B97-81E4-27D1AB3108D7}" destId="{6E2C2C45-E48F-4EF1-9AAB-B80266E3819A}" srcOrd="3" destOrd="0" parTransId="{157BF0BE-D77C-445B-98A4-6DDC53848225}" sibTransId="{BF52B6AA-DBB8-4C1B-98AA-3DD6902C5547}"/>
    <dgm:cxn modelId="{DE2E0D45-FA72-433E-A69F-36882C014D4E}" type="presOf" srcId="{F650B84B-8C79-40C9-93F1-D39D4DA613FC}" destId="{1A2993A6-5B9D-42FA-9807-828F1D75C97F}" srcOrd="0" destOrd="0" presId="urn:microsoft.com/office/officeart/2005/8/layout/vList5"/>
    <dgm:cxn modelId="{002AF767-9CEA-4A97-995B-BA80E1B12720}" type="presOf" srcId="{6E2C2C45-E48F-4EF1-9AAB-B80266E3819A}" destId="{1A393D3F-1742-4F4A-81DF-CA0E55857B10}" srcOrd="0" destOrd="3" presId="urn:microsoft.com/office/officeart/2005/8/layout/vList5"/>
    <dgm:cxn modelId="{1A5A0975-454D-4B92-BE2C-47BCB2C83B04}" type="presOf" srcId="{842B7360-A37E-478C-85ED-2609DC58B145}" destId="{1A393D3F-1742-4F4A-81DF-CA0E55857B10}" srcOrd="0" destOrd="0" presId="urn:microsoft.com/office/officeart/2005/8/layout/vList5"/>
    <dgm:cxn modelId="{2C95EE75-0336-4132-A140-905636CC5310}" type="presOf" srcId="{CE265BDC-1745-43D5-A23E-DADFD226EB39}" destId="{E9C14C40-5EB2-4182-A1C4-32A857812F4F}" srcOrd="0" destOrd="0" presId="urn:microsoft.com/office/officeart/2005/8/layout/vList5"/>
    <dgm:cxn modelId="{A508C282-0030-42B8-9E59-B1526E13D5AD}" srcId="{CE265BDC-1745-43D5-A23E-DADFD226EB39}" destId="{61B5597C-4E33-4221-BAC2-E82817962276}" srcOrd="1" destOrd="0" parTransId="{9693B80D-FD50-4039-90CB-38038DE9B0D0}" sibTransId="{660FAD10-5ACD-442B-AAB7-5A728BA53258}"/>
    <dgm:cxn modelId="{F448A285-2F8B-4E1A-955A-483AA900B048}" type="presOf" srcId="{E31388BD-CBFE-46B1-913E-61DC0BEB527B}" destId="{28D47FF3-3C9F-4968-961D-D43DC91F7B9B}" srcOrd="0" destOrd="0" presId="urn:microsoft.com/office/officeart/2005/8/layout/vList5"/>
    <dgm:cxn modelId="{4999DF90-3E22-4834-A622-25496135D2FB}" srcId="{E31388BD-CBFE-46B1-913E-61DC0BEB527B}" destId="{D357BB19-50C6-4B97-81E4-27D1AB3108D7}" srcOrd="1" destOrd="0" parTransId="{5FF4D8C5-E33E-43B3-86BD-DC417A3E6850}" sibTransId="{D5589626-1C23-451D-BBFC-FA39C8DE3124}"/>
    <dgm:cxn modelId="{1B7E7AA2-046E-477C-BEC9-9A022D0365E4}" srcId="{D357BB19-50C6-4B97-81E4-27D1AB3108D7}" destId="{842B7360-A37E-478C-85ED-2609DC58B145}" srcOrd="0" destOrd="0" parTransId="{FC5232CF-0956-460C-BD1D-43AC645A1BD7}" sibTransId="{0F2F95FC-7D8B-46F1-954D-3C15B01CA680}"/>
    <dgm:cxn modelId="{8C180BA3-2DB0-45FD-9383-DB8CECC9B424}" srcId="{CE265BDC-1745-43D5-A23E-DADFD226EB39}" destId="{0741489B-40BD-40D3-BF1F-47DE5CA199B8}" srcOrd="0" destOrd="0" parTransId="{53E67723-46A4-4178-A495-6921DACF620C}" sibTransId="{960C8922-E3E5-4060-B334-5C1780C5E4F1}"/>
    <dgm:cxn modelId="{8BD251BA-0589-4D03-B4F1-3E6B4ECDC47F}" srcId="{F650B84B-8C79-40C9-93F1-D39D4DA613FC}" destId="{83259BAC-B5A7-49B5-AA41-7A81176AD558}" srcOrd="2" destOrd="0" parTransId="{80EE4779-1EA1-4D02-983A-2381ACE5E463}" sibTransId="{2EBA375A-B80A-48A1-A1F8-83F2D9096305}"/>
    <dgm:cxn modelId="{7640F3C4-A765-4B84-B50E-4AC1D0363550}" type="presOf" srcId="{7E61CC42-B21B-418B-8AD9-9F2D9709A01E}" destId="{D22B818E-D29F-4D1F-85C9-2B2E922F60B4}" srcOrd="0" destOrd="1" presId="urn:microsoft.com/office/officeart/2005/8/layout/vList5"/>
    <dgm:cxn modelId="{6D92E8CE-0F37-48F9-9B7C-E6FE9EFF62A7}" srcId="{F650B84B-8C79-40C9-93F1-D39D4DA613FC}" destId="{734EA899-327F-4162-B741-EF6695ACA581}" srcOrd="3" destOrd="0" parTransId="{32E36146-AC7B-4F22-9C5F-50C42B5DF2A3}" sibTransId="{7A2BF4A9-9320-481B-9051-E85953FB1D07}"/>
    <dgm:cxn modelId="{55BC5ADE-601B-456B-B89E-C07486B3AF8D}" srcId="{F650B84B-8C79-40C9-93F1-D39D4DA613FC}" destId="{564EF013-6061-467E-9D36-969416CE3E78}" srcOrd="0" destOrd="0" parTransId="{77A1778B-C606-46AB-9780-659DF1EE48E0}" sibTransId="{A6122055-D457-4B37-B38A-16A563E33CF7}"/>
    <dgm:cxn modelId="{163091F1-8A0C-4A5E-BD81-A0AB72D61568}" type="presOf" srcId="{9671B284-3023-475F-9F03-E6AADCD06574}" destId="{1A393D3F-1742-4F4A-81DF-CA0E55857B10}" srcOrd="0" destOrd="2" presId="urn:microsoft.com/office/officeart/2005/8/layout/vList5"/>
    <dgm:cxn modelId="{EE4228F9-DED4-4F7C-B713-49125806A516}" type="presOf" srcId="{564EF013-6061-467E-9D36-969416CE3E78}" destId="{D22B818E-D29F-4D1F-85C9-2B2E922F60B4}" srcOrd="0" destOrd="0" presId="urn:microsoft.com/office/officeart/2005/8/layout/vList5"/>
    <dgm:cxn modelId="{F794CCFD-E20C-415F-ADE4-F4EF68CA28A2}" srcId="{E31388BD-CBFE-46B1-913E-61DC0BEB527B}" destId="{F650B84B-8C79-40C9-93F1-D39D4DA613FC}" srcOrd="0" destOrd="0" parTransId="{866ACFDA-A0C9-4329-B26A-E76CF64D656F}" sibTransId="{B4F777D2-E18A-4E7A-AA84-E865D6B6DE44}"/>
    <dgm:cxn modelId="{9F882BD6-5355-4423-82F6-254EEE66F7F5}" type="presParOf" srcId="{28D47FF3-3C9F-4968-961D-D43DC91F7B9B}" destId="{A5736F71-6FDF-4D6D-A602-59EE5EF1966E}" srcOrd="0" destOrd="0" presId="urn:microsoft.com/office/officeart/2005/8/layout/vList5"/>
    <dgm:cxn modelId="{0B3E4A25-94CE-431B-B0D9-10E9D4B714CE}" type="presParOf" srcId="{A5736F71-6FDF-4D6D-A602-59EE5EF1966E}" destId="{1A2993A6-5B9D-42FA-9807-828F1D75C97F}" srcOrd="0" destOrd="0" presId="urn:microsoft.com/office/officeart/2005/8/layout/vList5"/>
    <dgm:cxn modelId="{76206DF7-A016-4FD8-8A5A-EABBD64F9C5F}" type="presParOf" srcId="{A5736F71-6FDF-4D6D-A602-59EE5EF1966E}" destId="{D22B818E-D29F-4D1F-85C9-2B2E922F60B4}" srcOrd="1" destOrd="0" presId="urn:microsoft.com/office/officeart/2005/8/layout/vList5"/>
    <dgm:cxn modelId="{095290B0-878E-455D-939C-BC1921379C15}" type="presParOf" srcId="{28D47FF3-3C9F-4968-961D-D43DC91F7B9B}" destId="{44D94FF9-3973-4A23-B216-B0B5C53BEB90}" srcOrd="1" destOrd="0" presId="urn:microsoft.com/office/officeart/2005/8/layout/vList5"/>
    <dgm:cxn modelId="{E49ACA2F-32D0-42FF-B4C5-E4C0E5A8F652}" type="presParOf" srcId="{28D47FF3-3C9F-4968-961D-D43DC91F7B9B}" destId="{86EC6BD3-D6B3-4DE3-9961-F1BC2184C5A8}" srcOrd="2" destOrd="0" presId="urn:microsoft.com/office/officeart/2005/8/layout/vList5"/>
    <dgm:cxn modelId="{2AF98B71-B8B9-4AB7-97B1-9EFB04EE77DA}" type="presParOf" srcId="{86EC6BD3-D6B3-4DE3-9961-F1BC2184C5A8}" destId="{DCE5550A-687C-42E8-BB9B-AAB4BBA840B2}" srcOrd="0" destOrd="0" presId="urn:microsoft.com/office/officeart/2005/8/layout/vList5"/>
    <dgm:cxn modelId="{9D9C955C-52E1-42BC-960B-93E761C6585D}" type="presParOf" srcId="{86EC6BD3-D6B3-4DE3-9961-F1BC2184C5A8}" destId="{1A393D3F-1742-4F4A-81DF-CA0E55857B10}" srcOrd="1" destOrd="0" presId="urn:microsoft.com/office/officeart/2005/8/layout/vList5"/>
    <dgm:cxn modelId="{73F3FB51-C5D6-4AA0-A7AF-AAF2E4D2DCD8}" type="presParOf" srcId="{28D47FF3-3C9F-4968-961D-D43DC91F7B9B}" destId="{66324F42-EBED-456A-8E33-AB8861AE68D0}" srcOrd="3" destOrd="0" presId="urn:microsoft.com/office/officeart/2005/8/layout/vList5"/>
    <dgm:cxn modelId="{05F8A79E-BF59-41BD-BE8D-6B2BFB9429F0}" type="presParOf" srcId="{28D47FF3-3C9F-4968-961D-D43DC91F7B9B}" destId="{532A6FA6-9D1F-42DB-9CA8-CAA2BAB3D413}" srcOrd="4" destOrd="0" presId="urn:microsoft.com/office/officeart/2005/8/layout/vList5"/>
    <dgm:cxn modelId="{FA1F6E8D-26A0-4A0B-BB6F-76B48F80463F}" type="presParOf" srcId="{532A6FA6-9D1F-42DB-9CA8-CAA2BAB3D413}" destId="{E9C14C40-5EB2-4182-A1C4-32A857812F4F}" srcOrd="0" destOrd="0" presId="urn:microsoft.com/office/officeart/2005/8/layout/vList5"/>
    <dgm:cxn modelId="{15C13A2A-CAC9-479B-9829-A0508CC38E33}" type="presParOf" srcId="{532A6FA6-9D1F-42DB-9CA8-CAA2BAB3D413}" destId="{EDF70A19-B7FD-4C5E-A6BE-607F3B8D4F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BDDBFD-4D75-470B-8F62-82365CB218E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24A31618-932A-4F67-9E1F-CCCC16B3026B}">
      <dgm:prSet phldrT="[Teksti]" custT="1"/>
      <dgm:spPr>
        <a:xfrm>
          <a:off x="2498303" y="1348852"/>
          <a:ext cx="1191875" cy="1191875"/>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gm:spPr>
      <dgm:t>
        <a:bodyPr/>
        <a:lstStyle/>
        <a:p>
          <a:r>
            <a:rPr lang="fi-FI" sz="1400" dirty="0">
              <a:solidFill>
                <a:sysClr val="window" lastClr="FFFFFF"/>
              </a:solidFill>
              <a:latin typeface="Calibri"/>
              <a:ea typeface="+mn-ea"/>
              <a:cs typeface="+mn-cs"/>
            </a:rPr>
            <a:t>YHTEISÖLLINEN OPISKELUHUOLTO:</a:t>
          </a:r>
        </a:p>
        <a:p>
          <a:r>
            <a:rPr lang="fi-FI" sz="1400" dirty="0">
              <a:solidFill>
                <a:sysClr val="window" lastClr="FFFFFF"/>
              </a:solidFill>
              <a:latin typeface="Calibri"/>
              <a:ea typeface="+mn-ea"/>
              <a:cs typeface="+mn-cs"/>
            </a:rPr>
            <a:t>ENSISIJAISTA</a:t>
          </a:r>
        </a:p>
        <a:p>
          <a:r>
            <a:rPr lang="fi-FI" sz="1400" dirty="0">
              <a:solidFill>
                <a:sysClr val="window" lastClr="FFFFFF"/>
              </a:solidFill>
              <a:latin typeface="Calibri"/>
              <a:ea typeface="+mn-ea"/>
              <a:cs typeface="+mn-cs"/>
            </a:rPr>
            <a:t>EHKÄISEVÄÄ</a:t>
          </a:r>
        </a:p>
        <a:p>
          <a:r>
            <a:rPr lang="fi-FI" sz="1400" dirty="0">
              <a:solidFill>
                <a:sysClr val="window" lastClr="FFFFFF"/>
              </a:solidFill>
              <a:latin typeface="Calibri"/>
              <a:ea typeface="+mn-ea"/>
              <a:cs typeface="+mn-cs"/>
            </a:rPr>
            <a:t>KUULUU KAIKILLE</a:t>
          </a:r>
        </a:p>
      </dgm:t>
    </dgm:pt>
    <dgm:pt modelId="{2D8D7AE2-2387-4582-A44C-E4B61F448CD2}" type="parTrans" cxnId="{22298289-1E6E-4677-8407-883DD961F446}">
      <dgm:prSet/>
      <dgm:spPr/>
      <dgm:t>
        <a:bodyPr/>
        <a:lstStyle/>
        <a:p>
          <a:endParaRPr lang="fi-FI"/>
        </a:p>
      </dgm:t>
    </dgm:pt>
    <dgm:pt modelId="{0344F6B8-AA36-4D56-8BF3-764A292EDEB2}" type="sibTrans" cxnId="{22298289-1E6E-4677-8407-883DD961F446}">
      <dgm:prSet/>
      <dgm:spPr/>
      <dgm:t>
        <a:bodyPr/>
        <a:lstStyle/>
        <a:p>
          <a:endParaRPr lang="fi-FI"/>
        </a:p>
      </dgm:t>
    </dgm:pt>
    <dgm:pt modelId="{C6475656-0EFD-41D9-92A8-8B13F032CCEA}">
      <dgm:prSet phldrT="[Teksti]" custT="1"/>
      <dgm:spPr>
        <a:xfrm>
          <a:off x="978429" y="2475799"/>
          <a:ext cx="834312" cy="667450"/>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turvallisuus, terveellisyys ja esteettömyys</a:t>
          </a:r>
          <a:r>
            <a:rPr lang="fi-FI" sz="1050" dirty="0">
              <a:solidFill>
                <a:sysClr val="window" lastClr="FFFFFF"/>
              </a:solidFill>
              <a:latin typeface="Calibri"/>
              <a:ea typeface="+mn-ea"/>
              <a:cs typeface="+mn-cs"/>
            </a:rPr>
            <a:t>*</a:t>
          </a:r>
        </a:p>
      </dgm:t>
    </dgm:pt>
    <dgm:pt modelId="{0045D16C-8504-4501-83C9-2DE8A6827931}" type="parTrans" cxnId="{2C07CA1D-0844-4C9F-A1A0-BAD0A36B8DC0}">
      <dgm:prSet custT="1"/>
      <dgm:spPr>
        <a:xfrm rot="9181243">
          <a:off x="1331861" y="2358839"/>
          <a:ext cx="1230805" cy="339684"/>
        </a:xfrm>
        <a:prstGeom prst="leftArrow">
          <a:avLst>
            <a:gd name="adj1" fmla="val 60000"/>
            <a:gd name="adj2" fmla="val 50000"/>
          </a:avLst>
        </a:prstGeom>
        <a:solidFill>
          <a:srgbClr val="D13DB5"/>
        </a:solidFill>
        <a:ln>
          <a:noFill/>
        </a:ln>
        <a:effectLst/>
      </dgm:spPr>
      <dgm:t>
        <a:bodyPr/>
        <a:lstStyle/>
        <a:p>
          <a:endParaRPr lang="fi-FI" sz="1000"/>
        </a:p>
      </dgm:t>
    </dgm:pt>
    <dgm:pt modelId="{AAECFD66-B607-4D9F-9329-3A7B3DEF9514}" type="sibTrans" cxnId="{2C07CA1D-0844-4C9F-A1A0-BAD0A36B8DC0}">
      <dgm:prSet/>
      <dgm:spPr/>
      <dgm:t>
        <a:bodyPr/>
        <a:lstStyle/>
        <a:p>
          <a:endParaRPr lang="fi-FI"/>
        </a:p>
      </dgm:t>
    </dgm:pt>
    <dgm:pt modelId="{F0ADB58E-115D-4AB3-9A38-9CA5A28AC7F9}">
      <dgm:prSet phldrT="[Teksti]" custT="1"/>
      <dgm:spPr>
        <a:xfrm>
          <a:off x="672733" y="1434161"/>
          <a:ext cx="834312" cy="66745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nivelvaiheet</a:t>
          </a:r>
        </a:p>
      </dgm:t>
    </dgm:pt>
    <dgm:pt modelId="{B6EB6ECB-45FC-4217-A498-E1100C431A60}" type="parTrans" cxnId="{64920E39-8964-418F-BDAD-FDABB356F9A4}">
      <dgm:prSet custT="1"/>
      <dgm:spPr>
        <a:xfrm rot="11102631">
          <a:off x="1087298" y="1656875"/>
          <a:ext cx="1338313" cy="339684"/>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sz="1000"/>
        </a:p>
      </dgm:t>
    </dgm:pt>
    <dgm:pt modelId="{110A1A68-8D72-4DBD-9206-FFF17B5B65A2}" type="sibTrans" cxnId="{64920E39-8964-418F-BDAD-FDABB356F9A4}">
      <dgm:prSet/>
      <dgm:spPr/>
      <dgm:t>
        <a:bodyPr/>
        <a:lstStyle/>
        <a:p>
          <a:endParaRPr lang="fi-FI"/>
        </a:p>
      </dgm:t>
    </dgm:pt>
    <dgm:pt modelId="{5EB57B06-686D-49F5-94D9-C9259B151E96}">
      <dgm:prSet phldrT="[Teksti]" custT="1"/>
      <dgm:spPr>
        <a:xfrm>
          <a:off x="1333875" y="438993"/>
          <a:ext cx="834312" cy="667450"/>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monialainen yhteistyö</a:t>
          </a:r>
        </a:p>
      </dgm:t>
    </dgm:pt>
    <dgm:pt modelId="{0EF59DFF-1B0E-43DC-A31C-7872EB6D7139}" type="parTrans" cxnId="{7FD907C9-2B4E-4468-B5CD-8AAE6D390C06}">
      <dgm:prSet custT="1"/>
      <dgm:spPr>
        <a:xfrm rot="13266457">
          <a:off x="1612796" y="971548"/>
          <a:ext cx="1121475" cy="339684"/>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sz="1000"/>
        </a:p>
      </dgm:t>
    </dgm:pt>
    <dgm:pt modelId="{169855FD-DBDC-49BA-96C2-A1BA43D4D725}" type="sibTrans" cxnId="{7FD907C9-2B4E-4468-B5CD-8AAE6D390C06}">
      <dgm:prSet/>
      <dgm:spPr/>
      <dgm:t>
        <a:bodyPr/>
        <a:lstStyle/>
        <a:p>
          <a:endParaRPr lang="fi-FI"/>
        </a:p>
      </dgm:t>
    </dgm:pt>
    <dgm:pt modelId="{E2D63065-A5B3-41D7-BE47-A677DF7349A5}">
      <dgm:prSet custT="1"/>
      <dgm:spPr>
        <a:xfrm>
          <a:off x="3253127" y="937"/>
          <a:ext cx="834312" cy="667450"/>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toiminta-kulttuuri</a:t>
          </a:r>
        </a:p>
      </dgm:t>
    </dgm:pt>
    <dgm:pt modelId="{7ECD9697-72AB-4F6D-81CB-B5635C72A47F}" type="parTrans" cxnId="{B4161B22-8B45-4B52-86E1-3ECAFCD15161}">
      <dgm:prSet custT="1"/>
      <dgm:spPr>
        <a:xfrm rot="17381117">
          <a:off x="2966528" y="660481"/>
          <a:ext cx="1052854" cy="339684"/>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sz="1000"/>
        </a:p>
      </dgm:t>
    </dgm:pt>
    <dgm:pt modelId="{9063BB81-1415-4C60-8961-F12E739C7A9C}" type="sibTrans" cxnId="{B4161B22-8B45-4B52-86E1-3ECAFCD15161}">
      <dgm:prSet/>
      <dgm:spPr/>
      <dgm:t>
        <a:bodyPr/>
        <a:lstStyle/>
        <a:p>
          <a:endParaRPr lang="fi-FI"/>
        </a:p>
      </dgm:t>
    </dgm:pt>
    <dgm:pt modelId="{56A3072D-C775-4092-A13E-7691E9B5ADA4}">
      <dgm:prSet custT="1"/>
      <dgm:spPr>
        <a:xfrm>
          <a:off x="4305245" y="438991"/>
          <a:ext cx="834312" cy="667450"/>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yhteisöllinen opiskelu-huoltoryhmä</a:t>
          </a:r>
        </a:p>
      </dgm:t>
    </dgm:pt>
    <dgm:pt modelId="{974ED54D-A945-4DE5-848E-0ACC318CA956}" type="parTrans" cxnId="{425A16C7-53DD-4AD6-B85C-01A93958EA01}">
      <dgm:prSet custT="1"/>
      <dgm:spPr>
        <a:xfrm rot="19455047">
          <a:off x="3515293" y="992168"/>
          <a:ext cx="1332656" cy="339684"/>
        </a:xfrm>
        <a:prstGeom prst="leftArrow">
          <a:avLst>
            <a:gd name="adj1" fmla="val 60000"/>
            <a:gd name="adj2" fmla="val 50000"/>
          </a:avLst>
        </a:prstGeom>
        <a:solidFill>
          <a:srgbClr val="C0504D">
            <a:hueOff val="0"/>
            <a:satOff val="0"/>
            <a:lumOff val="0"/>
            <a:alphaOff val="0"/>
          </a:srgbClr>
        </a:solidFill>
        <a:ln>
          <a:noFill/>
        </a:ln>
        <a:effectLst/>
      </dgm:spPr>
      <dgm:t>
        <a:bodyPr/>
        <a:lstStyle/>
        <a:p>
          <a:endParaRPr lang="fi-FI" sz="1000"/>
        </a:p>
      </dgm:t>
    </dgm:pt>
    <dgm:pt modelId="{DB7AC2A8-5040-49F4-81EE-AF84AD976E91}" type="sibTrans" cxnId="{425A16C7-53DD-4AD6-B85C-01A93958EA01}">
      <dgm:prSet/>
      <dgm:spPr/>
      <dgm:t>
        <a:bodyPr/>
        <a:lstStyle/>
        <a:p>
          <a:endParaRPr lang="fi-FI"/>
        </a:p>
      </dgm:t>
    </dgm:pt>
    <dgm:pt modelId="{8A98649B-E634-472F-9E3F-55F85852C598}">
      <dgm:prSet custT="1"/>
      <dgm:spPr>
        <a:xfrm>
          <a:off x="4697274" y="1497468"/>
          <a:ext cx="834312" cy="667450"/>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tapahtumat, toiminnat</a:t>
          </a:r>
        </a:p>
      </dgm:t>
    </dgm:pt>
    <dgm:pt modelId="{23A153E3-B1F9-4A9E-8A4F-2A63C76F9B33}" type="parTrans" cxnId="{CF015ABE-268E-4705-B7EF-40A24FB083AC}">
      <dgm:prSet custT="1"/>
      <dgm:spPr>
        <a:xfrm rot="21406896">
          <a:off x="3766560" y="1699217"/>
          <a:ext cx="1348933" cy="339684"/>
        </a:xfrm>
        <a:prstGeom prst="leftArrow">
          <a:avLst>
            <a:gd name="adj1" fmla="val 60000"/>
            <a:gd name="adj2" fmla="val 50000"/>
          </a:avLst>
        </a:prstGeom>
        <a:solidFill>
          <a:srgbClr val="2FD13E"/>
        </a:solidFill>
        <a:ln>
          <a:noFill/>
        </a:ln>
        <a:effectLst/>
      </dgm:spPr>
      <dgm:t>
        <a:bodyPr/>
        <a:lstStyle/>
        <a:p>
          <a:endParaRPr lang="fi-FI" sz="1000"/>
        </a:p>
      </dgm:t>
    </dgm:pt>
    <dgm:pt modelId="{B101ABCA-BA46-4FF4-8F93-F83F0DF43AFD}" type="sibTrans" cxnId="{CF015ABE-268E-4705-B7EF-40A24FB083AC}">
      <dgm:prSet/>
      <dgm:spPr/>
      <dgm:t>
        <a:bodyPr/>
        <a:lstStyle/>
        <a:p>
          <a:endParaRPr lang="fi-FI"/>
        </a:p>
      </dgm:t>
    </dgm:pt>
    <dgm:pt modelId="{B17D89E9-6C3C-4602-A009-7CAF8234DE35}">
      <dgm:prSet custT="1"/>
      <dgm:spPr>
        <a:xfrm>
          <a:off x="4415295" y="2475799"/>
          <a:ext cx="834312" cy="667450"/>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gm:spPr>
      <dgm:t>
        <a:bodyPr/>
        <a:lstStyle/>
        <a:p>
          <a:r>
            <a:rPr lang="fi-FI" sz="1100" dirty="0">
              <a:solidFill>
                <a:sysClr val="window" lastClr="FFFFFF"/>
              </a:solidFill>
              <a:latin typeface="Calibri"/>
              <a:ea typeface="+mn-ea"/>
              <a:cs typeface="+mn-cs"/>
            </a:rPr>
            <a:t>yhteistyö koulun ulkopuoliset tahot</a:t>
          </a:r>
        </a:p>
      </dgm:t>
    </dgm:pt>
    <dgm:pt modelId="{9EDF5FB3-0F96-4145-8655-427571ABD79E}" type="parTrans" cxnId="{29B3F281-B179-4429-BA51-AF78FD020589}">
      <dgm:prSet custT="1"/>
      <dgm:spPr>
        <a:xfrm rot="1586981">
          <a:off x="3627509" y="2356514"/>
          <a:ext cx="1271488" cy="339684"/>
        </a:xfrm>
        <a:prstGeom prst="leftArrow">
          <a:avLst>
            <a:gd name="adj1" fmla="val 60000"/>
            <a:gd name="adj2" fmla="val 50000"/>
          </a:avLst>
        </a:prstGeom>
        <a:solidFill>
          <a:srgbClr val="4FB7B2"/>
        </a:solidFill>
        <a:ln>
          <a:noFill/>
        </a:ln>
        <a:effectLst/>
      </dgm:spPr>
      <dgm:t>
        <a:bodyPr/>
        <a:lstStyle/>
        <a:p>
          <a:endParaRPr lang="fi-FI" sz="1000"/>
        </a:p>
      </dgm:t>
    </dgm:pt>
    <dgm:pt modelId="{20A7A9DA-C633-4611-896F-62D3F646450D}" type="sibTrans" cxnId="{29B3F281-B179-4429-BA51-AF78FD020589}">
      <dgm:prSet/>
      <dgm:spPr/>
      <dgm:t>
        <a:bodyPr/>
        <a:lstStyle/>
        <a:p>
          <a:endParaRPr lang="fi-FI"/>
        </a:p>
      </dgm:t>
    </dgm:pt>
    <dgm:pt modelId="{5CBF92D0-D3ED-4587-8B85-F3C0CE92D0E7}" type="pres">
      <dgm:prSet presAssocID="{74BDDBFD-4D75-470B-8F62-82365CB218E1}" presName="cycle" presStyleCnt="0">
        <dgm:presLayoutVars>
          <dgm:chMax val="1"/>
          <dgm:dir/>
          <dgm:animLvl val="ctr"/>
          <dgm:resizeHandles val="exact"/>
        </dgm:presLayoutVars>
      </dgm:prSet>
      <dgm:spPr/>
    </dgm:pt>
    <dgm:pt modelId="{B032AE27-306A-4C17-8451-484FEEF1C322}" type="pres">
      <dgm:prSet presAssocID="{24A31618-932A-4F67-9E1F-CCCC16B3026B}" presName="centerShape" presStyleLbl="node0" presStyleIdx="0" presStyleCnt="1" custScaleX="169907" custScaleY="155136" custLinFactNeighborX="-1225" custLinFactNeighborY="-6874"/>
      <dgm:spPr/>
    </dgm:pt>
    <dgm:pt modelId="{8DBD9CC9-45F3-4B57-B55A-D18103AE67DA}" type="pres">
      <dgm:prSet presAssocID="{0045D16C-8504-4501-83C9-2DE8A6827931}" presName="parTrans" presStyleLbl="bgSibTrans2D1" presStyleIdx="0" presStyleCnt="7" custScaleX="99411" custLinFactNeighborX="5939" custLinFactNeighborY="-6053"/>
      <dgm:spPr/>
    </dgm:pt>
    <dgm:pt modelId="{4FDE250D-5B35-42C5-83B2-B6D9791DA657}" type="pres">
      <dgm:prSet presAssocID="{C6475656-0EFD-41D9-92A8-8B13F032CCEA}" presName="node" presStyleLbl="node1" presStyleIdx="0" presStyleCnt="7" custScaleY="101932" custRadScaleRad="93915" custRadScaleInc="-51741">
        <dgm:presLayoutVars>
          <dgm:bulletEnabled val="1"/>
        </dgm:presLayoutVars>
      </dgm:prSet>
      <dgm:spPr/>
    </dgm:pt>
    <dgm:pt modelId="{4C9DD923-68CD-43C1-B1CC-96577601D724}" type="pres">
      <dgm:prSet presAssocID="{B6EB6ECB-45FC-4217-A498-E1100C431A60}" presName="parTrans" presStyleLbl="bgSibTrans2D1" presStyleIdx="1" presStyleCnt="7" custLinFactNeighborX="5548"/>
      <dgm:spPr/>
    </dgm:pt>
    <dgm:pt modelId="{F59B2754-5C2E-49EC-8FD2-D37AD9520AA9}" type="pres">
      <dgm:prSet presAssocID="{F0ADB58E-115D-4AB3-9A38-9CA5A28AC7F9}" presName="node" presStyleLbl="node1" presStyleIdx="1" presStyleCnt="7" custScaleX="102802" custScaleY="90685" custRadScaleRad="104085" custRadScaleInc="-32724">
        <dgm:presLayoutVars>
          <dgm:bulletEnabled val="1"/>
        </dgm:presLayoutVars>
      </dgm:prSet>
      <dgm:spPr/>
    </dgm:pt>
    <dgm:pt modelId="{34D6DE9A-A1AA-4963-B74E-38CF08B4E2B2}" type="pres">
      <dgm:prSet presAssocID="{0EF59DFF-1B0E-43DC-A31C-7872EB6D7139}" presName="parTrans" presStyleLbl="bgSibTrans2D1" presStyleIdx="2" presStyleCnt="7" custLinFactNeighborX="7170" custLinFactNeighborY="2939"/>
      <dgm:spPr/>
    </dgm:pt>
    <dgm:pt modelId="{666647ED-365B-4E23-AF74-A7007C8504C9}" type="pres">
      <dgm:prSet presAssocID="{5EB57B06-686D-49F5-94D9-C9259B151E96}" presName="node" presStyleLbl="node1" presStyleIdx="2" presStyleCnt="7" custRadScaleRad="112682" custRadScaleInc="-24392">
        <dgm:presLayoutVars>
          <dgm:bulletEnabled val="1"/>
        </dgm:presLayoutVars>
      </dgm:prSet>
      <dgm:spPr/>
    </dgm:pt>
    <dgm:pt modelId="{1D3A9560-DDB2-4024-A8C4-899F78224346}" type="pres">
      <dgm:prSet presAssocID="{7ECD9697-72AB-4F6D-81CB-B5635C72A47F}" presName="parTrans" presStyleLbl="bgSibTrans2D1" presStyleIdx="3" presStyleCnt="7" custLinFactNeighborX="65" custLinFactNeighborY="8070"/>
      <dgm:spPr/>
    </dgm:pt>
    <dgm:pt modelId="{D2B5C973-A777-4D2C-A995-4FC4EFFA2A71}" type="pres">
      <dgm:prSet presAssocID="{E2D63065-A5B3-41D7-BE47-A677DF7349A5}" presName="node" presStyleLbl="node1" presStyleIdx="3" presStyleCnt="7" custScaleX="116751" custScaleY="79517" custRadScaleRad="99655" custRadScaleInc="-369">
        <dgm:presLayoutVars>
          <dgm:bulletEnabled val="1"/>
        </dgm:presLayoutVars>
      </dgm:prSet>
      <dgm:spPr/>
    </dgm:pt>
    <dgm:pt modelId="{7E29A6A4-1BBF-4FE3-82B3-D9A63EDF04EB}" type="pres">
      <dgm:prSet presAssocID="{974ED54D-A945-4DE5-848E-0ACC318CA956}" presName="parTrans" presStyleLbl="bgSibTrans2D1" presStyleIdx="4" presStyleCnt="7" custLinFactNeighborX="-4545" custLinFactNeighborY="12105"/>
      <dgm:spPr/>
    </dgm:pt>
    <dgm:pt modelId="{951B6DFA-E806-433F-B2C6-8409AFEC0A23}" type="pres">
      <dgm:prSet presAssocID="{56A3072D-C775-4092-A13E-7691E9B5ADA4}" presName="node" presStyleLbl="node1" presStyleIdx="4" presStyleCnt="7" custRadScaleRad="114329" custRadScaleInc="27971">
        <dgm:presLayoutVars>
          <dgm:bulletEnabled val="1"/>
        </dgm:presLayoutVars>
      </dgm:prSet>
      <dgm:spPr/>
    </dgm:pt>
    <dgm:pt modelId="{AE045FE7-165B-4330-93E9-6C23A373872D}" type="pres">
      <dgm:prSet presAssocID="{23A153E3-B1F9-4A9E-8A4F-2A63C76F9B33}" presName="parTrans" presStyleLbl="bgSibTrans2D1" presStyleIdx="5" presStyleCnt="7" custLinFactNeighborX="-4755"/>
      <dgm:spPr/>
    </dgm:pt>
    <dgm:pt modelId="{D175DB5E-9E57-42B9-9283-33A571516173}" type="pres">
      <dgm:prSet presAssocID="{8A98649B-E634-472F-9E3F-55F85852C598}" presName="node" presStyleLbl="node1" presStyleIdx="5" presStyleCnt="7" custScaleX="104463" custScaleY="79546" custRadScaleRad="102436" custRadScaleInc="38214">
        <dgm:presLayoutVars>
          <dgm:bulletEnabled val="1"/>
        </dgm:presLayoutVars>
      </dgm:prSet>
      <dgm:spPr/>
    </dgm:pt>
    <dgm:pt modelId="{2488EE0E-BD0C-4586-A168-EFB351E2F58D}" type="pres">
      <dgm:prSet presAssocID="{9EDF5FB3-0F96-4145-8655-427571ABD79E}" presName="parTrans" presStyleLbl="bgSibTrans2D1" presStyleIdx="6" presStyleCnt="7" custLinFactNeighborX="-3553"/>
      <dgm:spPr/>
    </dgm:pt>
    <dgm:pt modelId="{805BB662-037D-4904-8049-3BA032154775}" type="pres">
      <dgm:prSet presAssocID="{B17D89E9-6C3C-4602-A009-7CAF8234DE35}" presName="node" presStyleLbl="node1" presStyleIdx="6" presStyleCnt="7" custRadScaleRad="91116" custRadScaleInc="52120">
        <dgm:presLayoutVars>
          <dgm:bulletEnabled val="1"/>
        </dgm:presLayoutVars>
      </dgm:prSet>
      <dgm:spPr/>
    </dgm:pt>
  </dgm:ptLst>
  <dgm:cxnLst>
    <dgm:cxn modelId="{47BB3C04-DA4C-4A00-9318-3A93993F8EFC}" type="presOf" srcId="{0045D16C-8504-4501-83C9-2DE8A6827931}" destId="{8DBD9CC9-45F3-4B57-B55A-D18103AE67DA}" srcOrd="0" destOrd="0" presId="urn:microsoft.com/office/officeart/2005/8/layout/radial4"/>
    <dgm:cxn modelId="{2C07CA1D-0844-4C9F-A1A0-BAD0A36B8DC0}" srcId="{24A31618-932A-4F67-9E1F-CCCC16B3026B}" destId="{C6475656-0EFD-41D9-92A8-8B13F032CCEA}" srcOrd="0" destOrd="0" parTransId="{0045D16C-8504-4501-83C9-2DE8A6827931}" sibTransId="{AAECFD66-B607-4D9F-9329-3A7B3DEF9514}"/>
    <dgm:cxn modelId="{B4161B22-8B45-4B52-86E1-3ECAFCD15161}" srcId="{24A31618-932A-4F67-9E1F-CCCC16B3026B}" destId="{E2D63065-A5B3-41D7-BE47-A677DF7349A5}" srcOrd="3" destOrd="0" parTransId="{7ECD9697-72AB-4F6D-81CB-B5635C72A47F}" sibTransId="{9063BB81-1415-4C60-8961-F12E739C7A9C}"/>
    <dgm:cxn modelId="{C0B3CF35-B1AA-44FF-B8C3-586BC9E9B5DF}" type="presOf" srcId="{C6475656-0EFD-41D9-92A8-8B13F032CCEA}" destId="{4FDE250D-5B35-42C5-83B2-B6D9791DA657}" srcOrd="0" destOrd="0" presId="urn:microsoft.com/office/officeart/2005/8/layout/radial4"/>
    <dgm:cxn modelId="{64920E39-8964-418F-BDAD-FDABB356F9A4}" srcId="{24A31618-932A-4F67-9E1F-CCCC16B3026B}" destId="{F0ADB58E-115D-4AB3-9A38-9CA5A28AC7F9}" srcOrd="1" destOrd="0" parTransId="{B6EB6ECB-45FC-4217-A498-E1100C431A60}" sibTransId="{110A1A68-8D72-4DBD-9206-FFF17B5B65A2}"/>
    <dgm:cxn modelId="{D190AD65-F7F2-4838-95A3-CBAC2754C22C}" type="presOf" srcId="{56A3072D-C775-4092-A13E-7691E9B5ADA4}" destId="{951B6DFA-E806-433F-B2C6-8409AFEC0A23}" srcOrd="0" destOrd="0" presId="urn:microsoft.com/office/officeart/2005/8/layout/radial4"/>
    <dgm:cxn modelId="{3B7BD269-982F-44D0-BADF-D193CBECDDEF}" type="presOf" srcId="{F0ADB58E-115D-4AB3-9A38-9CA5A28AC7F9}" destId="{F59B2754-5C2E-49EC-8FD2-D37AD9520AA9}" srcOrd="0" destOrd="0" presId="urn:microsoft.com/office/officeart/2005/8/layout/radial4"/>
    <dgm:cxn modelId="{29B3F281-B179-4429-BA51-AF78FD020589}" srcId="{24A31618-932A-4F67-9E1F-CCCC16B3026B}" destId="{B17D89E9-6C3C-4602-A009-7CAF8234DE35}" srcOrd="6" destOrd="0" parTransId="{9EDF5FB3-0F96-4145-8655-427571ABD79E}" sibTransId="{20A7A9DA-C633-4611-896F-62D3F646450D}"/>
    <dgm:cxn modelId="{22298289-1E6E-4677-8407-883DD961F446}" srcId="{74BDDBFD-4D75-470B-8F62-82365CB218E1}" destId="{24A31618-932A-4F67-9E1F-CCCC16B3026B}" srcOrd="0" destOrd="0" parTransId="{2D8D7AE2-2387-4582-A44C-E4B61F448CD2}" sibTransId="{0344F6B8-AA36-4D56-8BF3-764A292EDEB2}"/>
    <dgm:cxn modelId="{BA9D0992-840D-4C83-ADEB-928988E4AA74}" type="presOf" srcId="{B17D89E9-6C3C-4602-A009-7CAF8234DE35}" destId="{805BB662-037D-4904-8049-3BA032154775}" srcOrd="0" destOrd="0" presId="urn:microsoft.com/office/officeart/2005/8/layout/radial4"/>
    <dgm:cxn modelId="{7EA77E9B-A23C-4839-8DEF-BEBF4A589E74}" type="presOf" srcId="{B6EB6ECB-45FC-4217-A498-E1100C431A60}" destId="{4C9DD923-68CD-43C1-B1CC-96577601D724}" srcOrd="0" destOrd="0" presId="urn:microsoft.com/office/officeart/2005/8/layout/radial4"/>
    <dgm:cxn modelId="{EC0FA89C-A18F-418C-9888-A6741CC16294}" type="presOf" srcId="{8A98649B-E634-472F-9E3F-55F85852C598}" destId="{D175DB5E-9E57-42B9-9283-33A571516173}" srcOrd="0" destOrd="0" presId="urn:microsoft.com/office/officeart/2005/8/layout/radial4"/>
    <dgm:cxn modelId="{C248E59C-F477-4E61-B874-167D39032D74}" type="presOf" srcId="{9EDF5FB3-0F96-4145-8655-427571ABD79E}" destId="{2488EE0E-BD0C-4586-A168-EFB351E2F58D}" srcOrd="0" destOrd="0" presId="urn:microsoft.com/office/officeart/2005/8/layout/radial4"/>
    <dgm:cxn modelId="{5E626DA0-91EC-42F1-87B8-99A4CCD9769F}" type="presOf" srcId="{5EB57B06-686D-49F5-94D9-C9259B151E96}" destId="{666647ED-365B-4E23-AF74-A7007C8504C9}" srcOrd="0" destOrd="0" presId="urn:microsoft.com/office/officeart/2005/8/layout/radial4"/>
    <dgm:cxn modelId="{EE0719B1-D0A7-44A0-8C75-2921AA0AF770}" type="presOf" srcId="{23A153E3-B1F9-4A9E-8A4F-2A63C76F9B33}" destId="{AE045FE7-165B-4330-93E9-6C23A373872D}" srcOrd="0" destOrd="0" presId="urn:microsoft.com/office/officeart/2005/8/layout/radial4"/>
    <dgm:cxn modelId="{CF015ABE-268E-4705-B7EF-40A24FB083AC}" srcId="{24A31618-932A-4F67-9E1F-CCCC16B3026B}" destId="{8A98649B-E634-472F-9E3F-55F85852C598}" srcOrd="5" destOrd="0" parTransId="{23A153E3-B1F9-4A9E-8A4F-2A63C76F9B33}" sibTransId="{B101ABCA-BA46-4FF4-8F93-F83F0DF43AFD}"/>
    <dgm:cxn modelId="{394D1AC5-E349-43E8-AD6D-9818C2D2F146}" type="presOf" srcId="{0EF59DFF-1B0E-43DC-A31C-7872EB6D7139}" destId="{34D6DE9A-A1AA-4963-B74E-38CF08B4E2B2}" srcOrd="0" destOrd="0" presId="urn:microsoft.com/office/officeart/2005/8/layout/radial4"/>
    <dgm:cxn modelId="{425A16C7-53DD-4AD6-B85C-01A93958EA01}" srcId="{24A31618-932A-4F67-9E1F-CCCC16B3026B}" destId="{56A3072D-C775-4092-A13E-7691E9B5ADA4}" srcOrd="4" destOrd="0" parTransId="{974ED54D-A945-4DE5-848E-0ACC318CA956}" sibTransId="{DB7AC2A8-5040-49F4-81EE-AF84AD976E91}"/>
    <dgm:cxn modelId="{7FD907C9-2B4E-4468-B5CD-8AAE6D390C06}" srcId="{24A31618-932A-4F67-9E1F-CCCC16B3026B}" destId="{5EB57B06-686D-49F5-94D9-C9259B151E96}" srcOrd="2" destOrd="0" parTransId="{0EF59DFF-1B0E-43DC-A31C-7872EB6D7139}" sibTransId="{169855FD-DBDC-49BA-96C2-A1BA43D4D725}"/>
    <dgm:cxn modelId="{1566A3CA-38CE-49FE-A168-EEE09DF51085}" type="presOf" srcId="{24A31618-932A-4F67-9E1F-CCCC16B3026B}" destId="{B032AE27-306A-4C17-8451-484FEEF1C322}" srcOrd="0" destOrd="0" presId="urn:microsoft.com/office/officeart/2005/8/layout/radial4"/>
    <dgm:cxn modelId="{E72D84CF-EBBA-4E06-A543-1BB6B49EB74E}" type="presOf" srcId="{7ECD9697-72AB-4F6D-81CB-B5635C72A47F}" destId="{1D3A9560-DDB2-4024-A8C4-899F78224346}" srcOrd="0" destOrd="0" presId="urn:microsoft.com/office/officeart/2005/8/layout/radial4"/>
    <dgm:cxn modelId="{13AFDED6-F0CD-40B8-828C-606EB29074D5}" type="presOf" srcId="{74BDDBFD-4D75-470B-8F62-82365CB218E1}" destId="{5CBF92D0-D3ED-4587-8B85-F3C0CE92D0E7}" srcOrd="0" destOrd="0" presId="urn:microsoft.com/office/officeart/2005/8/layout/radial4"/>
    <dgm:cxn modelId="{E96183E9-4D04-4141-B0C0-02FFB137E197}" type="presOf" srcId="{E2D63065-A5B3-41D7-BE47-A677DF7349A5}" destId="{D2B5C973-A777-4D2C-A995-4FC4EFFA2A71}" srcOrd="0" destOrd="0" presId="urn:microsoft.com/office/officeart/2005/8/layout/radial4"/>
    <dgm:cxn modelId="{ECA758EF-988A-40AE-A470-1832F4EEAE2E}" type="presOf" srcId="{974ED54D-A945-4DE5-848E-0ACC318CA956}" destId="{7E29A6A4-1BBF-4FE3-82B3-D9A63EDF04EB}" srcOrd="0" destOrd="0" presId="urn:microsoft.com/office/officeart/2005/8/layout/radial4"/>
    <dgm:cxn modelId="{64F581DC-AC4C-4B4A-9B5E-6C7D6F90213D}" type="presParOf" srcId="{5CBF92D0-D3ED-4587-8B85-F3C0CE92D0E7}" destId="{B032AE27-306A-4C17-8451-484FEEF1C322}" srcOrd="0" destOrd="0" presId="urn:microsoft.com/office/officeart/2005/8/layout/radial4"/>
    <dgm:cxn modelId="{1010F45B-DF7F-4556-9BA4-338FE8FCC534}" type="presParOf" srcId="{5CBF92D0-D3ED-4587-8B85-F3C0CE92D0E7}" destId="{8DBD9CC9-45F3-4B57-B55A-D18103AE67DA}" srcOrd="1" destOrd="0" presId="urn:microsoft.com/office/officeart/2005/8/layout/radial4"/>
    <dgm:cxn modelId="{B490D16A-EA2F-42BA-94DB-91238F42EFAD}" type="presParOf" srcId="{5CBF92D0-D3ED-4587-8B85-F3C0CE92D0E7}" destId="{4FDE250D-5B35-42C5-83B2-B6D9791DA657}" srcOrd="2" destOrd="0" presId="urn:microsoft.com/office/officeart/2005/8/layout/radial4"/>
    <dgm:cxn modelId="{8272AC80-52A4-4B89-88FD-2764B02AE7F6}" type="presParOf" srcId="{5CBF92D0-D3ED-4587-8B85-F3C0CE92D0E7}" destId="{4C9DD923-68CD-43C1-B1CC-96577601D724}" srcOrd="3" destOrd="0" presId="urn:microsoft.com/office/officeart/2005/8/layout/radial4"/>
    <dgm:cxn modelId="{FB7186F8-33A0-4891-812D-58BBAF6771B8}" type="presParOf" srcId="{5CBF92D0-D3ED-4587-8B85-F3C0CE92D0E7}" destId="{F59B2754-5C2E-49EC-8FD2-D37AD9520AA9}" srcOrd="4" destOrd="0" presId="urn:microsoft.com/office/officeart/2005/8/layout/radial4"/>
    <dgm:cxn modelId="{0726338F-5815-4A61-BD8A-CFB63CB2F3FD}" type="presParOf" srcId="{5CBF92D0-D3ED-4587-8B85-F3C0CE92D0E7}" destId="{34D6DE9A-A1AA-4963-B74E-38CF08B4E2B2}" srcOrd="5" destOrd="0" presId="urn:microsoft.com/office/officeart/2005/8/layout/radial4"/>
    <dgm:cxn modelId="{DD96F8E9-EEB4-4282-A071-32C0F4894FD9}" type="presParOf" srcId="{5CBF92D0-D3ED-4587-8B85-F3C0CE92D0E7}" destId="{666647ED-365B-4E23-AF74-A7007C8504C9}" srcOrd="6" destOrd="0" presId="urn:microsoft.com/office/officeart/2005/8/layout/radial4"/>
    <dgm:cxn modelId="{C2C9CF37-9972-47E6-A2BD-5449CA65DA49}" type="presParOf" srcId="{5CBF92D0-D3ED-4587-8B85-F3C0CE92D0E7}" destId="{1D3A9560-DDB2-4024-A8C4-899F78224346}" srcOrd="7" destOrd="0" presId="urn:microsoft.com/office/officeart/2005/8/layout/radial4"/>
    <dgm:cxn modelId="{90BB4334-E7D1-492E-9EC0-6E7A2F3BE6ED}" type="presParOf" srcId="{5CBF92D0-D3ED-4587-8B85-F3C0CE92D0E7}" destId="{D2B5C973-A777-4D2C-A995-4FC4EFFA2A71}" srcOrd="8" destOrd="0" presId="urn:microsoft.com/office/officeart/2005/8/layout/radial4"/>
    <dgm:cxn modelId="{1BC7B0B9-DF30-4D5F-8418-F45C61D313D4}" type="presParOf" srcId="{5CBF92D0-D3ED-4587-8B85-F3C0CE92D0E7}" destId="{7E29A6A4-1BBF-4FE3-82B3-D9A63EDF04EB}" srcOrd="9" destOrd="0" presId="urn:microsoft.com/office/officeart/2005/8/layout/radial4"/>
    <dgm:cxn modelId="{17D17279-1167-4179-B782-6537B63502C8}" type="presParOf" srcId="{5CBF92D0-D3ED-4587-8B85-F3C0CE92D0E7}" destId="{951B6DFA-E806-433F-B2C6-8409AFEC0A23}" srcOrd="10" destOrd="0" presId="urn:microsoft.com/office/officeart/2005/8/layout/radial4"/>
    <dgm:cxn modelId="{14C341BC-4B5D-4B87-9123-663D9E72F5DB}" type="presParOf" srcId="{5CBF92D0-D3ED-4587-8B85-F3C0CE92D0E7}" destId="{AE045FE7-165B-4330-93E9-6C23A373872D}" srcOrd="11" destOrd="0" presId="urn:microsoft.com/office/officeart/2005/8/layout/radial4"/>
    <dgm:cxn modelId="{CE3C1AF2-DE63-4A8B-A76A-1F4F19EA91FD}" type="presParOf" srcId="{5CBF92D0-D3ED-4587-8B85-F3C0CE92D0E7}" destId="{D175DB5E-9E57-42B9-9283-33A571516173}" srcOrd="12" destOrd="0" presId="urn:microsoft.com/office/officeart/2005/8/layout/radial4"/>
    <dgm:cxn modelId="{FE6BC135-9AA4-48F3-9811-449E3C16E8F4}" type="presParOf" srcId="{5CBF92D0-D3ED-4587-8B85-F3C0CE92D0E7}" destId="{2488EE0E-BD0C-4586-A168-EFB351E2F58D}" srcOrd="13" destOrd="0" presId="urn:microsoft.com/office/officeart/2005/8/layout/radial4"/>
    <dgm:cxn modelId="{D5014CC3-99C5-49C5-A414-E7D3865430EC}" type="presParOf" srcId="{5CBF92D0-D3ED-4587-8B85-F3C0CE92D0E7}" destId="{805BB662-037D-4904-8049-3BA032154775}" srcOrd="14" destOrd="0" presId="urn:microsoft.com/office/officeart/2005/8/layout/radial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E74CB-D854-4B4D-BBEC-C72A3093D8B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i-FI"/>
        </a:p>
      </dgm:t>
    </dgm:pt>
    <dgm:pt modelId="{B5318BA9-877A-4AB6-A7BE-04574B39BA0F}">
      <dgm:prSet phldrT="[Teksti]" custT="1">
        <dgm:style>
          <a:lnRef idx="0">
            <a:scrgbClr r="0" g="0" b="0"/>
          </a:lnRef>
          <a:fillRef idx="0">
            <a:scrgbClr r="0" g="0" b="0"/>
          </a:fillRef>
          <a:effectRef idx="0">
            <a:scrgbClr r="0" g="0" b="0"/>
          </a:effectRef>
          <a:fontRef idx="minor">
            <a:schemeClr val="lt1"/>
          </a:fontRef>
        </dgm:style>
      </dgm:prSet>
      <dgm:spPr>
        <a:xfrm>
          <a:off x="2124734" y="1719757"/>
          <a:ext cx="1052986" cy="888064"/>
        </a:xfrm>
        <a:prstGeom prst="ellipse">
          <a:avLst/>
        </a:prstGeom>
        <a:solidFill>
          <a:srgbClr val="CC5B59"/>
        </a:solidFill>
        <a:ln>
          <a:noFill/>
        </a:ln>
        <a:effectLst/>
      </dgm:spPr>
      <dgm:t>
        <a:bodyPr/>
        <a:lstStyle/>
        <a:p>
          <a:r>
            <a:rPr lang="fi-FI" sz="1000" b="1" dirty="0">
              <a:solidFill>
                <a:sysClr val="window" lastClr="FFFFFF"/>
              </a:solidFill>
              <a:latin typeface="Calibri"/>
              <a:ea typeface="+mn-ea"/>
              <a:cs typeface="+mn-cs"/>
            </a:rPr>
            <a:t>Yhteisöllinen opiskelu-huoltoryhmä</a:t>
          </a:r>
        </a:p>
      </dgm:t>
    </dgm:pt>
    <dgm:pt modelId="{C0DAC4FA-C043-47CD-A4F3-B5EFF65913D2}" type="parTrans" cxnId="{59163219-0320-4171-A7FA-872F2F0FBA22}">
      <dgm:prSet/>
      <dgm:spPr/>
      <dgm:t>
        <a:bodyPr/>
        <a:lstStyle/>
        <a:p>
          <a:endParaRPr lang="fi-FI"/>
        </a:p>
      </dgm:t>
    </dgm:pt>
    <dgm:pt modelId="{CCAB71F4-DCE0-4154-8AF0-485BD34F3EB9}" type="sibTrans" cxnId="{59163219-0320-4171-A7FA-872F2F0FBA22}">
      <dgm:prSet/>
      <dgm:spPr/>
      <dgm:t>
        <a:bodyPr/>
        <a:lstStyle/>
        <a:p>
          <a:endParaRPr lang="fi-FI"/>
        </a:p>
      </dgm:t>
    </dgm:pt>
    <dgm:pt modelId="{3210C587-A79F-4B14-85C0-32020EE9A571}">
      <dgm:prSet phldrT="[Teksti]" custT="1">
        <dgm:style>
          <a:lnRef idx="3">
            <a:schemeClr val="lt1"/>
          </a:lnRef>
          <a:fillRef idx="1">
            <a:schemeClr val="accent1"/>
          </a:fillRef>
          <a:effectRef idx="1">
            <a:schemeClr val="accent1"/>
          </a:effectRef>
          <a:fontRef idx="minor">
            <a:schemeClr val="lt1"/>
          </a:fontRef>
        </dgm:style>
      </dgm:prSet>
      <dgm:spPr>
        <a:xfrm>
          <a:off x="1601676" y="2645934"/>
          <a:ext cx="621644" cy="497315"/>
        </a:xfrm>
        <a:prstGeom prst="roundRect">
          <a:avLst>
            <a:gd name="adj" fmla="val 10000"/>
          </a:avLst>
        </a:prstGeom>
        <a:solidFill>
          <a:srgbClr val="0083C8"/>
        </a:solidFill>
        <a:ln w="28575" cap="flat" cmpd="sng" algn="in">
          <a:solidFill>
            <a:srgbClr val="FFFFFF"/>
          </a:solidFill>
          <a:prstDash val="solid"/>
        </a:ln>
        <a:effectLst/>
      </dgm:spPr>
      <dgm:t>
        <a:bodyPr/>
        <a:lstStyle/>
        <a:p>
          <a:r>
            <a:rPr lang="fi-FI" sz="1100" b="1" dirty="0">
              <a:solidFill>
                <a:sysClr val="window" lastClr="FFFFFF"/>
              </a:solidFill>
              <a:latin typeface="Calibri"/>
              <a:ea typeface="+mn-ea"/>
              <a:cs typeface="+mn-cs"/>
            </a:rPr>
            <a:t>Oppilas</a:t>
          </a:r>
        </a:p>
      </dgm:t>
    </dgm:pt>
    <dgm:pt modelId="{8B202883-D5CB-4232-AE9E-CF409E7142DD}" type="parTrans" cxnId="{7765737D-E8B0-4969-BDC5-65BBA9BAADD6}">
      <dgm:prSet>
        <dgm:style>
          <a:lnRef idx="1">
            <a:schemeClr val="accent5"/>
          </a:lnRef>
          <a:fillRef idx="2">
            <a:schemeClr val="accent5"/>
          </a:fillRef>
          <a:effectRef idx="1">
            <a:schemeClr val="accent5"/>
          </a:effectRef>
          <a:fontRef idx="minor">
            <a:schemeClr val="dk1"/>
          </a:fontRef>
        </dgm:style>
      </dgm:prSet>
      <dgm:spPr>
        <a:xfrm rot="8118544">
          <a:off x="1836188" y="2582398"/>
          <a:ext cx="527937"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FD7BA61D-2FCF-46FD-A449-BDD59D9E289C}" type="sibTrans" cxnId="{7765737D-E8B0-4969-BDC5-65BBA9BAADD6}">
      <dgm:prSet/>
      <dgm:spPr/>
      <dgm:t>
        <a:bodyPr/>
        <a:lstStyle/>
        <a:p>
          <a:endParaRPr lang="fi-FI"/>
        </a:p>
      </dgm:t>
    </dgm:pt>
    <dgm:pt modelId="{0EC20D2E-7277-42C1-BF4E-8256E8092DB4}">
      <dgm:prSet phldrT="[Teksti]" custT="1"/>
      <dgm:spPr>
        <a:xfrm>
          <a:off x="1068445" y="2124733"/>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Huoltaja</a:t>
          </a:r>
        </a:p>
      </dgm:t>
    </dgm:pt>
    <dgm:pt modelId="{18C4E7E4-A369-4C4C-90B3-397A5C95280F}" type="parTrans" cxnId="{6F8715F2-DE1C-485E-B795-C2236BC29E9A}">
      <dgm:prSet/>
      <dgm:spPr>
        <a:xfrm rot="10238553">
          <a:off x="1374455" y="2188037"/>
          <a:ext cx="723325"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BA1FAF10-A608-4A65-93C4-A6881792166B}" type="sibTrans" cxnId="{6F8715F2-DE1C-485E-B795-C2236BC29E9A}">
      <dgm:prSet/>
      <dgm:spPr/>
      <dgm:t>
        <a:bodyPr/>
        <a:lstStyle/>
        <a:p>
          <a:endParaRPr lang="fi-FI"/>
        </a:p>
      </dgm:t>
    </dgm:pt>
    <dgm:pt modelId="{AAEBF28E-E68C-40F2-A5C2-95B89165B3E0}">
      <dgm:prSet phldrT="[Teksti]" custT="1"/>
      <dgm:spPr>
        <a:xfrm>
          <a:off x="619594" y="1350321"/>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Esiopetuksen edustaja</a:t>
          </a:r>
        </a:p>
      </dgm:t>
    </dgm:pt>
    <dgm:pt modelId="{B53025FD-83C4-4FE6-9A32-93843F4052C7}" type="parTrans" cxnId="{C388F6EC-220C-4F93-B55E-BD0EDFA89B47}">
      <dgm:prSet/>
      <dgm:spPr>
        <a:xfrm rot="11890261">
          <a:off x="899908" y="1663211"/>
          <a:ext cx="1223523"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1E1506EE-108D-4B6F-B67D-B523BADD4B3B}" type="sibTrans" cxnId="{C388F6EC-220C-4F93-B55E-BD0EDFA89B47}">
      <dgm:prSet/>
      <dgm:spPr/>
      <dgm:t>
        <a:bodyPr/>
        <a:lstStyle/>
        <a:p>
          <a:endParaRPr lang="fi-FI"/>
        </a:p>
      </dgm:t>
    </dgm:pt>
    <dgm:pt modelId="{927DEB0D-6349-4370-9DA1-755BF6E1B024}">
      <dgm:prSet phldrT="[Teksti]" custT="1"/>
      <dgm:spPr>
        <a:xfrm>
          <a:off x="1370614" y="912817"/>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err="1">
              <a:solidFill>
                <a:sysClr val="window" lastClr="FFFFFF"/>
              </a:solidFill>
              <a:latin typeface="Calibri"/>
              <a:ea typeface="+mn-ea"/>
              <a:cs typeface="+mn-cs"/>
            </a:rPr>
            <a:t>Erityis</a:t>
          </a:r>
          <a:r>
            <a:rPr lang="fi-FI" sz="1000" b="1" dirty="0">
              <a:solidFill>
                <a:sysClr val="window" lastClr="FFFFFF"/>
              </a:solidFill>
              <a:latin typeface="Calibri"/>
              <a:ea typeface="+mn-ea"/>
              <a:cs typeface="+mn-cs"/>
            </a:rPr>
            <a:t>-opettaja</a:t>
          </a:r>
        </a:p>
      </dgm:t>
    </dgm:pt>
    <dgm:pt modelId="{8E7D70E1-8097-42B1-ADC8-4723CF0D0A65}" type="parTrans" cxnId="{E25681AD-28F7-4367-90E9-A5618F128BCD}">
      <dgm:prSet/>
      <dgm:spPr>
        <a:xfrm rot="13556690">
          <a:off x="1549585" y="1345966"/>
          <a:ext cx="865599"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EE08101E-98AD-42D5-8C81-AF81CC4BCD3E}" type="sibTrans" cxnId="{E25681AD-28F7-4367-90E9-A5618F128BCD}">
      <dgm:prSet/>
      <dgm:spPr/>
      <dgm:t>
        <a:bodyPr/>
        <a:lstStyle/>
        <a:p>
          <a:endParaRPr lang="fi-FI"/>
        </a:p>
      </dgm:t>
    </dgm:pt>
    <dgm:pt modelId="{C47505B4-03CA-46C9-8E88-60A6A4D21B89}">
      <dgm:prSet phldrT="[Teksti]" custT="1"/>
      <dgm:spPr>
        <a:xfrm>
          <a:off x="1648636" y="146809"/>
          <a:ext cx="621644" cy="497315"/>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Oppilaan-ohjaaja</a:t>
          </a:r>
        </a:p>
      </dgm:t>
    </dgm:pt>
    <dgm:pt modelId="{8B08F77C-E2C7-4CB8-99B9-75CB84EAB79A}" type="parTrans" cxnId="{54332155-F8B9-4103-9018-0E40D7B59419}">
      <dgm:prSet/>
      <dgm:spPr>
        <a:xfrm rot="14918071">
          <a:off x="1525129" y="905209"/>
          <a:ext cx="1366493"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FE70B465-8735-4E28-B757-4BCF6FD6875B}" type="sibTrans" cxnId="{54332155-F8B9-4103-9018-0E40D7B59419}">
      <dgm:prSet/>
      <dgm:spPr/>
      <dgm:t>
        <a:bodyPr/>
        <a:lstStyle/>
        <a:p>
          <a:endParaRPr lang="fi-FI"/>
        </a:p>
      </dgm:t>
    </dgm:pt>
    <dgm:pt modelId="{D06A264B-9208-4214-AAF9-6F9064A126A3}">
      <dgm:prSet phldrT="[Teksti]" custT="1">
        <dgm:style>
          <a:lnRef idx="3">
            <a:schemeClr val="lt1"/>
          </a:lnRef>
          <a:fillRef idx="1">
            <a:schemeClr val="accent4"/>
          </a:fillRef>
          <a:effectRef idx="1">
            <a:schemeClr val="accent4"/>
          </a:effectRef>
          <a:fontRef idx="minor">
            <a:schemeClr val="lt1"/>
          </a:fontRef>
        </dgm:style>
      </dgm:prSet>
      <dgm:spPr>
        <a:xfrm>
          <a:off x="2430324" y="574604"/>
          <a:ext cx="629831" cy="603711"/>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Rehtori</a:t>
          </a:r>
        </a:p>
        <a:p>
          <a:r>
            <a:rPr lang="fi-FI" sz="1000" b="1" dirty="0">
              <a:solidFill>
                <a:sysClr val="window" lastClr="FFFFFF"/>
              </a:solidFill>
              <a:latin typeface="Calibri"/>
              <a:ea typeface="+mn-ea"/>
              <a:cs typeface="+mn-cs"/>
            </a:rPr>
            <a:t>koollekutsuja</a:t>
          </a:r>
        </a:p>
      </dgm:t>
    </dgm:pt>
    <dgm:pt modelId="{297F66E7-0C17-4EA9-A3FC-C5B12B87FA8E}" type="parTrans" cxnId="{48D622FF-F384-40A4-9397-6B8918478940}">
      <dgm:prSet>
        <dgm:style>
          <a:lnRef idx="1">
            <a:schemeClr val="accent4"/>
          </a:lnRef>
          <a:fillRef idx="3">
            <a:schemeClr val="accent4"/>
          </a:fillRef>
          <a:effectRef idx="2">
            <a:schemeClr val="accent4"/>
          </a:effectRef>
          <a:fontRef idx="minor">
            <a:schemeClr val="lt1"/>
          </a:fontRef>
        </dgm:style>
      </dgm:prSet>
      <dgm:spPr>
        <a:xfrm rot="16450610">
          <a:off x="2316195" y="1148765"/>
          <a:ext cx="799833" cy="253098"/>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gm:spPr>
      <dgm:t>
        <a:bodyPr/>
        <a:lstStyle/>
        <a:p>
          <a:endParaRPr lang="fi-FI"/>
        </a:p>
      </dgm:t>
    </dgm:pt>
    <dgm:pt modelId="{6A39603D-89D0-4383-B580-1F73BB5477D8}" type="sibTrans" cxnId="{48D622FF-F384-40A4-9397-6B8918478940}">
      <dgm:prSet/>
      <dgm:spPr/>
      <dgm:t>
        <a:bodyPr/>
        <a:lstStyle/>
        <a:p>
          <a:endParaRPr lang="fi-FI"/>
        </a:p>
      </dgm:t>
    </dgm:pt>
    <dgm:pt modelId="{6647868E-B158-468E-AD8D-5CAABB013A73}">
      <dgm:prSet phldrT="[Teksti]" custT="1"/>
      <dgm:spPr>
        <a:xfrm>
          <a:off x="3280353" y="212126"/>
          <a:ext cx="621644" cy="49731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Kuraattori</a:t>
          </a:r>
        </a:p>
      </dgm:t>
    </dgm:pt>
    <dgm:pt modelId="{2B57D0B4-9511-4C1B-860A-AFD2854D4108}" type="parTrans" cxnId="{9982F402-AE94-4C80-9C91-DD3D75472E4B}">
      <dgm:prSet/>
      <dgm:spPr>
        <a:xfrm rot="17933751">
          <a:off x="2550191" y="948697"/>
          <a:ext cx="1403683" cy="253098"/>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fi-FI"/>
        </a:p>
      </dgm:t>
    </dgm:pt>
    <dgm:pt modelId="{57149414-76DB-47EC-8F08-1B70FB44526F}" type="sibTrans" cxnId="{9982F402-AE94-4C80-9C91-DD3D75472E4B}">
      <dgm:prSet/>
      <dgm:spPr/>
      <dgm:t>
        <a:bodyPr/>
        <a:lstStyle/>
        <a:p>
          <a:endParaRPr lang="fi-FI"/>
        </a:p>
      </dgm:t>
    </dgm:pt>
    <dgm:pt modelId="{71CB470B-077C-4D2F-A9BF-CA3828E3B2C6}">
      <dgm:prSet phldrT="[Teksti]" custT="1"/>
      <dgm:spPr>
        <a:xfrm>
          <a:off x="3506136" y="912802"/>
          <a:ext cx="621644" cy="49731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a:solidFill>
                <a:sysClr val="window" lastClr="FFFFFF"/>
              </a:solidFill>
              <a:latin typeface="Calibri"/>
              <a:ea typeface="+mn-ea"/>
              <a:cs typeface="+mn-cs"/>
            </a:rPr>
            <a:t>Terveyden-hoitaja</a:t>
          </a:r>
          <a:endParaRPr lang="fi-FI" sz="1000" b="1" dirty="0">
            <a:solidFill>
              <a:sysClr val="window" lastClr="FFFFFF"/>
            </a:solidFill>
            <a:latin typeface="Calibri"/>
            <a:ea typeface="+mn-ea"/>
            <a:cs typeface="+mn-cs"/>
          </a:endParaRPr>
        </a:p>
      </dgm:t>
    </dgm:pt>
    <dgm:pt modelId="{066903EC-E057-47E3-8D0C-35B85BDB410E}" type="parTrans" cxnId="{7F5E0B3B-83B2-423A-BEDA-78BABC488B60}">
      <dgm:prSet/>
      <dgm:spPr>
        <a:xfrm rot="19158607">
          <a:off x="2943666" y="1358731"/>
          <a:ext cx="993366" cy="253098"/>
        </a:xfrm>
        <a:prstGeom prst="leftArrow">
          <a:avLst>
            <a:gd name="adj1" fmla="val 60000"/>
            <a:gd name="adj2" fmla="val 50000"/>
          </a:avLst>
        </a:prstGeom>
        <a:solidFill>
          <a:srgbClr val="8064A2">
            <a:hueOff val="0"/>
            <a:satOff val="0"/>
            <a:lumOff val="0"/>
            <a:alphaOff val="0"/>
          </a:srgbClr>
        </a:solidFill>
        <a:ln>
          <a:noFill/>
        </a:ln>
        <a:effectLst/>
      </dgm:spPr>
      <dgm:t>
        <a:bodyPr/>
        <a:lstStyle/>
        <a:p>
          <a:endParaRPr lang="fi-FI"/>
        </a:p>
      </dgm:t>
    </dgm:pt>
    <dgm:pt modelId="{CB3AA3C9-3517-4F08-A2F0-BAE62F70AE63}" type="sibTrans" cxnId="{7F5E0B3B-83B2-423A-BEDA-78BABC488B60}">
      <dgm:prSet/>
      <dgm:spPr/>
      <dgm:t>
        <a:bodyPr/>
        <a:lstStyle/>
        <a:p>
          <a:endParaRPr lang="fi-FI"/>
        </a:p>
      </dgm:t>
    </dgm:pt>
    <dgm:pt modelId="{0F5C4683-F557-419A-BE52-6D89EE72CB22}">
      <dgm:prSet phldrT="[Teksti]" custT="1"/>
      <dgm:spPr>
        <a:xfrm>
          <a:off x="4152028" y="1271943"/>
          <a:ext cx="621644" cy="49731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Psykologi</a:t>
          </a:r>
        </a:p>
      </dgm:t>
    </dgm:pt>
    <dgm:pt modelId="{7502486B-0651-4E67-9E2A-9B668D348610}" type="parTrans" cxnId="{D79AA0EE-0280-45EA-8CC9-84AAE023F633}">
      <dgm:prSet/>
      <dgm:spPr>
        <a:xfrm rot="20427203">
          <a:off x="3171101" y="1616556"/>
          <a:ext cx="1330075" cy="253098"/>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fi-FI"/>
        </a:p>
      </dgm:t>
    </dgm:pt>
    <dgm:pt modelId="{02EABAF6-E580-4500-9D93-F8AA67AA6EE0}" type="sibTrans" cxnId="{D79AA0EE-0280-45EA-8CC9-84AAE023F633}">
      <dgm:prSet/>
      <dgm:spPr/>
      <dgm:t>
        <a:bodyPr/>
        <a:lstStyle/>
        <a:p>
          <a:endParaRPr lang="fi-FI"/>
        </a:p>
      </dgm:t>
    </dgm:pt>
    <dgm:pt modelId="{22D25219-CC73-4C21-90D1-7CCE355D52CA}">
      <dgm:prSet phldrT="[Teksti]" custT="1"/>
      <dgm:spPr>
        <a:xfrm>
          <a:off x="3696457" y="1959583"/>
          <a:ext cx="819352" cy="40960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fi-FI" sz="1000" b="1" dirty="0">
              <a:solidFill>
                <a:sysClr val="window" lastClr="FFFFFF"/>
              </a:solidFill>
              <a:latin typeface="Calibri"/>
              <a:ea typeface="+mn-ea"/>
              <a:cs typeface="+mn-cs"/>
            </a:rPr>
            <a:t> Muu koulun henkilöstö</a:t>
          </a:r>
        </a:p>
      </dgm:t>
    </dgm:pt>
    <dgm:pt modelId="{EC083B0B-3AF5-446D-B962-ACB3CD500D78}" type="parTrans" cxnId="{5710BFC6-3A1B-4649-A301-E6E28D687DBD}">
      <dgm:prSet/>
      <dgm:spPr>
        <a:xfrm rot="1414">
          <a:off x="3228783" y="2037658"/>
          <a:ext cx="877350" cy="253098"/>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fi-FI"/>
        </a:p>
      </dgm:t>
    </dgm:pt>
    <dgm:pt modelId="{A4B557E4-1641-4212-84ED-81401E6622D9}" type="sibTrans" cxnId="{5710BFC6-3A1B-4649-A301-E6E28D687DBD}">
      <dgm:prSet/>
      <dgm:spPr/>
      <dgm:t>
        <a:bodyPr/>
        <a:lstStyle/>
        <a:p>
          <a:endParaRPr lang="fi-FI"/>
        </a:p>
      </dgm:t>
    </dgm:pt>
    <dgm:pt modelId="{CE3EB276-CCEB-4E9A-B6BC-86DBAE2E04EE}">
      <dgm:prSet phldrT="[Teksti]" custT="1">
        <dgm:style>
          <a:lnRef idx="3">
            <a:schemeClr val="lt1"/>
          </a:lnRef>
          <a:fillRef idx="1">
            <a:schemeClr val="accent4"/>
          </a:fillRef>
          <a:effectRef idx="1">
            <a:schemeClr val="accent4"/>
          </a:effectRef>
          <a:fontRef idx="minor">
            <a:schemeClr val="lt1"/>
          </a:fontRef>
        </dgm:style>
      </dgm:prSet>
      <dgm:spPr>
        <a:xfrm>
          <a:off x="3369948" y="2534349"/>
          <a:ext cx="902118" cy="538548"/>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fi-FI" sz="1000" b="1" dirty="0">
              <a:solidFill>
                <a:sysClr val="window" lastClr="FFFFFF"/>
              </a:solidFill>
              <a:latin typeface="Calibri"/>
              <a:ea typeface="+mn-ea"/>
              <a:cs typeface="+mn-cs"/>
            </a:rPr>
            <a:t>Koulun ulkopuoliset yhteistyötahot</a:t>
          </a:r>
        </a:p>
      </dgm:t>
    </dgm:pt>
    <dgm:pt modelId="{B8A3E437-585A-4BFA-A01D-F1A48B5BACA9}" type="parTrans" cxnId="{2A47A991-1170-4DFC-A95D-938F06A33DBE}">
      <dgm:prSet>
        <dgm:style>
          <a:lnRef idx="1">
            <a:schemeClr val="accent5"/>
          </a:lnRef>
          <a:fillRef idx="2">
            <a:schemeClr val="accent5"/>
          </a:fillRef>
          <a:effectRef idx="1">
            <a:schemeClr val="accent5"/>
          </a:effectRef>
          <a:fontRef idx="minor">
            <a:schemeClr val="dk1"/>
          </a:fontRef>
        </dgm:style>
      </dgm:prSet>
      <dgm:spPr>
        <a:xfrm rot="1720640">
          <a:off x="2951650" y="2658730"/>
          <a:ext cx="784202" cy="253098"/>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gm:spPr>
      <dgm:t>
        <a:bodyPr/>
        <a:lstStyle/>
        <a:p>
          <a:endParaRPr lang="fi-FI"/>
        </a:p>
      </dgm:t>
    </dgm:pt>
    <dgm:pt modelId="{049336AC-99E7-40FB-9C20-5DB2098B1882}" type="sibTrans" cxnId="{2A47A991-1170-4DFC-A95D-938F06A33DBE}">
      <dgm:prSet/>
      <dgm:spPr/>
      <dgm:t>
        <a:bodyPr/>
        <a:lstStyle/>
        <a:p>
          <a:endParaRPr lang="fi-FI"/>
        </a:p>
      </dgm:t>
    </dgm:pt>
    <dgm:pt modelId="{EB32B2A6-3B76-4255-8274-67628DF2ED06}" type="pres">
      <dgm:prSet presAssocID="{D00E74CB-D854-4B4D-BBEC-C72A3093D8B0}" presName="cycle" presStyleCnt="0">
        <dgm:presLayoutVars>
          <dgm:chMax val="1"/>
          <dgm:dir/>
          <dgm:animLvl val="ctr"/>
          <dgm:resizeHandles val="exact"/>
        </dgm:presLayoutVars>
      </dgm:prSet>
      <dgm:spPr/>
    </dgm:pt>
    <dgm:pt modelId="{AD18DC50-75A1-46FB-89E5-83CC46DBDA36}" type="pres">
      <dgm:prSet presAssocID="{B5318BA9-877A-4AB6-A7BE-04574B39BA0F}" presName="centerShape" presStyleLbl="node0" presStyleIdx="0" presStyleCnt="1" custScaleX="131723" custLinFactNeighborX="-9064" custLinFactNeighborY="-11464"/>
      <dgm:spPr/>
    </dgm:pt>
    <dgm:pt modelId="{F282B21C-4B3D-4C9F-90C9-A6CF3B131D07}" type="pres">
      <dgm:prSet presAssocID="{8B202883-D5CB-4232-AE9E-CF409E7142DD}" presName="parTrans" presStyleLbl="bgSibTrans2D1" presStyleIdx="0" presStyleCnt="11"/>
      <dgm:spPr/>
    </dgm:pt>
    <dgm:pt modelId="{C94812E5-B9A1-4344-B3ED-CD69F32BB43D}" type="pres">
      <dgm:prSet presAssocID="{3210C587-A79F-4B14-85C0-32020EE9A571}" presName="node" presStyleLbl="node1" presStyleIdx="0" presStyleCnt="11" custScaleX="163069" custScaleY="123415" custRadScaleRad="28985" custRadScaleInc="-253756">
        <dgm:presLayoutVars>
          <dgm:bulletEnabled val="1"/>
        </dgm:presLayoutVars>
      </dgm:prSet>
      <dgm:spPr/>
    </dgm:pt>
    <dgm:pt modelId="{C89A4ADA-747D-434D-8690-4D2CDC9A6637}" type="pres">
      <dgm:prSet presAssocID="{18C4E7E4-A369-4C4C-90B3-397A5C95280F}" presName="parTrans" presStyleLbl="bgSibTrans2D1" presStyleIdx="1" presStyleCnt="11"/>
      <dgm:spPr/>
    </dgm:pt>
    <dgm:pt modelId="{7873E597-61BB-4EC0-BE5B-0D6F1ED2CE00}" type="pres">
      <dgm:prSet presAssocID="{0EC20D2E-7277-42C1-BF4E-8256E8092DB4}" presName="node" presStyleLbl="node1" presStyleIdx="1" presStyleCnt="11" custScaleX="147663" custScaleY="107605" custRadScaleRad="68405" custRadScaleInc="-150810">
        <dgm:presLayoutVars>
          <dgm:bulletEnabled val="1"/>
        </dgm:presLayoutVars>
      </dgm:prSet>
      <dgm:spPr/>
    </dgm:pt>
    <dgm:pt modelId="{887A2A99-3570-4CCD-9AC8-C53B162D27EE}" type="pres">
      <dgm:prSet presAssocID="{B53025FD-83C4-4FE6-9A32-93843F4052C7}" presName="parTrans" presStyleLbl="bgSibTrans2D1" presStyleIdx="2" presStyleCnt="11"/>
      <dgm:spPr/>
    </dgm:pt>
    <dgm:pt modelId="{B223371E-5706-4A91-861A-41710CB5C177}" type="pres">
      <dgm:prSet presAssocID="{AAEBF28E-E68C-40F2-A5C2-95B89165B3E0}" presName="node" presStyleLbl="node1" presStyleIdx="2" presStyleCnt="11" custScaleX="160893" custScaleY="111654" custRadScaleRad="89110" custRadScaleInc="-115152">
        <dgm:presLayoutVars>
          <dgm:bulletEnabled val="1"/>
        </dgm:presLayoutVars>
      </dgm:prSet>
      <dgm:spPr/>
    </dgm:pt>
    <dgm:pt modelId="{45235E6A-162B-4D67-89DC-ED6B5BFF87F1}" type="pres">
      <dgm:prSet presAssocID="{8E7D70E1-8097-42B1-ADC8-4723CF0D0A65}" presName="parTrans" presStyleLbl="bgSibTrans2D1" presStyleIdx="3" presStyleCnt="11"/>
      <dgm:spPr/>
    </dgm:pt>
    <dgm:pt modelId="{FDFE4376-826C-411E-B80A-6224117C7E55}" type="pres">
      <dgm:prSet presAssocID="{927DEB0D-6349-4370-9DA1-755BF6E1B024}" presName="node" presStyleLbl="node1" presStyleIdx="3" presStyleCnt="11" custScaleX="138485" custRadScaleRad="86541" custRadScaleInc="-85015">
        <dgm:presLayoutVars>
          <dgm:bulletEnabled val="1"/>
        </dgm:presLayoutVars>
      </dgm:prSet>
      <dgm:spPr/>
    </dgm:pt>
    <dgm:pt modelId="{717C5A52-0FF9-442A-8F52-045EB98E0F8E}" type="pres">
      <dgm:prSet presAssocID="{8B08F77C-E2C7-4CB8-99B9-75CB84EAB79A}" presName="parTrans" presStyleLbl="bgSibTrans2D1" presStyleIdx="4" presStyleCnt="11"/>
      <dgm:spPr/>
    </dgm:pt>
    <dgm:pt modelId="{2047D292-D952-4ABF-99D8-81C05D897DC8}" type="pres">
      <dgm:prSet presAssocID="{C47505B4-03CA-46C9-8E88-60A6A4D21B89}" presName="node" presStyleLbl="node1" presStyleIdx="4" presStyleCnt="11" custScaleX="130856" custRadScaleRad="98796" custRadScaleInc="-84733">
        <dgm:presLayoutVars>
          <dgm:bulletEnabled val="1"/>
        </dgm:presLayoutVars>
      </dgm:prSet>
      <dgm:spPr/>
    </dgm:pt>
    <dgm:pt modelId="{87386A5E-B447-4A55-9884-0D1D7331E870}" type="pres">
      <dgm:prSet presAssocID="{297F66E7-0C17-4EA9-A3FC-C5B12B87FA8E}" presName="parTrans" presStyleLbl="bgSibTrans2D1" presStyleIdx="5" presStyleCnt="11"/>
      <dgm:spPr/>
    </dgm:pt>
    <dgm:pt modelId="{EEB32633-99E0-4642-8C2A-6F4940C655AE}" type="pres">
      <dgm:prSet presAssocID="{D06A264B-9208-4214-AAF9-6F9064A126A3}" presName="node" presStyleLbl="node1" presStyleIdx="5" presStyleCnt="11" custScaleX="144238" custScaleY="121394" custRadScaleRad="77660" custRadScaleInc="-66932">
        <dgm:presLayoutVars>
          <dgm:bulletEnabled val="1"/>
        </dgm:presLayoutVars>
      </dgm:prSet>
      <dgm:spPr/>
    </dgm:pt>
    <dgm:pt modelId="{D3C5E3CA-DE54-42CC-A22C-09D13ACA9D86}" type="pres">
      <dgm:prSet presAssocID="{2B57D0B4-9511-4C1B-860A-AFD2854D4108}" presName="parTrans" presStyleLbl="bgSibTrans2D1" presStyleIdx="6" presStyleCnt="11"/>
      <dgm:spPr/>
    </dgm:pt>
    <dgm:pt modelId="{7089AEB6-E33E-4188-8A1A-6F5034995673}" type="pres">
      <dgm:prSet presAssocID="{6647868E-B158-468E-AD8D-5CAABB013A73}" presName="node" presStyleLbl="node1" presStyleIdx="6" presStyleCnt="11" custScaleX="139959" custScaleY="103087" custRadScaleRad="97023" custRadScaleInc="-29283">
        <dgm:presLayoutVars>
          <dgm:bulletEnabled val="1"/>
        </dgm:presLayoutVars>
      </dgm:prSet>
      <dgm:spPr/>
    </dgm:pt>
    <dgm:pt modelId="{7E6E5B82-E01E-4151-BBE8-9E095D654786}" type="pres">
      <dgm:prSet presAssocID="{066903EC-E057-47E3-8D0C-35B85BDB410E}" presName="parTrans" presStyleLbl="bgSibTrans2D1" presStyleIdx="7" presStyleCnt="11"/>
      <dgm:spPr/>
    </dgm:pt>
    <dgm:pt modelId="{0F5B77F4-E9C0-45FC-B238-44ABCC335AC0}" type="pres">
      <dgm:prSet presAssocID="{71CB470B-077C-4D2F-A9BF-CA3828E3B2C6}" presName="node" presStyleLbl="node1" presStyleIdx="7" presStyleCnt="11" custScaleX="171209" custScaleY="109309" custRadScaleRad="85196" custRadScaleInc="-7163">
        <dgm:presLayoutVars>
          <dgm:bulletEnabled val="1"/>
        </dgm:presLayoutVars>
      </dgm:prSet>
      <dgm:spPr/>
    </dgm:pt>
    <dgm:pt modelId="{DA17322E-A44E-4D6D-B280-6B429A492CC6}" type="pres">
      <dgm:prSet presAssocID="{7502486B-0651-4E67-9E2A-9B668D348610}" presName="parTrans" presStyleLbl="bgSibTrans2D1" presStyleIdx="8" presStyleCnt="11"/>
      <dgm:spPr/>
    </dgm:pt>
    <dgm:pt modelId="{D2908387-9B1D-4BCB-9DBA-F2F027219340}" type="pres">
      <dgm:prSet presAssocID="{0F5C4683-F557-419A-BE52-6D89EE72CB22}" presName="node" presStyleLbl="node1" presStyleIdx="8" presStyleCnt="11" custScaleX="142270" custScaleY="97528" custRadScaleRad="77827" custRadScaleInc="-4091">
        <dgm:presLayoutVars>
          <dgm:bulletEnabled val="1"/>
        </dgm:presLayoutVars>
      </dgm:prSet>
      <dgm:spPr/>
    </dgm:pt>
    <dgm:pt modelId="{E22A52BD-09F5-4E45-8BA4-EE7D46E95000}" type="pres">
      <dgm:prSet presAssocID="{EC083B0B-3AF5-446D-B962-ACB3CD500D78}" presName="parTrans" presStyleLbl="bgSibTrans2D1" presStyleIdx="9" presStyleCnt="11"/>
      <dgm:spPr/>
    </dgm:pt>
    <dgm:pt modelId="{97490AAC-35FE-4A3B-A95B-A4690D164742}" type="pres">
      <dgm:prSet presAssocID="{22D25219-CC73-4C21-90D1-7CCE355D52CA}" presName="node" presStyleLbl="node1" presStyleIdx="9" presStyleCnt="11" custScaleX="152361" custScaleY="123973" custRadScaleRad="46608" custRadScaleInc="-36423">
        <dgm:presLayoutVars>
          <dgm:bulletEnabled val="1"/>
        </dgm:presLayoutVars>
      </dgm:prSet>
      <dgm:spPr/>
    </dgm:pt>
    <dgm:pt modelId="{727BC296-7D25-473C-A9BF-3382AF63A2C0}" type="pres">
      <dgm:prSet presAssocID="{B8A3E437-585A-4BFA-A01D-F1A48B5BACA9}" presName="parTrans" presStyleLbl="bgSibTrans2D1" presStyleIdx="10" presStyleCnt="11" custLinFactNeighborX="-16992" custLinFactNeighborY="67095"/>
      <dgm:spPr/>
    </dgm:pt>
    <dgm:pt modelId="{093D4842-ACF8-42B0-B4BC-0DDE2176CB9E}" type="pres">
      <dgm:prSet presAssocID="{CE3EB276-CCEB-4E9A-B6BC-86DBAE2E04EE}" presName="node" presStyleLbl="node1" presStyleIdx="10" presStyleCnt="11" custScaleX="166445" custScaleY="117048" custRadScaleRad="31212" custRadScaleInc="97679">
        <dgm:presLayoutVars>
          <dgm:bulletEnabled val="1"/>
        </dgm:presLayoutVars>
      </dgm:prSet>
      <dgm:spPr/>
    </dgm:pt>
  </dgm:ptLst>
  <dgm:cxnLst>
    <dgm:cxn modelId="{05772601-72F3-43AA-8750-0BD75D14257A}" type="presOf" srcId="{C47505B4-03CA-46C9-8E88-60A6A4D21B89}" destId="{2047D292-D952-4ABF-99D8-81C05D897DC8}" srcOrd="0" destOrd="0" presId="urn:microsoft.com/office/officeart/2005/8/layout/radial4"/>
    <dgm:cxn modelId="{9982F402-AE94-4C80-9C91-DD3D75472E4B}" srcId="{B5318BA9-877A-4AB6-A7BE-04574B39BA0F}" destId="{6647868E-B158-468E-AD8D-5CAABB013A73}" srcOrd="6" destOrd="0" parTransId="{2B57D0B4-9511-4C1B-860A-AFD2854D4108}" sibTransId="{57149414-76DB-47EC-8F08-1B70FB44526F}"/>
    <dgm:cxn modelId="{23691415-CD74-468E-8BE7-AEF27F154454}" type="presOf" srcId="{D00E74CB-D854-4B4D-BBEC-C72A3093D8B0}" destId="{EB32B2A6-3B76-4255-8274-67628DF2ED06}" srcOrd="0" destOrd="0" presId="urn:microsoft.com/office/officeart/2005/8/layout/radial4"/>
    <dgm:cxn modelId="{59163219-0320-4171-A7FA-872F2F0FBA22}" srcId="{D00E74CB-D854-4B4D-BBEC-C72A3093D8B0}" destId="{B5318BA9-877A-4AB6-A7BE-04574B39BA0F}" srcOrd="0" destOrd="0" parTransId="{C0DAC4FA-C043-47CD-A4F3-B5EFF65913D2}" sibTransId="{CCAB71F4-DCE0-4154-8AF0-485BD34F3EB9}"/>
    <dgm:cxn modelId="{079DA424-C966-4C17-901C-DE5338820BCE}" type="presOf" srcId="{297F66E7-0C17-4EA9-A3FC-C5B12B87FA8E}" destId="{87386A5E-B447-4A55-9884-0D1D7331E870}" srcOrd="0" destOrd="0" presId="urn:microsoft.com/office/officeart/2005/8/layout/radial4"/>
    <dgm:cxn modelId="{B6EA3529-4901-4282-8B4D-A1CE4F4393DB}" type="presOf" srcId="{EC083B0B-3AF5-446D-B962-ACB3CD500D78}" destId="{E22A52BD-09F5-4E45-8BA4-EE7D46E95000}" srcOrd="0" destOrd="0" presId="urn:microsoft.com/office/officeart/2005/8/layout/radial4"/>
    <dgm:cxn modelId="{BC9A5B29-67F1-4D69-8CB8-EB7986A62726}" type="presOf" srcId="{927DEB0D-6349-4370-9DA1-755BF6E1B024}" destId="{FDFE4376-826C-411E-B80A-6224117C7E55}" srcOrd="0" destOrd="0" presId="urn:microsoft.com/office/officeart/2005/8/layout/radial4"/>
    <dgm:cxn modelId="{497E6637-A8E8-4F8E-B094-62A47B9AEFEE}" type="presOf" srcId="{71CB470B-077C-4D2F-A9BF-CA3828E3B2C6}" destId="{0F5B77F4-E9C0-45FC-B238-44ABCC335AC0}" srcOrd="0" destOrd="0" presId="urn:microsoft.com/office/officeart/2005/8/layout/radial4"/>
    <dgm:cxn modelId="{7F5E0B3B-83B2-423A-BEDA-78BABC488B60}" srcId="{B5318BA9-877A-4AB6-A7BE-04574B39BA0F}" destId="{71CB470B-077C-4D2F-A9BF-CA3828E3B2C6}" srcOrd="7" destOrd="0" parTransId="{066903EC-E057-47E3-8D0C-35B85BDB410E}" sibTransId="{CB3AA3C9-3517-4F08-A2F0-BAE62F70AE63}"/>
    <dgm:cxn modelId="{98C22562-1DB1-4783-94D7-6E29B4CA4B01}" type="presOf" srcId="{8B08F77C-E2C7-4CB8-99B9-75CB84EAB79A}" destId="{717C5A52-0FF9-442A-8F52-045EB98E0F8E}" srcOrd="0" destOrd="0" presId="urn:microsoft.com/office/officeart/2005/8/layout/radial4"/>
    <dgm:cxn modelId="{0A7A7D42-8C7C-4FE0-A80B-488B9A2579B5}" type="presOf" srcId="{B53025FD-83C4-4FE6-9A32-93843F4052C7}" destId="{887A2A99-3570-4CCD-9AC8-C53B162D27EE}" srcOrd="0" destOrd="0" presId="urn:microsoft.com/office/officeart/2005/8/layout/radial4"/>
    <dgm:cxn modelId="{920A7568-A573-4B39-9E7A-B192A85B75D9}" type="presOf" srcId="{2B57D0B4-9511-4C1B-860A-AFD2854D4108}" destId="{D3C5E3CA-DE54-42CC-A22C-09D13ACA9D86}" srcOrd="0" destOrd="0" presId="urn:microsoft.com/office/officeart/2005/8/layout/radial4"/>
    <dgm:cxn modelId="{367C886D-FF84-42F0-B57E-78EFF90D08F4}" type="presOf" srcId="{B5318BA9-877A-4AB6-A7BE-04574B39BA0F}" destId="{AD18DC50-75A1-46FB-89E5-83CC46DBDA36}" srcOrd="0" destOrd="0" presId="urn:microsoft.com/office/officeart/2005/8/layout/radial4"/>
    <dgm:cxn modelId="{39F2FE4E-AC49-4713-B637-DA50D30457C3}" type="presOf" srcId="{8B202883-D5CB-4232-AE9E-CF409E7142DD}" destId="{F282B21C-4B3D-4C9F-90C9-A6CF3B131D07}" srcOrd="0" destOrd="0" presId="urn:microsoft.com/office/officeart/2005/8/layout/radial4"/>
    <dgm:cxn modelId="{C7A8ED52-30D3-4550-BBB9-A4121C2C31F4}" type="presOf" srcId="{8E7D70E1-8097-42B1-ADC8-4723CF0D0A65}" destId="{45235E6A-162B-4D67-89DC-ED6B5BFF87F1}" srcOrd="0" destOrd="0" presId="urn:microsoft.com/office/officeart/2005/8/layout/radial4"/>
    <dgm:cxn modelId="{54332155-F8B9-4103-9018-0E40D7B59419}" srcId="{B5318BA9-877A-4AB6-A7BE-04574B39BA0F}" destId="{C47505B4-03CA-46C9-8E88-60A6A4D21B89}" srcOrd="4" destOrd="0" parTransId="{8B08F77C-E2C7-4CB8-99B9-75CB84EAB79A}" sibTransId="{FE70B465-8735-4E28-B757-4BCF6FD6875B}"/>
    <dgm:cxn modelId="{E0A6F078-0D21-466F-AA96-81401203B330}" type="presOf" srcId="{6647868E-B158-468E-AD8D-5CAABB013A73}" destId="{7089AEB6-E33E-4188-8A1A-6F5034995673}" srcOrd="0" destOrd="0" presId="urn:microsoft.com/office/officeart/2005/8/layout/radial4"/>
    <dgm:cxn modelId="{7765737D-E8B0-4969-BDC5-65BBA9BAADD6}" srcId="{B5318BA9-877A-4AB6-A7BE-04574B39BA0F}" destId="{3210C587-A79F-4B14-85C0-32020EE9A571}" srcOrd="0" destOrd="0" parTransId="{8B202883-D5CB-4232-AE9E-CF409E7142DD}" sibTransId="{FD7BA61D-2FCF-46FD-A449-BDD59D9E289C}"/>
    <dgm:cxn modelId="{48148E7D-5BCF-430A-A8EA-5008538CF8FF}" type="presOf" srcId="{18C4E7E4-A369-4C4C-90B3-397A5C95280F}" destId="{C89A4ADA-747D-434D-8690-4D2CDC9A6637}" srcOrd="0" destOrd="0" presId="urn:microsoft.com/office/officeart/2005/8/layout/radial4"/>
    <dgm:cxn modelId="{5B53F782-C04F-4363-8A05-1C10BE315B32}" type="presOf" srcId="{22D25219-CC73-4C21-90D1-7CCE355D52CA}" destId="{97490AAC-35FE-4A3B-A95B-A4690D164742}" srcOrd="0" destOrd="0" presId="urn:microsoft.com/office/officeart/2005/8/layout/radial4"/>
    <dgm:cxn modelId="{2A47A991-1170-4DFC-A95D-938F06A33DBE}" srcId="{B5318BA9-877A-4AB6-A7BE-04574B39BA0F}" destId="{CE3EB276-CCEB-4E9A-B6BC-86DBAE2E04EE}" srcOrd="10" destOrd="0" parTransId="{B8A3E437-585A-4BFA-A01D-F1A48B5BACA9}" sibTransId="{049336AC-99E7-40FB-9C20-5DB2098B1882}"/>
    <dgm:cxn modelId="{FDF25B97-9EF8-46D9-91E2-EDFECEF4CAE0}" type="presOf" srcId="{7502486B-0651-4E67-9E2A-9B668D348610}" destId="{DA17322E-A44E-4D6D-B280-6B429A492CC6}" srcOrd="0" destOrd="0" presId="urn:microsoft.com/office/officeart/2005/8/layout/radial4"/>
    <dgm:cxn modelId="{74961598-1646-4176-BF90-012D22FE0F19}" type="presOf" srcId="{066903EC-E057-47E3-8D0C-35B85BDB410E}" destId="{7E6E5B82-E01E-4151-BBE8-9E095D654786}" srcOrd="0" destOrd="0" presId="urn:microsoft.com/office/officeart/2005/8/layout/radial4"/>
    <dgm:cxn modelId="{A33389A5-7BEE-45E6-86AE-728FFCA11D2F}" type="presOf" srcId="{D06A264B-9208-4214-AAF9-6F9064A126A3}" destId="{EEB32633-99E0-4642-8C2A-6F4940C655AE}" srcOrd="0" destOrd="0" presId="urn:microsoft.com/office/officeart/2005/8/layout/radial4"/>
    <dgm:cxn modelId="{873323AB-CD0A-4F89-8116-DCACDF1C0522}" type="presOf" srcId="{CE3EB276-CCEB-4E9A-B6BC-86DBAE2E04EE}" destId="{093D4842-ACF8-42B0-B4BC-0DDE2176CB9E}" srcOrd="0" destOrd="0" presId="urn:microsoft.com/office/officeart/2005/8/layout/radial4"/>
    <dgm:cxn modelId="{E25681AD-28F7-4367-90E9-A5618F128BCD}" srcId="{B5318BA9-877A-4AB6-A7BE-04574B39BA0F}" destId="{927DEB0D-6349-4370-9DA1-755BF6E1B024}" srcOrd="3" destOrd="0" parTransId="{8E7D70E1-8097-42B1-ADC8-4723CF0D0A65}" sibTransId="{EE08101E-98AD-42D5-8C81-AF81CC4BCD3E}"/>
    <dgm:cxn modelId="{1E4B25B3-C3E2-4AC9-A5BF-146999571E52}" type="presOf" srcId="{0EC20D2E-7277-42C1-BF4E-8256E8092DB4}" destId="{7873E597-61BB-4EC0-BE5B-0D6F1ED2CE00}" srcOrd="0" destOrd="0" presId="urn:microsoft.com/office/officeart/2005/8/layout/radial4"/>
    <dgm:cxn modelId="{58E7E9C5-031D-4CD1-8239-5AE4C33990F9}" type="presOf" srcId="{AAEBF28E-E68C-40F2-A5C2-95B89165B3E0}" destId="{B223371E-5706-4A91-861A-41710CB5C177}" srcOrd="0" destOrd="0" presId="urn:microsoft.com/office/officeart/2005/8/layout/radial4"/>
    <dgm:cxn modelId="{5710BFC6-3A1B-4649-A301-E6E28D687DBD}" srcId="{B5318BA9-877A-4AB6-A7BE-04574B39BA0F}" destId="{22D25219-CC73-4C21-90D1-7CCE355D52CA}" srcOrd="9" destOrd="0" parTransId="{EC083B0B-3AF5-446D-B962-ACB3CD500D78}" sibTransId="{A4B557E4-1641-4212-84ED-81401E6622D9}"/>
    <dgm:cxn modelId="{9AE1B0D4-A619-4B89-82A8-1F08F55D2910}" type="presOf" srcId="{0F5C4683-F557-419A-BE52-6D89EE72CB22}" destId="{D2908387-9B1D-4BCB-9DBA-F2F027219340}" srcOrd="0" destOrd="0" presId="urn:microsoft.com/office/officeart/2005/8/layout/radial4"/>
    <dgm:cxn modelId="{31CB17D6-D918-47A1-9F70-3AB75786A873}" type="presOf" srcId="{B8A3E437-585A-4BFA-A01D-F1A48B5BACA9}" destId="{727BC296-7D25-473C-A9BF-3382AF63A2C0}" srcOrd="0" destOrd="0" presId="urn:microsoft.com/office/officeart/2005/8/layout/radial4"/>
    <dgm:cxn modelId="{C388F6EC-220C-4F93-B55E-BD0EDFA89B47}" srcId="{B5318BA9-877A-4AB6-A7BE-04574B39BA0F}" destId="{AAEBF28E-E68C-40F2-A5C2-95B89165B3E0}" srcOrd="2" destOrd="0" parTransId="{B53025FD-83C4-4FE6-9A32-93843F4052C7}" sibTransId="{1E1506EE-108D-4B6F-B67D-B523BADD4B3B}"/>
    <dgm:cxn modelId="{D79AA0EE-0280-45EA-8CC9-84AAE023F633}" srcId="{B5318BA9-877A-4AB6-A7BE-04574B39BA0F}" destId="{0F5C4683-F557-419A-BE52-6D89EE72CB22}" srcOrd="8" destOrd="0" parTransId="{7502486B-0651-4E67-9E2A-9B668D348610}" sibTransId="{02EABAF6-E580-4500-9D93-F8AA67AA6EE0}"/>
    <dgm:cxn modelId="{6F8715F2-DE1C-485E-B795-C2236BC29E9A}" srcId="{B5318BA9-877A-4AB6-A7BE-04574B39BA0F}" destId="{0EC20D2E-7277-42C1-BF4E-8256E8092DB4}" srcOrd="1" destOrd="0" parTransId="{18C4E7E4-A369-4C4C-90B3-397A5C95280F}" sibTransId="{BA1FAF10-A608-4A65-93C4-A6881792166B}"/>
    <dgm:cxn modelId="{0C0B52F4-2AEC-44FC-B250-FC22AD6E9013}" type="presOf" srcId="{3210C587-A79F-4B14-85C0-32020EE9A571}" destId="{C94812E5-B9A1-4344-B3ED-CD69F32BB43D}" srcOrd="0" destOrd="0" presId="urn:microsoft.com/office/officeart/2005/8/layout/radial4"/>
    <dgm:cxn modelId="{48D622FF-F384-40A4-9397-6B8918478940}" srcId="{B5318BA9-877A-4AB6-A7BE-04574B39BA0F}" destId="{D06A264B-9208-4214-AAF9-6F9064A126A3}" srcOrd="5" destOrd="0" parTransId="{297F66E7-0C17-4EA9-A3FC-C5B12B87FA8E}" sibTransId="{6A39603D-89D0-4383-B580-1F73BB5477D8}"/>
    <dgm:cxn modelId="{B5F85FA6-AF45-486C-BBAD-BEAD4FBC5F11}" type="presParOf" srcId="{EB32B2A6-3B76-4255-8274-67628DF2ED06}" destId="{AD18DC50-75A1-46FB-89E5-83CC46DBDA36}" srcOrd="0" destOrd="0" presId="urn:microsoft.com/office/officeart/2005/8/layout/radial4"/>
    <dgm:cxn modelId="{76B61D35-7CF8-4F58-A8EB-D64899987DB1}" type="presParOf" srcId="{EB32B2A6-3B76-4255-8274-67628DF2ED06}" destId="{F282B21C-4B3D-4C9F-90C9-A6CF3B131D07}" srcOrd="1" destOrd="0" presId="urn:microsoft.com/office/officeart/2005/8/layout/radial4"/>
    <dgm:cxn modelId="{04DB451D-755F-46E6-AF3B-389FBDE55357}" type="presParOf" srcId="{EB32B2A6-3B76-4255-8274-67628DF2ED06}" destId="{C94812E5-B9A1-4344-B3ED-CD69F32BB43D}" srcOrd="2" destOrd="0" presId="urn:microsoft.com/office/officeart/2005/8/layout/radial4"/>
    <dgm:cxn modelId="{EA2AABDE-176E-438B-84FE-19F321805543}" type="presParOf" srcId="{EB32B2A6-3B76-4255-8274-67628DF2ED06}" destId="{C89A4ADA-747D-434D-8690-4D2CDC9A6637}" srcOrd="3" destOrd="0" presId="urn:microsoft.com/office/officeart/2005/8/layout/radial4"/>
    <dgm:cxn modelId="{D20742BB-4C2C-4F22-AEA0-0CDCE6175EB5}" type="presParOf" srcId="{EB32B2A6-3B76-4255-8274-67628DF2ED06}" destId="{7873E597-61BB-4EC0-BE5B-0D6F1ED2CE00}" srcOrd="4" destOrd="0" presId="urn:microsoft.com/office/officeart/2005/8/layout/radial4"/>
    <dgm:cxn modelId="{257C0B68-D811-4621-8206-2EAD99036F3D}" type="presParOf" srcId="{EB32B2A6-3B76-4255-8274-67628DF2ED06}" destId="{887A2A99-3570-4CCD-9AC8-C53B162D27EE}" srcOrd="5" destOrd="0" presId="urn:microsoft.com/office/officeart/2005/8/layout/radial4"/>
    <dgm:cxn modelId="{5A8F3C5B-4D50-4C6B-93FF-0AB269F34148}" type="presParOf" srcId="{EB32B2A6-3B76-4255-8274-67628DF2ED06}" destId="{B223371E-5706-4A91-861A-41710CB5C177}" srcOrd="6" destOrd="0" presId="urn:microsoft.com/office/officeart/2005/8/layout/radial4"/>
    <dgm:cxn modelId="{B9383061-42C7-4B25-AE01-A4F1B22FF2E1}" type="presParOf" srcId="{EB32B2A6-3B76-4255-8274-67628DF2ED06}" destId="{45235E6A-162B-4D67-89DC-ED6B5BFF87F1}" srcOrd="7" destOrd="0" presId="urn:microsoft.com/office/officeart/2005/8/layout/radial4"/>
    <dgm:cxn modelId="{0C93BFF7-4974-4C5C-B2C1-AE390F41D07A}" type="presParOf" srcId="{EB32B2A6-3B76-4255-8274-67628DF2ED06}" destId="{FDFE4376-826C-411E-B80A-6224117C7E55}" srcOrd="8" destOrd="0" presId="urn:microsoft.com/office/officeart/2005/8/layout/radial4"/>
    <dgm:cxn modelId="{D7A2631D-1B9B-41C7-8117-881DAE2CC846}" type="presParOf" srcId="{EB32B2A6-3B76-4255-8274-67628DF2ED06}" destId="{717C5A52-0FF9-442A-8F52-045EB98E0F8E}" srcOrd="9" destOrd="0" presId="urn:microsoft.com/office/officeart/2005/8/layout/radial4"/>
    <dgm:cxn modelId="{093E5E43-40DB-488D-8CEF-0AE2F051268D}" type="presParOf" srcId="{EB32B2A6-3B76-4255-8274-67628DF2ED06}" destId="{2047D292-D952-4ABF-99D8-81C05D897DC8}" srcOrd="10" destOrd="0" presId="urn:microsoft.com/office/officeart/2005/8/layout/radial4"/>
    <dgm:cxn modelId="{C301F4F4-8A79-4111-9199-A14AA909B2CD}" type="presParOf" srcId="{EB32B2A6-3B76-4255-8274-67628DF2ED06}" destId="{87386A5E-B447-4A55-9884-0D1D7331E870}" srcOrd="11" destOrd="0" presId="urn:microsoft.com/office/officeart/2005/8/layout/radial4"/>
    <dgm:cxn modelId="{B5EB2309-63BB-4D48-8496-65EEB1B8352E}" type="presParOf" srcId="{EB32B2A6-3B76-4255-8274-67628DF2ED06}" destId="{EEB32633-99E0-4642-8C2A-6F4940C655AE}" srcOrd="12" destOrd="0" presId="urn:microsoft.com/office/officeart/2005/8/layout/radial4"/>
    <dgm:cxn modelId="{EF665AE1-078E-4CDE-8A12-C6642DB8602E}" type="presParOf" srcId="{EB32B2A6-3B76-4255-8274-67628DF2ED06}" destId="{D3C5E3CA-DE54-42CC-A22C-09D13ACA9D86}" srcOrd="13" destOrd="0" presId="urn:microsoft.com/office/officeart/2005/8/layout/radial4"/>
    <dgm:cxn modelId="{BE019CED-0FCA-4511-81FA-4C595C1036E1}" type="presParOf" srcId="{EB32B2A6-3B76-4255-8274-67628DF2ED06}" destId="{7089AEB6-E33E-4188-8A1A-6F5034995673}" srcOrd="14" destOrd="0" presId="urn:microsoft.com/office/officeart/2005/8/layout/radial4"/>
    <dgm:cxn modelId="{0A0D4168-8CA1-4DFC-801B-355BFC1E1ACF}" type="presParOf" srcId="{EB32B2A6-3B76-4255-8274-67628DF2ED06}" destId="{7E6E5B82-E01E-4151-BBE8-9E095D654786}" srcOrd="15" destOrd="0" presId="urn:microsoft.com/office/officeart/2005/8/layout/radial4"/>
    <dgm:cxn modelId="{EF7F6081-994A-4FB0-B59C-EF3C52F6514D}" type="presParOf" srcId="{EB32B2A6-3B76-4255-8274-67628DF2ED06}" destId="{0F5B77F4-E9C0-45FC-B238-44ABCC335AC0}" srcOrd="16" destOrd="0" presId="urn:microsoft.com/office/officeart/2005/8/layout/radial4"/>
    <dgm:cxn modelId="{B45F2709-25D9-4AE1-BA5D-1BF5CBE1FB8F}" type="presParOf" srcId="{EB32B2A6-3B76-4255-8274-67628DF2ED06}" destId="{DA17322E-A44E-4D6D-B280-6B429A492CC6}" srcOrd="17" destOrd="0" presId="urn:microsoft.com/office/officeart/2005/8/layout/radial4"/>
    <dgm:cxn modelId="{DEEA5619-84D6-4A39-A2D4-14691905DBC8}" type="presParOf" srcId="{EB32B2A6-3B76-4255-8274-67628DF2ED06}" destId="{D2908387-9B1D-4BCB-9DBA-F2F027219340}" srcOrd="18" destOrd="0" presId="urn:microsoft.com/office/officeart/2005/8/layout/radial4"/>
    <dgm:cxn modelId="{E85697C0-C0BC-461C-95BB-ED05C381850B}" type="presParOf" srcId="{EB32B2A6-3B76-4255-8274-67628DF2ED06}" destId="{E22A52BD-09F5-4E45-8BA4-EE7D46E95000}" srcOrd="19" destOrd="0" presId="urn:microsoft.com/office/officeart/2005/8/layout/radial4"/>
    <dgm:cxn modelId="{48A330CC-1513-41C5-AFF0-5759918FA387}" type="presParOf" srcId="{EB32B2A6-3B76-4255-8274-67628DF2ED06}" destId="{97490AAC-35FE-4A3B-A95B-A4690D164742}" srcOrd="20" destOrd="0" presId="urn:microsoft.com/office/officeart/2005/8/layout/radial4"/>
    <dgm:cxn modelId="{00AF3927-65F6-4A89-9A3C-BF1EDEC89BC2}" type="presParOf" srcId="{EB32B2A6-3B76-4255-8274-67628DF2ED06}" destId="{727BC296-7D25-473C-A9BF-3382AF63A2C0}" srcOrd="21" destOrd="0" presId="urn:microsoft.com/office/officeart/2005/8/layout/radial4"/>
    <dgm:cxn modelId="{AA3F3AD1-6AB9-43E8-BFCC-5A81BE0CB25F}" type="presParOf" srcId="{EB32B2A6-3B76-4255-8274-67628DF2ED06}" destId="{093D4842-ACF8-42B0-B4BC-0DDE2176CB9E}" srcOrd="2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r>
            <a:rPr lang="fi-FI" sz="1100" dirty="0"/>
            <a:t>Kouluterveyden-huollon 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endParaRPr lang="fi-FI" sz="1100" dirty="0"/>
        </a:p>
        <a:p>
          <a:r>
            <a:rPr lang="fi-FI" sz="1100" dirty="0"/>
            <a:t>Opiskeluhuollon kuraattoripalvelut</a:t>
          </a:r>
        </a:p>
        <a:p>
          <a:endParaRPr lang="fi-FI" sz="1200" dirty="0"/>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l"/>
          <a:r>
            <a:rPr lang="fi-FI" sz="1100" dirty="0"/>
            <a:t>Monialainen</a:t>
          </a:r>
        </a:p>
        <a:p>
          <a:pPr algn="l"/>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pt>
    <dgm:pt modelId="{28DB5135-CA8D-433C-BB99-65A57633BBB6}" type="pres">
      <dgm:prSet presAssocID="{035525F6-6779-4B3B-B72C-B2ADE6C0CD94}" presName="quadrant2" presStyleLbl="node1" presStyleIdx="1" presStyleCnt="4">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5525F6-6779-4B3B-B72C-B2ADE6C0CD94}"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fi-FI"/>
        </a:p>
      </dgm:t>
    </dgm:pt>
    <dgm:pt modelId="{60F0E46A-983E-4CAD-B06B-E50932661E70}">
      <dgm:prSet phldrT="[Teksti]" custT="1"/>
      <dgm:spPr/>
      <dgm:t>
        <a:bodyPr/>
        <a:lstStyle/>
        <a:p>
          <a:pPr algn="ctr"/>
          <a:endParaRPr lang="fi-FI" sz="1000" dirty="0"/>
        </a:p>
        <a:p>
          <a:pPr algn="ctr"/>
          <a:r>
            <a:rPr lang="fi-FI" sz="1100" dirty="0"/>
            <a:t>Kouluterveyden-</a:t>
          </a:r>
        </a:p>
        <a:p>
          <a:pPr algn="ctr"/>
          <a:r>
            <a:rPr lang="fi-FI" sz="1100" dirty="0"/>
            <a:t>huollonpalvelut</a:t>
          </a:r>
        </a:p>
      </dgm:t>
    </dgm:pt>
    <dgm:pt modelId="{0D130468-D3A1-4223-AEE4-3DA5AD459C8F}" type="parTrans" cxnId="{542611F1-FC7E-439C-B94D-88E353744D0E}">
      <dgm:prSet/>
      <dgm:spPr/>
      <dgm:t>
        <a:bodyPr/>
        <a:lstStyle/>
        <a:p>
          <a:endParaRPr lang="fi-FI"/>
        </a:p>
      </dgm:t>
    </dgm:pt>
    <dgm:pt modelId="{EE9C74B6-5DFD-4237-943F-2C8250D673B3}" type="sibTrans" cxnId="{542611F1-FC7E-439C-B94D-88E353744D0E}">
      <dgm:prSet/>
      <dgm:spPr/>
      <dgm:t>
        <a:bodyPr/>
        <a:lstStyle/>
        <a:p>
          <a:endParaRPr lang="fi-FI"/>
        </a:p>
      </dgm:t>
    </dgm:pt>
    <dgm:pt modelId="{F91AD750-D86A-4ADB-AD66-AAFC4B53BE66}">
      <dgm:prSet phldrT="[Teksti]" custT="1"/>
      <dgm:spPr/>
      <dgm:t>
        <a:bodyPr/>
        <a:lstStyle/>
        <a:p>
          <a:pPr algn="ctr"/>
          <a:endParaRPr lang="fi-FI" sz="1100" dirty="0"/>
        </a:p>
        <a:p>
          <a:pPr algn="ctr"/>
          <a:r>
            <a:rPr lang="fi-FI" sz="1000" dirty="0"/>
            <a:t>Opiskeluhuollon kuraattoripalvelut</a:t>
          </a:r>
        </a:p>
      </dgm:t>
    </dgm:pt>
    <dgm:pt modelId="{103B63FE-DFE4-41C0-9F5A-0178EAC9334F}" type="parTrans" cxnId="{8CD81647-D6F4-472A-962F-FF885A8A06B3}">
      <dgm:prSet/>
      <dgm:spPr/>
      <dgm:t>
        <a:bodyPr/>
        <a:lstStyle/>
        <a:p>
          <a:endParaRPr lang="fi-FI"/>
        </a:p>
      </dgm:t>
    </dgm:pt>
    <dgm:pt modelId="{2BBE3316-E477-4172-9D3F-9692617DDFC0}" type="sibTrans" cxnId="{8CD81647-D6F4-472A-962F-FF885A8A06B3}">
      <dgm:prSet/>
      <dgm:spPr/>
      <dgm:t>
        <a:bodyPr/>
        <a:lstStyle/>
        <a:p>
          <a:endParaRPr lang="fi-FI"/>
        </a:p>
      </dgm:t>
    </dgm:pt>
    <dgm:pt modelId="{52EF4CB3-6F0E-4230-8ABA-F853A6A533EA}">
      <dgm:prSet phldrT="[Teksti]" custT="1"/>
      <dgm:spPr/>
      <dgm:t>
        <a:bodyPr/>
        <a:lstStyle/>
        <a:p>
          <a:pPr algn="ctr"/>
          <a:r>
            <a:rPr lang="fi-FI" sz="1100" dirty="0"/>
            <a:t>Monialainen</a:t>
          </a:r>
        </a:p>
        <a:p>
          <a:pPr algn="ctr"/>
          <a:r>
            <a:rPr lang="fi-FI" sz="1100" dirty="0"/>
            <a:t>asiantuntijaryhmä</a:t>
          </a:r>
        </a:p>
      </dgm:t>
    </dgm:pt>
    <dgm:pt modelId="{679FA1EB-4FB0-4984-B4A7-AEA9065C670F}" type="parTrans" cxnId="{918D4E07-F567-41FD-80C0-D8AABA2E0B8E}">
      <dgm:prSet/>
      <dgm:spPr/>
      <dgm:t>
        <a:bodyPr/>
        <a:lstStyle/>
        <a:p>
          <a:endParaRPr lang="fi-FI"/>
        </a:p>
      </dgm:t>
    </dgm:pt>
    <dgm:pt modelId="{FE64EB4E-5F89-4D0A-B9CD-6D9EE94A8EDF}" type="sibTrans" cxnId="{918D4E07-F567-41FD-80C0-D8AABA2E0B8E}">
      <dgm:prSet/>
      <dgm:spPr/>
      <dgm:t>
        <a:bodyPr/>
        <a:lstStyle/>
        <a:p>
          <a:endParaRPr lang="fi-FI"/>
        </a:p>
      </dgm:t>
    </dgm:pt>
    <dgm:pt modelId="{C8519DFB-EA38-459D-80AF-E6C0F476C886}">
      <dgm:prSet phldrT="[Teksti]" custT="1"/>
      <dgm:spPr/>
      <dgm:t>
        <a:bodyPr/>
        <a:lstStyle/>
        <a:p>
          <a:pPr algn="ctr"/>
          <a:r>
            <a:rPr lang="fi-FI" sz="1100" dirty="0"/>
            <a:t>Opiskeluhuollon psykologipalvelut</a:t>
          </a:r>
        </a:p>
      </dgm:t>
    </dgm:pt>
    <dgm:pt modelId="{226B0A25-70E8-41E1-9DF2-D5045C7B6E29}" type="parTrans" cxnId="{CBBC7D99-4C18-4155-A063-7A27FA6D9474}">
      <dgm:prSet/>
      <dgm:spPr/>
      <dgm:t>
        <a:bodyPr/>
        <a:lstStyle/>
        <a:p>
          <a:endParaRPr lang="fi-FI"/>
        </a:p>
      </dgm:t>
    </dgm:pt>
    <dgm:pt modelId="{EB8E7B89-5A14-4D1D-B86B-8A9C4D7A0876}" type="sibTrans" cxnId="{CBBC7D99-4C18-4155-A063-7A27FA6D9474}">
      <dgm:prSet/>
      <dgm:spPr/>
      <dgm:t>
        <a:bodyPr/>
        <a:lstStyle/>
        <a:p>
          <a:endParaRPr lang="fi-FI"/>
        </a:p>
      </dgm:t>
    </dgm:pt>
    <dgm:pt modelId="{7A14FC22-7A1C-45E8-8F4B-7D45FC3F2A25}" type="pres">
      <dgm:prSet presAssocID="{035525F6-6779-4B3B-B72C-B2ADE6C0CD94}" presName="cycleMatrixDiagram" presStyleCnt="0">
        <dgm:presLayoutVars>
          <dgm:chMax val="1"/>
          <dgm:dir/>
          <dgm:animLvl val="lvl"/>
          <dgm:resizeHandles val="exact"/>
        </dgm:presLayoutVars>
      </dgm:prSet>
      <dgm:spPr/>
    </dgm:pt>
    <dgm:pt modelId="{2F721491-ECC4-4C97-AEF7-DA9A1C9A2D85}" type="pres">
      <dgm:prSet presAssocID="{035525F6-6779-4B3B-B72C-B2ADE6C0CD94}" presName="children" presStyleCnt="0"/>
      <dgm:spPr/>
    </dgm:pt>
    <dgm:pt modelId="{EBDCFF32-C05C-41AA-9A8B-929FBB88AEEF}" type="pres">
      <dgm:prSet presAssocID="{035525F6-6779-4B3B-B72C-B2ADE6C0CD94}" presName="childPlaceholder" presStyleCnt="0"/>
      <dgm:spPr/>
    </dgm:pt>
    <dgm:pt modelId="{01C79FD6-14C3-4858-A8F8-E45109961B9C}" type="pres">
      <dgm:prSet presAssocID="{035525F6-6779-4B3B-B72C-B2ADE6C0CD94}" presName="circle" presStyleCnt="0"/>
      <dgm:spPr/>
    </dgm:pt>
    <dgm:pt modelId="{D907B12D-2090-422F-A29F-92CA7CE8BFCB}" type="pres">
      <dgm:prSet presAssocID="{035525F6-6779-4B3B-B72C-B2ADE6C0CD94}" presName="quadrant1" presStyleLbl="node1" presStyleIdx="0" presStyleCnt="4">
        <dgm:presLayoutVars>
          <dgm:chMax val="1"/>
          <dgm:bulletEnabled val="1"/>
        </dgm:presLayoutVars>
      </dgm:prSet>
      <dgm:spPr/>
    </dgm:pt>
    <dgm:pt modelId="{28DB5135-CA8D-433C-BB99-65A57633BBB6}" type="pres">
      <dgm:prSet presAssocID="{035525F6-6779-4B3B-B72C-B2ADE6C0CD94}" presName="quadrant2" presStyleLbl="node1" presStyleIdx="1" presStyleCnt="4">
        <dgm:presLayoutVars>
          <dgm:chMax val="1"/>
          <dgm:bulletEnabled val="1"/>
        </dgm:presLayoutVars>
      </dgm:prSet>
      <dgm:spPr/>
    </dgm:pt>
    <dgm:pt modelId="{006328D2-75D7-41CB-B132-CC0C970B390F}" type="pres">
      <dgm:prSet presAssocID="{035525F6-6779-4B3B-B72C-B2ADE6C0CD94}" presName="quadrant3" presStyleLbl="node1" presStyleIdx="2" presStyleCnt="4" custLinFactNeighborX="1419" custLinFactNeighborY="710">
        <dgm:presLayoutVars>
          <dgm:chMax val="1"/>
          <dgm:bulletEnabled val="1"/>
        </dgm:presLayoutVars>
      </dgm:prSet>
      <dgm:spPr/>
    </dgm:pt>
    <dgm:pt modelId="{7F643E75-8BB7-45E5-8C1E-D9AC74BD37BB}" type="pres">
      <dgm:prSet presAssocID="{035525F6-6779-4B3B-B72C-B2ADE6C0CD94}" presName="quadrant4" presStyleLbl="node1" presStyleIdx="3" presStyleCnt="4" custScaleX="101729">
        <dgm:presLayoutVars>
          <dgm:chMax val="1"/>
          <dgm:bulletEnabled val="1"/>
        </dgm:presLayoutVars>
      </dgm:prSet>
      <dgm:spPr/>
    </dgm:pt>
    <dgm:pt modelId="{28D36EFD-576C-4101-9596-B4371D1D659C}" type="pres">
      <dgm:prSet presAssocID="{035525F6-6779-4B3B-B72C-B2ADE6C0CD94}" presName="quadrantPlaceholder" presStyleCnt="0"/>
      <dgm:spPr/>
    </dgm:pt>
    <dgm:pt modelId="{D632DB73-34F2-4848-A915-7BF5F1925A91}" type="pres">
      <dgm:prSet presAssocID="{035525F6-6779-4B3B-B72C-B2ADE6C0CD94}" presName="center1" presStyleLbl="fgShp" presStyleIdx="0" presStyleCnt="2" custFlipVert="1" custFlipHor="1" custScaleX="7818" custScaleY="34879"/>
      <dgm:spPr/>
    </dgm:pt>
    <dgm:pt modelId="{52C4C285-AAD4-488D-92E0-A7939DDC6DED}" type="pres">
      <dgm:prSet presAssocID="{035525F6-6779-4B3B-B72C-B2ADE6C0CD94}" presName="center2" presStyleLbl="fgShp" presStyleIdx="1" presStyleCnt="2" custFlipVert="1" custFlipHor="1" custScaleX="7818" custScaleY="21996"/>
      <dgm:spPr/>
    </dgm:pt>
  </dgm:ptLst>
  <dgm:cxnLst>
    <dgm:cxn modelId="{918D4E07-F567-41FD-80C0-D8AABA2E0B8E}" srcId="{035525F6-6779-4B3B-B72C-B2ADE6C0CD94}" destId="{52EF4CB3-6F0E-4230-8ABA-F853A6A533EA}" srcOrd="2" destOrd="0" parTransId="{679FA1EB-4FB0-4984-B4A7-AEA9065C670F}" sibTransId="{FE64EB4E-5F89-4D0A-B9CD-6D9EE94A8EDF}"/>
    <dgm:cxn modelId="{8C00092C-33D2-4535-9F75-405001549A38}" type="presOf" srcId="{52EF4CB3-6F0E-4230-8ABA-F853A6A533EA}" destId="{006328D2-75D7-41CB-B132-CC0C970B390F}" srcOrd="0" destOrd="0" presId="urn:microsoft.com/office/officeart/2005/8/layout/cycle4"/>
    <dgm:cxn modelId="{F57DC93F-15D0-4744-9022-0145F945E418}" type="presOf" srcId="{F91AD750-D86A-4ADB-AD66-AAFC4B53BE66}" destId="{28DB5135-CA8D-433C-BB99-65A57633BBB6}" srcOrd="0" destOrd="0" presId="urn:microsoft.com/office/officeart/2005/8/layout/cycle4"/>
    <dgm:cxn modelId="{8CD81647-D6F4-472A-962F-FF885A8A06B3}" srcId="{035525F6-6779-4B3B-B72C-B2ADE6C0CD94}" destId="{F91AD750-D86A-4ADB-AD66-AAFC4B53BE66}" srcOrd="1" destOrd="0" parTransId="{103B63FE-DFE4-41C0-9F5A-0178EAC9334F}" sibTransId="{2BBE3316-E477-4172-9D3F-9692617DDFC0}"/>
    <dgm:cxn modelId="{ABAF867B-54D7-48DF-A54B-C391FEAE9599}" type="presOf" srcId="{C8519DFB-EA38-459D-80AF-E6C0F476C886}" destId="{7F643E75-8BB7-45E5-8C1E-D9AC74BD37BB}" srcOrd="0" destOrd="0" presId="urn:microsoft.com/office/officeart/2005/8/layout/cycle4"/>
    <dgm:cxn modelId="{44212F83-E968-4782-89CF-9C83C276A64F}" type="presOf" srcId="{035525F6-6779-4B3B-B72C-B2ADE6C0CD94}" destId="{7A14FC22-7A1C-45E8-8F4B-7D45FC3F2A25}" srcOrd="0" destOrd="0" presId="urn:microsoft.com/office/officeart/2005/8/layout/cycle4"/>
    <dgm:cxn modelId="{CBBC7D99-4C18-4155-A063-7A27FA6D9474}" srcId="{035525F6-6779-4B3B-B72C-B2ADE6C0CD94}" destId="{C8519DFB-EA38-459D-80AF-E6C0F476C886}" srcOrd="3" destOrd="0" parTransId="{226B0A25-70E8-41E1-9DF2-D5045C7B6E29}" sibTransId="{EB8E7B89-5A14-4D1D-B86B-8A9C4D7A0876}"/>
    <dgm:cxn modelId="{8FDF6BD2-56D5-499D-9181-864AB500BC76}" type="presOf" srcId="{60F0E46A-983E-4CAD-B06B-E50932661E70}" destId="{D907B12D-2090-422F-A29F-92CA7CE8BFCB}" srcOrd="0" destOrd="0" presId="urn:microsoft.com/office/officeart/2005/8/layout/cycle4"/>
    <dgm:cxn modelId="{542611F1-FC7E-439C-B94D-88E353744D0E}" srcId="{035525F6-6779-4B3B-B72C-B2ADE6C0CD94}" destId="{60F0E46A-983E-4CAD-B06B-E50932661E70}" srcOrd="0" destOrd="0" parTransId="{0D130468-D3A1-4223-AEE4-3DA5AD459C8F}" sibTransId="{EE9C74B6-5DFD-4237-943F-2C8250D673B3}"/>
    <dgm:cxn modelId="{E14BA128-F51F-4FB8-BC5E-5B7F64413E03}" type="presParOf" srcId="{7A14FC22-7A1C-45E8-8F4B-7D45FC3F2A25}" destId="{2F721491-ECC4-4C97-AEF7-DA9A1C9A2D85}" srcOrd="0" destOrd="0" presId="urn:microsoft.com/office/officeart/2005/8/layout/cycle4"/>
    <dgm:cxn modelId="{BE436DEC-2C9A-4B6C-94F9-39D7FF50C30D}" type="presParOf" srcId="{2F721491-ECC4-4C97-AEF7-DA9A1C9A2D85}" destId="{EBDCFF32-C05C-41AA-9A8B-929FBB88AEEF}" srcOrd="0" destOrd="0" presId="urn:microsoft.com/office/officeart/2005/8/layout/cycle4"/>
    <dgm:cxn modelId="{1383D7BA-1094-42E5-AE78-CF01BAE0AAF6}" type="presParOf" srcId="{7A14FC22-7A1C-45E8-8F4B-7D45FC3F2A25}" destId="{01C79FD6-14C3-4858-A8F8-E45109961B9C}" srcOrd="1" destOrd="0" presId="urn:microsoft.com/office/officeart/2005/8/layout/cycle4"/>
    <dgm:cxn modelId="{4476557D-6441-4495-B63B-E1A4B8770CD2}" type="presParOf" srcId="{01C79FD6-14C3-4858-A8F8-E45109961B9C}" destId="{D907B12D-2090-422F-A29F-92CA7CE8BFCB}" srcOrd="0" destOrd="0" presId="urn:microsoft.com/office/officeart/2005/8/layout/cycle4"/>
    <dgm:cxn modelId="{7A457DFF-5C29-4525-97A4-D5F28BCD49D9}" type="presParOf" srcId="{01C79FD6-14C3-4858-A8F8-E45109961B9C}" destId="{28DB5135-CA8D-433C-BB99-65A57633BBB6}" srcOrd="1" destOrd="0" presId="urn:microsoft.com/office/officeart/2005/8/layout/cycle4"/>
    <dgm:cxn modelId="{6333E6C5-4A06-47A6-8B28-808542716A0B}" type="presParOf" srcId="{01C79FD6-14C3-4858-A8F8-E45109961B9C}" destId="{006328D2-75D7-41CB-B132-CC0C970B390F}" srcOrd="2" destOrd="0" presId="urn:microsoft.com/office/officeart/2005/8/layout/cycle4"/>
    <dgm:cxn modelId="{F8C3301B-C61F-437A-8A76-0B96A5A6108E}" type="presParOf" srcId="{01C79FD6-14C3-4858-A8F8-E45109961B9C}" destId="{7F643E75-8BB7-45E5-8C1E-D9AC74BD37BB}" srcOrd="3" destOrd="0" presId="urn:microsoft.com/office/officeart/2005/8/layout/cycle4"/>
    <dgm:cxn modelId="{98588BAA-1B03-458D-B5EF-ACBDA38DD951}" type="presParOf" srcId="{01C79FD6-14C3-4858-A8F8-E45109961B9C}" destId="{28D36EFD-576C-4101-9596-B4371D1D659C}" srcOrd="4" destOrd="0" presId="urn:microsoft.com/office/officeart/2005/8/layout/cycle4"/>
    <dgm:cxn modelId="{1A4D5D9A-ACA4-4703-ADC9-B76D86B02785}" type="presParOf" srcId="{7A14FC22-7A1C-45E8-8F4B-7D45FC3F2A25}" destId="{D632DB73-34F2-4848-A915-7BF5F1925A91}" srcOrd="2" destOrd="0" presId="urn:microsoft.com/office/officeart/2005/8/layout/cycle4"/>
    <dgm:cxn modelId="{392375AB-0577-4075-BC40-F2C0169F509F}" type="presParOf" srcId="{7A14FC22-7A1C-45E8-8F4B-7D45FC3F2A25}" destId="{52C4C285-AAD4-488D-92E0-A7939DDC6DE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32505E-7FAC-4327-8F65-A7D9B4AC0E27}" type="doc">
      <dgm:prSet loTypeId="urn:microsoft.com/office/officeart/2005/8/layout/chevron2" loCatId="process" qsTypeId="urn:microsoft.com/office/officeart/2005/8/quickstyle/simple4" qsCatId="simple" csTypeId="urn:microsoft.com/office/officeart/2005/8/colors/colorful2" csCatId="colorful" phldr="1"/>
      <dgm:spPr/>
      <dgm:t>
        <a:bodyPr/>
        <a:lstStyle/>
        <a:p>
          <a:endParaRPr lang="fi-FI"/>
        </a:p>
      </dgm:t>
    </dgm:pt>
    <dgm:pt modelId="{D7A08CAD-0E9A-44C2-B1B5-6ADC06AD77C8}">
      <dgm:prSet phldrT="[Teksti]" custT="1"/>
      <dgm:spPr/>
      <dgm:t>
        <a:bodyPr/>
        <a:lstStyle/>
        <a:p>
          <a:r>
            <a:rPr lang="fi-FI" sz="1000" dirty="0">
              <a:latin typeface="+mj-lt"/>
              <a:cs typeface="Times New Roman" panose="02020603050405020304" pitchFamily="18" charset="0"/>
            </a:rPr>
            <a:t>Huoli oppilaasta</a:t>
          </a:r>
        </a:p>
      </dgm:t>
    </dgm:pt>
    <dgm:pt modelId="{CB2FE4BD-A4C3-4CFF-B153-32CFFCECAA72}" type="parTrans" cxnId="{00F2CF02-887D-4934-8EF1-E5762EECAC6A}">
      <dgm:prSet/>
      <dgm:spPr/>
      <dgm:t>
        <a:bodyPr/>
        <a:lstStyle/>
        <a:p>
          <a:endParaRPr lang="fi-FI"/>
        </a:p>
      </dgm:t>
    </dgm:pt>
    <dgm:pt modelId="{14D9CF6D-90DD-49D8-81DF-8457F4DF8510}" type="sibTrans" cxnId="{00F2CF02-887D-4934-8EF1-E5762EECAC6A}">
      <dgm:prSet/>
      <dgm:spPr/>
      <dgm:t>
        <a:bodyPr/>
        <a:lstStyle/>
        <a:p>
          <a:endParaRPr lang="fi-FI"/>
        </a:p>
      </dgm:t>
    </dgm:pt>
    <dgm:pt modelId="{A8AE9025-AFA3-444C-A719-06F2C38DC790}">
      <dgm:prSet phldrT="[Teksti]" custT="1"/>
      <dgm:spPr/>
      <dgm:t>
        <a:bodyPr/>
        <a:lstStyle/>
        <a:p>
          <a:r>
            <a:rPr lang="fi-FI" sz="1000" dirty="0">
              <a:latin typeface="+mj-lt"/>
              <a:cs typeface="Times New Roman" panose="02020603050405020304" pitchFamily="18" charset="0"/>
            </a:rPr>
            <a:t>Työntekijä, jolla huoli herää,  ottaa huolen puheeksi oppilaan/ ja huoltajan kanssa. </a:t>
          </a:r>
        </a:p>
      </dgm:t>
    </dgm:pt>
    <dgm:pt modelId="{55BE8764-EB12-43A7-9E37-1696895135B3}" type="parTrans" cxnId="{6D0FF089-44D8-4818-9D28-613B33D4A2FA}">
      <dgm:prSet/>
      <dgm:spPr/>
      <dgm:t>
        <a:bodyPr/>
        <a:lstStyle/>
        <a:p>
          <a:endParaRPr lang="fi-FI"/>
        </a:p>
      </dgm:t>
    </dgm:pt>
    <dgm:pt modelId="{D4BC4471-242E-4894-A67A-C598BF83D1ED}" type="sibTrans" cxnId="{6D0FF089-44D8-4818-9D28-613B33D4A2FA}">
      <dgm:prSet/>
      <dgm:spPr/>
      <dgm:t>
        <a:bodyPr/>
        <a:lstStyle/>
        <a:p>
          <a:endParaRPr lang="fi-FI"/>
        </a:p>
      </dgm:t>
    </dgm:pt>
    <dgm:pt modelId="{E129BBF2-AC5D-470F-83EC-2C10347D834B}">
      <dgm:prSet phldrT="[Teksti]"/>
      <dgm:spPr/>
      <dgm:t>
        <a:bodyPr/>
        <a:lstStyle/>
        <a:p>
          <a:r>
            <a:rPr lang="fi-FI" dirty="0">
              <a:latin typeface="+mj-lt"/>
              <a:cs typeface="Times New Roman" panose="02020603050405020304" pitchFamily="18" charset="0"/>
            </a:rPr>
            <a:t>Asian käsittely ja päätökset</a:t>
          </a:r>
        </a:p>
      </dgm:t>
    </dgm:pt>
    <dgm:pt modelId="{8418A6C8-CEAA-47B0-8009-1993910ECFA9}" type="parTrans" cxnId="{E1047957-2859-43A4-A53B-DB82C257D4B9}">
      <dgm:prSet/>
      <dgm:spPr/>
      <dgm:t>
        <a:bodyPr/>
        <a:lstStyle/>
        <a:p>
          <a:endParaRPr lang="fi-FI"/>
        </a:p>
      </dgm:t>
    </dgm:pt>
    <dgm:pt modelId="{D9D19AB9-B659-4963-87EA-8E0ACD1758C2}" type="sibTrans" cxnId="{E1047957-2859-43A4-A53B-DB82C257D4B9}">
      <dgm:prSet/>
      <dgm:spPr/>
      <dgm:t>
        <a:bodyPr/>
        <a:lstStyle/>
        <a:p>
          <a:endParaRPr lang="fi-FI"/>
        </a:p>
      </dgm:t>
    </dgm:pt>
    <dgm:pt modelId="{F466A571-359A-424F-A60D-E1B659CADBE1}">
      <dgm:prSet phldrT="[Teksti]" custT="1"/>
      <dgm:spPr/>
      <dgm:t>
        <a:bodyPr/>
        <a:lstStyle/>
        <a:p>
          <a:r>
            <a:rPr lang="fi-FI" sz="900" dirty="0">
              <a:latin typeface="+mj-lt"/>
              <a:cs typeface="Times New Roman" panose="02020603050405020304" pitchFamily="18" charset="0"/>
            </a:rPr>
            <a:t> </a:t>
          </a:r>
          <a:r>
            <a:rPr lang="fi-FI" sz="1000" dirty="0">
              <a:latin typeface="+mj-lt"/>
              <a:cs typeface="Times New Roman" panose="02020603050405020304" pitchFamily="18" charset="0"/>
            </a:rPr>
            <a:t>Monialaisen asiantuntijaryhmän tapaamisessa oppilas/huoltajat allekirjoittavat suostumuslomakkeen asian käsittelyyn</a:t>
          </a:r>
        </a:p>
      </dgm:t>
    </dgm:pt>
    <dgm:pt modelId="{0DC194F3-43C4-4CC0-8F47-12173D7C2AAC}" type="parTrans" cxnId="{576655A0-85CE-44B4-A070-AAFB96BEF827}">
      <dgm:prSet/>
      <dgm:spPr/>
      <dgm:t>
        <a:bodyPr/>
        <a:lstStyle/>
        <a:p>
          <a:endParaRPr lang="fi-FI"/>
        </a:p>
      </dgm:t>
    </dgm:pt>
    <dgm:pt modelId="{463D637E-DFF8-4846-80B0-E732693B511D}" type="sibTrans" cxnId="{576655A0-85CE-44B4-A070-AAFB96BEF827}">
      <dgm:prSet/>
      <dgm:spPr/>
      <dgm:t>
        <a:bodyPr/>
        <a:lstStyle/>
        <a:p>
          <a:endParaRPr lang="fi-FI"/>
        </a:p>
      </dgm:t>
    </dgm:pt>
    <dgm:pt modelId="{E07187A6-4003-4CA4-9343-153AAC146F0F}">
      <dgm:prSet phldrT="[Teksti]"/>
      <dgm:spPr/>
      <dgm:t>
        <a:bodyPr/>
        <a:lstStyle/>
        <a:p>
          <a:r>
            <a:rPr lang="fi-FI" dirty="0">
              <a:latin typeface="+mj-lt"/>
              <a:cs typeface="Times New Roman" panose="02020603050405020304" pitchFamily="18" charset="0"/>
            </a:rPr>
            <a:t>Seuranta ja arviointi</a:t>
          </a:r>
        </a:p>
      </dgm:t>
    </dgm:pt>
    <dgm:pt modelId="{ED529470-5BA5-4AC1-AF3A-A886D65A5794}" type="parTrans" cxnId="{CBF61A40-8735-4CEE-9B6D-D07DFC42F9A7}">
      <dgm:prSet/>
      <dgm:spPr/>
      <dgm:t>
        <a:bodyPr/>
        <a:lstStyle/>
        <a:p>
          <a:endParaRPr lang="fi-FI"/>
        </a:p>
      </dgm:t>
    </dgm:pt>
    <dgm:pt modelId="{7646DE67-FE71-45F9-AB38-D17FDFE4FD0C}" type="sibTrans" cxnId="{CBF61A40-8735-4CEE-9B6D-D07DFC42F9A7}">
      <dgm:prSet/>
      <dgm:spPr/>
      <dgm:t>
        <a:bodyPr/>
        <a:lstStyle/>
        <a:p>
          <a:endParaRPr lang="fi-FI"/>
        </a:p>
      </dgm:t>
    </dgm:pt>
    <dgm:pt modelId="{77AF8B9B-E34D-4414-B025-08C6B86568A6}">
      <dgm:prSet custT="1"/>
      <dgm:spPr/>
      <dgm:t>
        <a:bodyPr/>
        <a:lstStyle/>
        <a:p>
          <a:endParaRPr lang="fi-FI" sz="1000" dirty="0">
            <a:latin typeface="+mj-lt"/>
            <a:cs typeface="Times New Roman" panose="02020603050405020304" pitchFamily="18" charset="0"/>
          </a:endParaRPr>
        </a:p>
        <a:p>
          <a:r>
            <a:rPr lang="fi-FI" sz="900" dirty="0">
              <a:latin typeface="+mj-lt"/>
              <a:cs typeface="Times New Roman" panose="02020603050405020304" pitchFamily="18" charset="0"/>
            </a:rPr>
            <a:t>Asiantuntija-ryhmän koolle kutsuminen</a:t>
          </a:r>
        </a:p>
        <a:p>
          <a:endParaRPr lang="fi-FI" sz="900" dirty="0">
            <a:latin typeface="+mj-lt"/>
            <a:cs typeface="Times New Roman" panose="02020603050405020304" pitchFamily="18" charset="0"/>
          </a:endParaRPr>
        </a:p>
      </dgm:t>
    </dgm:pt>
    <dgm:pt modelId="{D5BA72D5-44CF-4FDF-9032-5091CB242207}" type="parTrans" cxnId="{A3E5B55A-CBB5-4BD4-8731-0D5AD227756E}">
      <dgm:prSet/>
      <dgm:spPr/>
      <dgm:t>
        <a:bodyPr/>
        <a:lstStyle/>
        <a:p>
          <a:endParaRPr lang="fi-FI"/>
        </a:p>
      </dgm:t>
    </dgm:pt>
    <dgm:pt modelId="{9C1B93BF-0BB3-4F31-94B5-747D5C3FDC22}" type="sibTrans" cxnId="{A3E5B55A-CBB5-4BD4-8731-0D5AD227756E}">
      <dgm:prSet/>
      <dgm:spPr/>
      <dgm:t>
        <a:bodyPr/>
        <a:lstStyle/>
        <a:p>
          <a:endParaRPr lang="fi-FI"/>
        </a:p>
      </dgm:t>
    </dgm:pt>
    <dgm:pt modelId="{830FCEC6-2DC2-405A-B037-13F6F7F8BB60}">
      <dgm:prSet phldrT="[Teksti]" custT="1"/>
      <dgm:spPr/>
      <dgm:t>
        <a:bodyPr/>
        <a:lstStyle/>
        <a:p>
          <a:r>
            <a:rPr lang="fi-FI" sz="1000" dirty="0">
              <a:latin typeface="+mj-lt"/>
              <a:cs typeface="Times New Roman" panose="02020603050405020304" pitchFamily="18" charset="0"/>
            </a:rPr>
            <a:t>Työntekijä konsultoi tarvittaessa oppilaan/huoltajan suostumuksella tai  nimettömänä toista työntekijää, jolle asia työtehtävien perusteella kuuluu  (opettaja, erityisopettaja, opinto-ohjaaja,  kuraattori, terveydenhoitaja, psykologi )</a:t>
          </a:r>
        </a:p>
      </dgm:t>
    </dgm:pt>
    <dgm:pt modelId="{6346262A-7FBD-47FC-AD9A-73512E7798F2}" type="parTrans" cxnId="{4286F89C-3A75-4076-8226-9E2EBB18ECC6}">
      <dgm:prSet/>
      <dgm:spPr/>
      <dgm:t>
        <a:bodyPr/>
        <a:lstStyle/>
        <a:p>
          <a:endParaRPr lang="fi-FI"/>
        </a:p>
      </dgm:t>
    </dgm:pt>
    <dgm:pt modelId="{A647882A-EA43-4E69-840A-D1F491962F52}" type="sibTrans" cxnId="{4286F89C-3A75-4076-8226-9E2EBB18ECC6}">
      <dgm:prSet/>
      <dgm:spPr/>
      <dgm:t>
        <a:bodyPr/>
        <a:lstStyle/>
        <a:p>
          <a:endParaRPr lang="fi-FI"/>
        </a:p>
      </dgm:t>
    </dgm:pt>
    <dgm:pt modelId="{914FAF60-2E4F-464A-9ECB-F8A416376133}">
      <dgm:prSet custT="1"/>
      <dgm:spPr/>
      <dgm:t>
        <a:bodyPr/>
        <a:lstStyle/>
        <a:p>
          <a:endParaRPr lang="fi-FI" sz="1000" dirty="0">
            <a:latin typeface="+mj-lt"/>
            <a:cs typeface="Times New Roman" panose="02020603050405020304" pitchFamily="18" charset="0"/>
          </a:endParaRPr>
        </a:p>
      </dgm:t>
    </dgm:pt>
    <dgm:pt modelId="{859AD2F4-214A-4FF3-AE02-7AEDB30F7F2C}" type="parTrans" cxnId="{1FE23DDE-8579-4F7F-91D8-8ED5B0A8C070}">
      <dgm:prSet/>
      <dgm:spPr/>
      <dgm:t>
        <a:bodyPr/>
        <a:lstStyle/>
        <a:p>
          <a:endParaRPr lang="fi-FI"/>
        </a:p>
      </dgm:t>
    </dgm:pt>
    <dgm:pt modelId="{9F5E486C-E6D5-4120-9B22-B5EA1A6F388F}" type="sibTrans" cxnId="{1FE23DDE-8579-4F7F-91D8-8ED5B0A8C070}">
      <dgm:prSet/>
      <dgm:spPr/>
      <dgm:t>
        <a:bodyPr/>
        <a:lstStyle/>
        <a:p>
          <a:endParaRPr lang="fi-FI"/>
        </a:p>
      </dgm:t>
    </dgm:pt>
    <dgm:pt modelId="{3104B56E-C6F9-4E07-AD2C-116C3CAC2DF4}">
      <dgm:prSet phldrT="[Teksti]" custT="1"/>
      <dgm:spPr/>
      <dgm:t>
        <a:bodyPr/>
        <a:lstStyle/>
        <a:p>
          <a:r>
            <a:rPr lang="fi-FI" sz="1000" dirty="0">
              <a:latin typeface="+mj-lt"/>
              <a:cs typeface="Times New Roman" panose="02020603050405020304" pitchFamily="18" charset="0"/>
            </a:rPr>
            <a:t> Tapaamisessa nimetään vastuuhenkilö, joka huolehtii opiskeluhuoltokertomuksen kirjaamisesta (muistio )</a:t>
          </a:r>
        </a:p>
      </dgm:t>
    </dgm:pt>
    <dgm:pt modelId="{7292E9F2-33AE-4324-B9E4-8034FE35F192}" type="parTrans" cxnId="{40EA4AE2-AFF9-4DD3-A5C4-5206EA6D3539}">
      <dgm:prSet/>
      <dgm:spPr/>
      <dgm:t>
        <a:bodyPr/>
        <a:lstStyle/>
        <a:p>
          <a:endParaRPr lang="fi-FI"/>
        </a:p>
      </dgm:t>
    </dgm:pt>
    <dgm:pt modelId="{8DCD8630-7F27-48FD-8C7B-DEC01191E063}" type="sibTrans" cxnId="{40EA4AE2-AFF9-4DD3-A5C4-5206EA6D3539}">
      <dgm:prSet/>
      <dgm:spPr/>
      <dgm:t>
        <a:bodyPr/>
        <a:lstStyle/>
        <a:p>
          <a:endParaRPr lang="fi-FI"/>
        </a:p>
      </dgm:t>
    </dgm:pt>
    <dgm:pt modelId="{8C0F1495-91B9-4C2C-A929-67D978392A2E}">
      <dgm:prSet phldrT="[Teksti]" custT="1"/>
      <dgm:spPr/>
      <dgm:t>
        <a:bodyPr/>
        <a:lstStyle/>
        <a:p>
          <a:r>
            <a:rPr lang="fi-FI" sz="1000" dirty="0">
              <a:latin typeface="+mj-lt"/>
              <a:cs typeface="Times New Roman" panose="02020603050405020304" pitchFamily="18" charset="0"/>
            </a:rPr>
            <a:t> Tapaamisessa sovitaan jatkotoimenpiteistä ja niiden vastuuhenkilöistä sekä mahdollisesta seurantatapaamisesta</a:t>
          </a:r>
        </a:p>
      </dgm:t>
    </dgm:pt>
    <dgm:pt modelId="{53D13B5B-7B4F-4CE0-A656-B8289DDC7050}" type="parTrans" cxnId="{9A79B5C0-17D7-4927-A4AE-7377E03D5146}">
      <dgm:prSet/>
      <dgm:spPr/>
      <dgm:t>
        <a:bodyPr/>
        <a:lstStyle/>
        <a:p>
          <a:endParaRPr lang="fi-FI"/>
        </a:p>
      </dgm:t>
    </dgm:pt>
    <dgm:pt modelId="{68F39974-FBAA-4C03-BE95-3B7409F8FDE1}" type="sibTrans" cxnId="{9A79B5C0-17D7-4927-A4AE-7377E03D5146}">
      <dgm:prSet/>
      <dgm:spPr/>
      <dgm:t>
        <a:bodyPr/>
        <a:lstStyle/>
        <a:p>
          <a:endParaRPr lang="fi-FI"/>
        </a:p>
      </dgm:t>
    </dgm:pt>
    <dgm:pt modelId="{21D22935-3205-41D3-9200-14CD048D90C3}">
      <dgm:prSet custT="1"/>
      <dgm:spPr/>
      <dgm:t>
        <a:bodyPr/>
        <a:lstStyle/>
        <a:p>
          <a:r>
            <a:rPr lang="fi-FI" sz="1000" dirty="0">
              <a:latin typeface="+mn-lt"/>
              <a:cs typeface="Times New Roman" panose="02020603050405020304" pitchFamily="18" charset="0"/>
            </a:rPr>
            <a:t>Arvioidaan sovittujen toimenpiteiden vaikuttavuutta</a:t>
          </a:r>
        </a:p>
      </dgm:t>
    </dgm:pt>
    <dgm:pt modelId="{6A093281-7254-4EA8-8B27-F7616AD8C320}" type="parTrans" cxnId="{1879B112-A9F5-402F-A323-BA0C39B62B3B}">
      <dgm:prSet/>
      <dgm:spPr/>
      <dgm:t>
        <a:bodyPr/>
        <a:lstStyle/>
        <a:p>
          <a:endParaRPr lang="fi-FI"/>
        </a:p>
      </dgm:t>
    </dgm:pt>
    <dgm:pt modelId="{D974658A-1219-4867-80DF-36992295D6D8}" type="sibTrans" cxnId="{1879B112-A9F5-402F-A323-BA0C39B62B3B}">
      <dgm:prSet/>
      <dgm:spPr/>
      <dgm:t>
        <a:bodyPr/>
        <a:lstStyle/>
        <a:p>
          <a:endParaRPr lang="fi-FI"/>
        </a:p>
      </dgm:t>
    </dgm:pt>
    <dgm:pt modelId="{2916C969-0801-4D72-86B8-6E23B0148C5D}">
      <dgm:prSet custT="1"/>
      <dgm:spPr/>
      <dgm:t>
        <a:bodyPr/>
        <a:lstStyle/>
        <a:p>
          <a:r>
            <a:rPr lang="fi-FI" sz="1000" dirty="0">
              <a:latin typeface="+mn-lt"/>
              <a:cs typeface="Times New Roman" panose="02020603050405020304" pitchFamily="18" charset="0"/>
            </a:rPr>
            <a:t>Tarvittaessa jatketaan huolta aiheuttaneen asian käsittelyä ja sovitaan jatkotoimista</a:t>
          </a:r>
        </a:p>
      </dgm:t>
    </dgm:pt>
    <dgm:pt modelId="{EC98BF8E-8951-4EA9-BCC2-12D471E6CE64}" type="parTrans" cxnId="{6620900B-A3F8-425F-92A9-6D61CF17A800}">
      <dgm:prSet/>
      <dgm:spPr/>
      <dgm:t>
        <a:bodyPr/>
        <a:lstStyle/>
        <a:p>
          <a:endParaRPr lang="fi-FI"/>
        </a:p>
      </dgm:t>
    </dgm:pt>
    <dgm:pt modelId="{97D7BA9D-F8FF-47A7-9735-51A839707F5B}" type="sibTrans" cxnId="{6620900B-A3F8-425F-92A9-6D61CF17A800}">
      <dgm:prSet/>
      <dgm:spPr/>
      <dgm:t>
        <a:bodyPr/>
        <a:lstStyle/>
        <a:p>
          <a:endParaRPr lang="fi-FI"/>
        </a:p>
      </dgm:t>
    </dgm:pt>
    <dgm:pt modelId="{426EE778-34D3-4889-94FD-356353438F57}">
      <dgm:prSet custT="1"/>
      <dgm:spPr/>
      <dgm:t>
        <a:bodyPr/>
        <a:lstStyle/>
        <a:p>
          <a:r>
            <a:rPr lang="fi-FI" sz="1000" dirty="0">
              <a:latin typeface="+mj-lt"/>
              <a:cs typeface="Times New Roman" panose="02020603050405020304" pitchFamily="18" charset="0"/>
            </a:rPr>
            <a:t>Työntekijä sopii oppilaan/huoltajan kanssa tarvittavista jatkotoimista ja ketkä kutsutaan monialaiseen asiantuntijaryhmään</a:t>
          </a:r>
        </a:p>
      </dgm:t>
    </dgm:pt>
    <dgm:pt modelId="{8AB4FDE9-E0F7-450B-AB52-B6F613FF0639}" type="parTrans" cxnId="{AD6B7DD1-D9B2-426D-9C58-C52EBB1D618B}">
      <dgm:prSet/>
      <dgm:spPr/>
      <dgm:t>
        <a:bodyPr/>
        <a:lstStyle/>
        <a:p>
          <a:endParaRPr lang="fi-FI"/>
        </a:p>
      </dgm:t>
    </dgm:pt>
    <dgm:pt modelId="{B943A3C6-0868-41AE-9794-7C295A3A197F}" type="sibTrans" cxnId="{AD6B7DD1-D9B2-426D-9C58-C52EBB1D618B}">
      <dgm:prSet/>
      <dgm:spPr/>
      <dgm:t>
        <a:bodyPr/>
        <a:lstStyle/>
        <a:p>
          <a:endParaRPr lang="fi-FI"/>
        </a:p>
      </dgm:t>
    </dgm:pt>
    <dgm:pt modelId="{8F8A8259-E952-45FC-A503-243E848122EE}">
      <dgm:prSet custT="1"/>
      <dgm:spPr/>
      <dgm:t>
        <a:bodyPr/>
        <a:lstStyle/>
        <a:p>
          <a:endParaRPr lang="fi-FI" sz="1000" dirty="0">
            <a:latin typeface="+mj-lt"/>
            <a:cs typeface="Times New Roman" panose="02020603050405020304" pitchFamily="18" charset="0"/>
          </a:endParaRPr>
        </a:p>
      </dgm:t>
    </dgm:pt>
    <dgm:pt modelId="{DDE4D5B8-D52A-4DE5-9FE0-EB5CC55496F5}" type="parTrans" cxnId="{C30246ED-7A5E-4DCB-BE9D-C77DC041BA84}">
      <dgm:prSet/>
      <dgm:spPr/>
      <dgm:t>
        <a:bodyPr/>
        <a:lstStyle/>
        <a:p>
          <a:endParaRPr lang="fi-FI"/>
        </a:p>
      </dgm:t>
    </dgm:pt>
    <dgm:pt modelId="{6BB73642-34E1-4892-8E21-1701FB62409D}" type="sibTrans" cxnId="{C30246ED-7A5E-4DCB-BE9D-C77DC041BA84}">
      <dgm:prSet/>
      <dgm:spPr/>
      <dgm:t>
        <a:bodyPr/>
        <a:lstStyle/>
        <a:p>
          <a:endParaRPr lang="fi-FI"/>
        </a:p>
      </dgm:t>
    </dgm:pt>
    <dgm:pt modelId="{0259AC03-FCCA-4B36-A21D-2C69F3F5BD9E}">
      <dgm:prSet custT="1"/>
      <dgm:spPr/>
      <dgm:t>
        <a:bodyPr/>
        <a:lstStyle/>
        <a:p>
          <a:r>
            <a:rPr lang="fi-FI" sz="1000" dirty="0">
              <a:latin typeface="+mj-lt"/>
              <a:cs typeface="Times New Roman" panose="02020603050405020304" pitchFamily="18" charset="0"/>
            </a:rPr>
            <a:t>Työntekijä kutsuu monialaisen asiantuntijaryhmän koolle oppilaan tuen tarpeen selvittämiseksi ja opiskeluhuollon palveluiden tai muiden tarvittavien tukitoimien järjestämiseksi</a:t>
          </a:r>
        </a:p>
      </dgm:t>
    </dgm:pt>
    <dgm:pt modelId="{5E1BE763-A27A-4E03-B6F5-EA2E69DB7014}" type="parTrans" cxnId="{020783E1-148B-4D6F-AE30-3E7F682599D7}">
      <dgm:prSet/>
      <dgm:spPr/>
      <dgm:t>
        <a:bodyPr/>
        <a:lstStyle/>
        <a:p>
          <a:endParaRPr lang="fi-FI"/>
        </a:p>
      </dgm:t>
    </dgm:pt>
    <dgm:pt modelId="{54AE68DD-F842-4078-B95B-DA8034CF6BF2}" type="sibTrans" cxnId="{020783E1-148B-4D6F-AE30-3E7F682599D7}">
      <dgm:prSet/>
      <dgm:spPr/>
      <dgm:t>
        <a:bodyPr/>
        <a:lstStyle/>
        <a:p>
          <a:endParaRPr lang="fi-FI"/>
        </a:p>
      </dgm:t>
    </dgm:pt>
    <dgm:pt modelId="{431DA3FC-F6B1-45EE-AAD7-F6D8923DB6BD}" type="pres">
      <dgm:prSet presAssocID="{2132505E-7FAC-4327-8F65-A7D9B4AC0E27}" presName="linearFlow" presStyleCnt="0">
        <dgm:presLayoutVars>
          <dgm:dir/>
          <dgm:animLvl val="lvl"/>
          <dgm:resizeHandles val="exact"/>
        </dgm:presLayoutVars>
      </dgm:prSet>
      <dgm:spPr/>
    </dgm:pt>
    <dgm:pt modelId="{9F07B888-074C-4FDB-A3A9-3E60C48E166B}" type="pres">
      <dgm:prSet presAssocID="{D7A08CAD-0E9A-44C2-B1B5-6ADC06AD77C8}" presName="composite" presStyleCnt="0"/>
      <dgm:spPr/>
    </dgm:pt>
    <dgm:pt modelId="{A158D3B4-02C5-42EC-9F88-54B665BA8A8D}" type="pres">
      <dgm:prSet presAssocID="{D7A08CAD-0E9A-44C2-B1B5-6ADC06AD77C8}" presName="parentText" presStyleLbl="alignNode1" presStyleIdx="0" presStyleCnt="4" custScaleX="100601" custLinFactNeighborX="-6655" custLinFactNeighborY="-34076">
        <dgm:presLayoutVars>
          <dgm:chMax val="1"/>
          <dgm:bulletEnabled val="1"/>
        </dgm:presLayoutVars>
      </dgm:prSet>
      <dgm:spPr/>
    </dgm:pt>
    <dgm:pt modelId="{B2766ACB-17B2-47D6-A559-BD0D197C32F7}" type="pres">
      <dgm:prSet presAssocID="{D7A08CAD-0E9A-44C2-B1B5-6ADC06AD77C8}" presName="descendantText" presStyleLbl="alignAcc1" presStyleIdx="0" presStyleCnt="4" custScaleX="100913" custScaleY="110687" custLinFactNeighborX="276">
        <dgm:presLayoutVars>
          <dgm:bulletEnabled val="1"/>
        </dgm:presLayoutVars>
      </dgm:prSet>
      <dgm:spPr/>
    </dgm:pt>
    <dgm:pt modelId="{5A5EF0EA-C5BC-48D2-9923-DECC04E0B762}" type="pres">
      <dgm:prSet presAssocID="{14D9CF6D-90DD-49D8-81DF-8457F4DF8510}" presName="sp" presStyleCnt="0"/>
      <dgm:spPr/>
    </dgm:pt>
    <dgm:pt modelId="{BA76ED46-7089-4E38-8F97-FDC00B0BA50A}" type="pres">
      <dgm:prSet presAssocID="{77AF8B9B-E34D-4414-B025-08C6B86568A6}" presName="composite" presStyleCnt="0"/>
      <dgm:spPr/>
    </dgm:pt>
    <dgm:pt modelId="{7EF90132-C0F6-4ECE-9187-5F8FAE380DE9}" type="pres">
      <dgm:prSet presAssocID="{77AF8B9B-E34D-4414-B025-08C6B86568A6}" presName="parentText" presStyleLbl="alignNode1" presStyleIdx="1" presStyleCnt="4" custScaleX="108916" custLinFactNeighborX="910" custLinFactNeighborY="-1456">
        <dgm:presLayoutVars>
          <dgm:chMax val="1"/>
          <dgm:bulletEnabled val="1"/>
        </dgm:presLayoutVars>
      </dgm:prSet>
      <dgm:spPr/>
    </dgm:pt>
    <dgm:pt modelId="{A167B3E7-54B1-4A9F-9473-2A2691C46593}" type="pres">
      <dgm:prSet presAssocID="{77AF8B9B-E34D-4414-B025-08C6B86568A6}" presName="descendantText" presStyleLbl="alignAcc1" presStyleIdx="1" presStyleCnt="4" custScaleY="100000" custLinFactNeighborX="296" custLinFactNeighborY="273">
        <dgm:presLayoutVars>
          <dgm:bulletEnabled val="1"/>
        </dgm:presLayoutVars>
      </dgm:prSet>
      <dgm:spPr/>
    </dgm:pt>
    <dgm:pt modelId="{33759480-116E-48C0-8439-497032D888FF}" type="pres">
      <dgm:prSet presAssocID="{9C1B93BF-0BB3-4F31-94B5-747D5C3FDC22}" presName="sp" presStyleCnt="0"/>
      <dgm:spPr/>
    </dgm:pt>
    <dgm:pt modelId="{DB90214C-1C4E-422E-84ED-D4E7F432D9F7}" type="pres">
      <dgm:prSet presAssocID="{E129BBF2-AC5D-470F-83EC-2C10347D834B}" presName="composite" presStyleCnt="0"/>
      <dgm:spPr/>
    </dgm:pt>
    <dgm:pt modelId="{99D5B6B1-D4A7-465E-B7B4-C71DC25E3254}" type="pres">
      <dgm:prSet presAssocID="{E129BBF2-AC5D-470F-83EC-2C10347D834B}" presName="parentText" presStyleLbl="alignNode1" presStyleIdx="2" presStyleCnt="4" custLinFactNeighborX="2784" custLinFactNeighborY="729">
        <dgm:presLayoutVars>
          <dgm:chMax val="1"/>
          <dgm:bulletEnabled val="1"/>
        </dgm:presLayoutVars>
      </dgm:prSet>
      <dgm:spPr/>
    </dgm:pt>
    <dgm:pt modelId="{4E043EFD-83B5-4435-AFCA-34110077808F}" type="pres">
      <dgm:prSet presAssocID="{E129BBF2-AC5D-470F-83EC-2C10347D834B}" presName="descendantText" presStyleLbl="alignAcc1" presStyleIdx="2" presStyleCnt="4">
        <dgm:presLayoutVars>
          <dgm:bulletEnabled val="1"/>
        </dgm:presLayoutVars>
      </dgm:prSet>
      <dgm:spPr/>
    </dgm:pt>
    <dgm:pt modelId="{67494014-187C-4217-BD2D-8833104E6304}" type="pres">
      <dgm:prSet presAssocID="{D9D19AB9-B659-4963-87EA-8E0ACD1758C2}" presName="sp" presStyleCnt="0"/>
      <dgm:spPr/>
    </dgm:pt>
    <dgm:pt modelId="{51120B8A-400C-4279-A806-75BA6D05CE17}" type="pres">
      <dgm:prSet presAssocID="{E07187A6-4003-4CA4-9343-153AAC146F0F}" presName="composite" presStyleCnt="0"/>
      <dgm:spPr/>
    </dgm:pt>
    <dgm:pt modelId="{C851FF54-F0E1-46D3-A557-63EE01A19E4F}" type="pres">
      <dgm:prSet presAssocID="{E07187A6-4003-4CA4-9343-153AAC146F0F}" presName="parentText" presStyleLbl="alignNode1" presStyleIdx="3" presStyleCnt="4">
        <dgm:presLayoutVars>
          <dgm:chMax val="1"/>
          <dgm:bulletEnabled val="1"/>
        </dgm:presLayoutVars>
      </dgm:prSet>
      <dgm:spPr/>
    </dgm:pt>
    <dgm:pt modelId="{77BBFCA3-68D4-41EC-8794-92551296F0ED}" type="pres">
      <dgm:prSet presAssocID="{E07187A6-4003-4CA4-9343-153AAC146F0F}" presName="descendantText" presStyleLbl="alignAcc1" presStyleIdx="3" presStyleCnt="4" custLinFactNeighborX="0" custLinFactNeighborY="3100">
        <dgm:presLayoutVars>
          <dgm:bulletEnabled val="1"/>
        </dgm:presLayoutVars>
      </dgm:prSet>
      <dgm:spPr/>
    </dgm:pt>
  </dgm:ptLst>
  <dgm:cxnLst>
    <dgm:cxn modelId="{00F2CF02-887D-4934-8EF1-E5762EECAC6A}" srcId="{2132505E-7FAC-4327-8F65-A7D9B4AC0E27}" destId="{D7A08CAD-0E9A-44C2-B1B5-6ADC06AD77C8}" srcOrd="0" destOrd="0" parTransId="{CB2FE4BD-A4C3-4CFF-B153-32CFFCECAA72}" sibTransId="{14D9CF6D-90DD-49D8-81DF-8457F4DF8510}"/>
    <dgm:cxn modelId="{6620900B-A3F8-425F-92A9-6D61CF17A800}" srcId="{E07187A6-4003-4CA4-9343-153AAC146F0F}" destId="{2916C969-0801-4D72-86B8-6E23B0148C5D}" srcOrd="1" destOrd="0" parTransId="{EC98BF8E-8951-4EA9-BCC2-12D471E6CE64}" sibTransId="{97D7BA9D-F8FF-47A7-9735-51A839707F5B}"/>
    <dgm:cxn modelId="{1879B112-A9F5-402F-A323-BA0C39B62B3B}" srcId="{E07187A6-4003-4CA4-9343-153AAC146F0F}" destId="{21D22935-3205-41D3-9200-14CD048D90C3}" srcOrd="0" destOrd="0" parTransId="{6A093281-7254-4EA8-8B27-F7616AD8C320}" sibTransId="{D974658A-1219-4867-80DF-36992295D6D8}"/>
    <dgm:cxn modelId="{8DE6FC39-86D1-499A-919B-A92E9250617F}" type="presOf" srcId="{A8AE9025-AFA3-444C-A719-06F2C38DC790}" destId="{B2766ACB-17B2-47D6-A559-BD0D197C32F7}" srcOrd="0" destOrd="0" presId="urn:microsoft.com/office/officeart/2005/8/layout/chevron2"/>
    <dgm:cxn modelId="{74A6683A-AA45-4DEF-8519-91FA6AEEE7DB}" type="presOf" srcId="{F466A571-359A-424F-A60D-E1B659CADBE1}" destId="{4E043EFD-83B5-4435-AFCA-34110077808F}" srcOrd="0" destOrd="0" presId="urn:microsoft.com/office/officeart/2005/8/layout/chevron2"/>
    <dgm:cxn modelId="{CBF61A40-8735-4CEE-9B6D-D07DFC42F9A7}" srcId="{2132505E-7FAC-4327-8F65-A7D9B4AC0E27}" destId="{E07187A6-4003-4CA4-9343-153AAC146F0F}" srcOrd="3" destOrd="0" parTransId="{ED529470-5BA5-4AC1-AF3A-A886D65A5794}" sibTransId="{7646DE67-FE71-45F9-AB38-D17FDFE4FD0C}"/>
    <dgm:cxn modelId="{1036935C-DAE6-428B-BBC9-6099C928D10E}" type="presOf" srcId="{830FCEC6-2DC2-405A-B037-13F6F7F8BB60}" destId="{B2766ACB-17B2-47D6-A559-BD0D197C32F7}" srcOrd="0" destOrd="1" presId="urn:microsoft.com/office/officeart/2005/8/layout/chevron2"/>
    <dgm:cxn modelId="{F6748661-FE39-45C9-B1D9-AE544DE20C3A}" type="presOf" srcId="{8F8A8259-E952-45FC-A503-243E848122EE}" destId="{A167B3E7-54B1-4A9F-9473-2A2691C46593}" srcOrd="0" destOrd="3" presId="urn:microsoft.com/office/officeart/2005/8/layout/chevron2"/>
    <dgm:cxn modelId="{2EE5B170-7275-4257-B813-C075A06D54BA}" type="presOf" srcId="{8C0F1495-91B9-4C2C-A929-67D978392A2E}" destId="{4E043EFD-83B5-4435-AFCA-34110077808F}" srcOrd="0" destOrd="2" presId="urn:microsoft.com/office/officeart/2005/8/layout/chevron2"/>
    <dgm:cxn modelId="{295BC275-367D-4183-A820-2E069F27BE75}" type="presOf" srcId="{0259AC03-FCCA-4B36-A21D-2C69F3F5BD9E}" destId="{A167B3E7-54B1-4A9F-9473-2A2691C46593}" srcOrd="0" destOrd="2" presId="urn:microsoft.com/office/officeart/2005/8/layout/chevron2"/>
    <dgm:cxn modelId="{E1047957-2859-43A4-A53B-DB82C257D4B9}" srcId="{2132505E-7FAC-4327-8F65-A7D9B4AC0E27}" destId="{E129BBF2-AC5D-470F-83EC-2C10347D834B}" srcOrd="2" destOrd="0" parTransId="{8418A6C8-CEAA-47B0-8009-1993910ECFA9}" sibTransId="{D9D19AB9-B659-4963-87EA-8E0ACD1758C2}"/>
    <dgm:cxn modelId="{A3E5B55A-CBB5-4BD4-8731-0D5AD227756E}" srcId="{2132505E-7FAC-4327-8F65-A7D9B4AC0E27}" destId="{77AF8B9B-E34D-4414-B025-08C6B86568A6}" srcOrd="1" destOrd="0" parTransId="{D5BA72D5-44CF-4FDF-9032-5091CB242207}" sibTransId="{9C1B93BF-0BB3-4F31-94B5-747D5C3FDC22}"/>
    <dgm:cxn modelId="{6D0FF089-44D8-4818-9D28-613B33D4A2FA}" srcId="{D7A08CAD-0E9A-44C2-B1B5-6ADC06AD77C8}" destId="{A8AE9025-AFA3-444C-A719-06F2C38DC790}" srcOrd="0" destOrd="0" parTransId="{55BE8764-EB12-43A7-9E37-1696895135B3}" sibTransId="{D4BC4471-242E-4894-A67A-C598BF83D1ED}"/>
    <dgm:cxn modelId="{5E8DF69C-9DFF-495F-B480-80CF684EC936}" type="presOf" srcId="{2132505E-7FAC-4327-8F65-A7D9B4AC0E27}" destId="{431DA3FC-F6B1-45EE-AAD7-F6D8923DB6BD}" srcOrd="0" destOrd="0" presId="urn:microsoft.com/office/officeart/2005/8/layout/chevron2"/>
    <dgm:cxn modelId="{4286F89C-3A75-4076-8226-9E2EBB18ECC6}" srcId="{D7A08CAD-0E9A-44C2-B1B5-6ADC06AD77C8}" destId="{830FCEC6-2DC2-405A-B037-13F6F7F8BB60}" srcOrd="1" destOrd="0" parTransId="{6346262A-7FBD-47FC-AD9A-73512E7798F2}" sibTransId="{A647882A-EA43-4E69-840A-D1F491962F52}"/>
    <dgm:cxn modelId="{DDE6C29F-9247-426D-900E-B5FB8D3B13B1}" type="presOf" srcId="{914FAF60-2E4F-464A-9ECB-F8A416376133}" destId="{A167B3E7-54B1-4A9F-9473-2A2691C46593}" srcOrd="0" destOrd="0" presId="urn:microsoft.com/office/officeart/2005/8/layout/chevron2"/>
    <dgm:cxn modelId="{576655A0-85CE-44B4-A070-AAFB96BEF827}" srcId="{E129BBF2-AC5D-470F-83EC-2C10347D834B}" destId="{F466A571-359A-424F-A60D-E1B659CADBE1}" srcOrd="0" destOrd="0" parTransId="{0DC194F3-43C4-4CC0-8F47-12173D7C2AAC}" sibTransId="{463D637E-DFF8-4846-80B0-E732693B511D}"/>
    <dgm:cxn modelId="{9457DFA5-903C-4167-935D-00635169FE50}" type="presOf" srcId="{3104B56E-C6F9-4E07-AD2C-116C3CAC2DF4}" destId="{4E043EFD-83B5-4435-AFCA-34110077808F}" srcOrd="0" destOrd="1" presId="urn:microsoft.com/office/officeart/2005/8/layout/chevron2"/>
    <dgm:cxn modelId="{8E2A1BAD-149B-483D-A97E-B052149B7681}" type="presOf" srcId="{426EE778-34D3-4889-94FD-356353438F57}" destId="{A167B3E7-54B1-4A9F-9473-2A2691C46593}" srcOrd="0" destOrd="1" presId="urn:microsoft.com/office/officeart/2005/8/layout/chevron2"/>
    <dgm:cxn modelId="{CAB8EAB8-2A93-4084-AA05-DDE9280EC987}" type="presOf" srcId="{E129BBF2-AC5D-470F-83EC-2C10347D834B}" destId="{99D5B6B1-D4A7-465E-B7B4-C71DC25E3254}" srcOrd="0" destOrd="0" presId="urn:microsoft.com/office/officeart/2005/8/layout/chevron2"/>
    <dgm:cxn modelId="{9A79B5C0-17D7-4927-A4AE-7377E03D5146}" srcId="{E129BBF2-AC5D-470F-83EC-2C10347D834B}" destId="{8C0F1495-91B9-4C2C-A929-67D978392A2E}" srcOrd="2" destOrd="0" parTransId="{53D13B5B-7B4F-4CE0-A656-B8289DDC7050}" sibTransId="{68F39974-FBAA-4C03-BE95-3B7409F8FDE1}"/>
    <dgm:cxn modelId="{45E71AC7-314A-4766-9DC1-4757021395EE}" type="presOf" srcId="{77AF8B9B-E34D-4414-B025-08C6B86568A6}" destId="{7EF90132-C0F6-4ECE-9187-5F8FAE380DE9}" srcOrd="0" destOrd="0" presId="urn:microsoft.com/office/officeart/2005/8/layout/chevron2"/>
    <dgm:cxn modelId="{D25720D0-FC34-4ADE-B045-D49FBB6885EC}" type="presOf" srcId="{E07187A6-4003-4CA4-9343-153AAC146F0F}" destId="{C851FF54-F0E1-46D3-A557-63EE01A19E4F}" srcOrd="0" destOrd="0" presId="urn:microsoft.com/office/officeart/2005/8/layout/chevron2"/>
    <dgm:cxn modelId="{AD6B7DD1-D9B2-426D-9C58-C52EBB1D618B}" srcId="{77AF8B9B-E34D-4414-B025-08C6B86568A6}" destId="{426EE778-34D3-4889-94FD-356353438F57}" srcOrd="1" destOrd="0" parTransId="{8AB4FDE9-E0F7-450B-AB52-B6F613FF0639}" sibTransId="{B943A3C6-0868-41AE-9794-7C295A3A197F}"/>
    <dgm:cxn modelId="{57DBF2D1-77C0-4B0D-AADA-C8ACFF9CD89D}" type="presOf" srcId="{2916C969-0801-4D72-86B8-6E23B0148C5D}" destId="{77BBFCA3-68D4-41EC-8794-92551296F0ED}" srcOrd="0" destOrd="1" presId="urn:microsoft.com/office/officeart/2005/8/layout/chevron2"/>
    <dgm:cxn modelId="{1FE23DDE-8579-4F7F-91D8-8ED5B0A8C070}" srcId="{77AF8B9B-E34D-4414-B025-08C6B86568A6}" destId="{914FAF60-2E4F-464A-9ECB-F8A416376133}" srcOrd="0" destOrd="0" parTransId="{859AD2F4-214A-4FF3-AE02-7AEDB30F7F2C}" sibTransId="{9F5E486C-E6D5-4120-9B22-B5EA1A6F388F}"/>
    <dgm:cxn modelId="{020783E1-148B-4D6F-AE30-3E7F682599D7}" srcId="{77AF8B9B-E34D-4414-B025-08C6B86568A6}" destId="{0259AC03-FCCA-4B36-A21D-2C69F3F5BD9E}" srcOrd="2" destOrd="0" parTransId="{5E1BE763-A27A-4E03-B6F5-EA2E69DB7014}" sibTransId="{54AE68DD-F842-4078-B95B-DA8034CF6BF2}"/>
    <dgm:cxn modelId="{40EA4AE2-AFF9-4DD3-A5C4-5206EA6D3539}" srcId="{E129BBF2-AC5D-470F-83EC-2C10347D834B}" destId="{3104B56E-C6F9-4E07-AD2C-116C3CAC2DF4}" srcOrd="1" destOrd="0" parTransId="{7292E9F2-33AE-4324-B9E4-8034FE35F192}" sibTransId="{8DCD8630-7F27-48FD-8C7B-DEC01191E063}"/>
    <dgm:cxn modelId="{55D227E9-7F94-4071-8E19-9FE0FC245409}" type="presOf" srcId="{D7A08CAD-0E9A-44C2-B1B5-6ADC06AD77C8}" destId="{A158D3B4-02C5-42EC-9F88-54B665BA8A8D}" srcOrd="0" destOrd="0" presId="urn:microsoft.com/office/officeart/2005/8/layout/chevron2"/>
    <dgm:cxn modelId="{C30246ED-7A5E-4DCB-BE9D-C77DC041BA84}" srcId="{77AF8B9B-E34D-4414-B025-08C6B86568A6}" destId="{8F8A8259-E952-45FC-A503-243E848122EE}" srcOrd="3" destOrd="0" parTransId="{DDE4D5B8-D52A-4DE5-9FE0-EB5CC55496F5}" sibTransId="{6BB73642-34E1-4892-8E21-1701FB62409D}"/>
    <dgm:cxn modelId="{594D81F4-696C-4615-99E2-092959817235}" type="presOf" srcId="{21D22935-3205-41D3-9200-14CD048D90C3}" destId="{77BBFCA3-68D4-41EC-8794-92551296F0ED}" srcOrd="0" destOrd="0" presId="urn:microsoft.com/office/officeart/2005/8/layout/chevron2"/>
    <dgm:cxn modelId="{441741C5-370D-40B0-9DDD-E18A8F2E4D13}" type="presParOf" srcId="{431DA3FC-F6B1-45EE-AAD7-F6D8923DB6BD}" destId="{9F07B888-074C-4FDB-A3A9-3E60C48E166B}" srcOrd="0" destOrd="0" presId="urn:microsoft.com/office/officeart/2005/8/layout/chevron2"/>
    <dgm:cxn modelId="{3442DA25-22E4-4CC5-88DF-1F79F3B39815}" type="presParOf" srcId="{9F07B888-074C-4FDB-A3A9-3E60C48E166B}" destId="{A158D3B4-02C5-42EC-9F88-54B665BA8A8D}" srcOrd="0" destOrd="0" presId="urn:microsoft.com/office/officeart/2005/8/layout/chevron2"/>
    <dgm:cxn modelId="{837AD62A-96D6-4EA1-8675-CE51F86DBA96}" type="presParOf" srcId="{9F07B888-074C-4FDB-A3A9-3E60C48E166B}" destId="{B2766ACB-17B2-47D6-A559-BD0D197C32F7}" srcOrd="1" destOrd="0" presId="urn:microsoft.com/office/officeart/2005/8/layout/chevron2"/>
    <dgm:cxn modelId="{CB834BA1-4488-496F-94BD-279B092760F6}" type="presParOf" srcId="{431DA3FC-F6B1-45EE-AAD7-F6D8923DB6BD}" destId="{5A5EF0EA-C5BC-48D2-9923-DECC04E0B762}" srcOrd="1" destOrd="0" presId="urn:microsoft.com/office/officeart/2005/8/layout/chevron2"/>
    <dgm:cxn modelId="{1F10181F-9E3C-4776-B2BA-16AE726C369D}" type="presParOf" srcId="{431DA3FC-F6B1-45EE-AAD7-F6D8923DB6BD}" destId="{BA76ED46-7089-4E38-8F97-FDC00B0BA50A}" srcOrd="2" destOrd="0" presId="urn:microsoft.com/office/officeart/2005/8/layout/chevron2"/>
    <dgm:cxn modelId="{F1C0B0C5-9718-4B63-9145-A73E0E9AD519}" type="presParOf" srcId="{BA76ED46-7089-4E38-8F97-FDC00B0BA50A}" destId="{7EF90132-C0F6-4ECE-9187-5F8FAE380DE9}" srcOrd="0" destOrd="0" presId="urn:microsoft.com/office/officeart/2005/8/layout/chevron2"/>
    <dgm:cxn modelId="{57E838A4-2BBF-4A97-9B38-CB62FB9CF67D}" type="presParOf" srcId="{BA76ED46-7089-4E38-8F97-FDC00B0BA50A}" destId="{A167B3E7-54B1-4A9F-9473-2A2691C46593}" srcOrd="1" destOrd="0" presId="urn:microsoft.com/office/officeart/2005/8/layout/chevron2"/>
    <dgm:cxn modelId="{F9BE5688-4461-45B8-801F-271677150CFB}" type="presParOf" srcId="{431DA3FC-F6B1-45EE-AAD7-F6D8923DB6BD}" destId="{33759480-116E-48C0-8439-497032D888FF}" srcOrd="3" destOrd="0" presId="urn:microsoft.com/office/officeart/2005/8/layout/chevron2"/>
    <dgm:cxn modelId="{4F670780-DFA7-46D8-97CA-AE33ADC44FF4}" type="presParOf" srcId="{431DA3FC-F6B1-45EE-AAD7-F6D8923DB6BD}" destId="{DB90214C-1C4E-422E-84ED-D4E7F432D9F7}" srcOrd="4" destOrd="0" presId="urn:microsoft.com/office/officeart/2005/8/layout/chevron2"/>
    <dgm:cxn modelId="{6AE5EB15-CF7C-4766-8B1D-D6097D63C5B5}" type="presParOf" srcId="{DB90214C-1C4E-422E-84ED-D4E7F432D9F7}" destId="{99D5B6B1-D4A7-465E-B7B4-C71DC25E3254}" srcOrd="0" destOrd="0" presId="urn:microsoft.com/office/officeart/2005/8/layout/chevron2"/>
    <dgm:cxn modelId="{C96D8B66-6C28-4465-9D02-20244590EFC5}" type="presParOf" srcId="{DB90214C-1C4E-422E-84ED-D4E7F432D9F7}" destId="{4E043EFD-83B5-4435-AFCA-34110077808F}" srcOrd="1" destOrd="0" presId="urn:microsoft.com/office/officeart/2005/8/layout/chevron2"/>
    <dgm:cxn modelId="{A4ED0D8C-E265-4E06-BE8A-CE9768950C12}" type="presParOf" srcId="{431DA3FC-F6B1-45EE-AAD7-F6D8923DB6BD}" destId="{67494014-187C-4217-BD2D-8833104E6304}" srcOrd="5" destOrd="0" presId="urn:microsoft.com/office/officeart/2005/8/layout/chevron2"/>
    <dgm:cxn modelId="{29304EFE-9F91-41FD-951D-EAF760DE9987}" type="presParOf" srcId="{431DA3FC-F6B1-45EE-AAD7-F6D8923DB6BD}" destId="{51120B8A-400C-4279-A806-75BA6D05CE17}" srcOrd="6" destOrd="0" presId="urn:microsoft.com/office/officeart/2005/8/layout/chevron2"/>
    <dgm:cxn modelId="{1C9AC0DE-F967-4F6F-9798-2B6F7280A9AA}" type="presParOf" srcId="{51120B8A-400C-4279-A806-75BA6D05CE17}" destId="{C851FF54-F0E1-46D3-A557-63EE01A19E4F}" srcOrd="0" destOrd="0" presId="urn:microsoft.com/office/officeart/2005/8/layout/chevron2"/>
    <dgm:cxn modelId="{889C4474-FC1F-4AF5-A9FC-0F8C401187D2}" type="presParOf" srcId="{51120B8A-400C-4279-A806-75BA6D05CE17}" destId="{77BBFCA3-68D4-41EC-8794-92551296F0ED}"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EDC793-FD84-4182-AB3F-16F972A8C08E}" type="doc">
      <dgm:prSet loTypeId="urn:microsoft.com/office/officeart/2005/8/layout/cycle8" loCatId="cycle" qsTypeId="urn:microsoft.com/office/officeart/2005/8/quickstyle/simple1" qsCatId="simple" csTypeId="urn:microsoft.com/office/officeart/2005/8/colors/accent1_2" csCatId="accent1" phldr="1"/>
      <dgm:spPr/>
    </dgm:pt>
    <dgm:pt modelId="{6DAC82CF-0FC2-4A47-A703-F68843C2BCB9}">
      <dgm:prSet phldrT="[Teksti]">
        <dgm:style>
          <a:lnRef idx="1">
            <a:schemeClr val="accent3"/>
          </a:lnRef>
          <a:fillRef idx="2">
            <a:schemeClr val="accent3"/>
          </a:fillRef>
          <a:effectRef idx="1">
            <a:schemeClr val="accent3"/>
          </a:effectRef>
          <a:fontRef idx="minor">
            <a:schemeClr val="dk1"/>
          </a:fontRef>
        </dgm:style>
      </dgm:prSet>
      <dgm:spPr>
        <a:solidFill>
          <a:srgbClr val="00B0F0"/>
        </a:solidFill>
      </dgm:spPr>
      <dgm:t>
        <a:bodyPr/>
        <a:lstStyle/>
        <a:p>
          <a:r>
            <a:rPr lang="fi-FI" dirty="0"/>
            <a:t>KEVÄT-LUKUKAUSI</a:t>
          </a:r>
        </a:p>
      </dgm:t>
    </dgm:pt>
    <dgm:pt modelId="{8D52C7D6-EA15-4251-BA28-5883B1D51EC6}" type="parTrans" cxnId="{38FDC738-DFA3-4DD1-A202-8FF8328AD05D}">
      <dgm:prSet/>
      <dgm:spPr/>
      <dgm:t>
        <a:bodyPr/>
        <a:lstStyle/>
        <a:p>
          <a:endParaRPr lang="fi-FI"/>
        </a:p>
      </dgm:t>
    </dgm:pt>
    <dgm:pt modelId="{2FE991A9-B622-4F3A-B49F-F5A9123BAEAC}" type="sibTrans" cxnId="{38FDC738-DFA3-4DD1-A202-8FF8328AD05D}">
      <dgm:prSet/>
      <dgm:spPr/>
      <dgm:t>
        <a:bodyPr/>
        <a:lstStyle/>
        <a:p>
          <a:endParaRPr lang="fi-FI"/>
        </a:p>
      </dgm:t>
    </dgm:pt>
    <dgm:pt modelId="{FDB358C7-8501-48FE-825D-62F6E5739348}">
      <dgm:prSet phldrT="[Teksti]">
        <dgm:style>
          <a:lnRef idx="1">
            <a:schemeClr val="accent5"/>
          </a:lnRef>
          <a:fillRef idx="2">
            <a:schemeClr val="accent5"/>
          </a:fillRef>
          <a:effectRef idx="1">
            <a:schemeClr val="accent5"/>
          </a:effectRef>
          <a:fontRef idx="minor">
            <a:schemeClr val="dk1"/>
          </a:fontRef>
        </dgm:style>
      </dgm:prSet>
      <dgm:spPr/>
      <dgm:t>
        <a:bodyPr/>
        <a:lstStyle/>
        <a:p>
          <a:r>
            <a:rPr lang="fi-FI" dirty="0"/>
            <a:t>KESÄ</a:t>
          </a:r>
        </a:p>
      </dgm:t>
    </dgm:pt>
    <dgm:pt modelId="{ADA44433-7391-41E7-97CE-15D300DD1FA1}" type="parTrans" cxnId="{60336365-E3EB-4884-A4F9-4F5CDADD23CF}">
      <dgm:prSet/>
      <dgm:spPr/>
      <dgm:t>
        <a:bodyPr/>
        <a:lstStyle/>
        <a:p>
          <a:endParaRPr lang="fi-FI"/>
        </a:p>
      </dgm:t>
    </dgm:pt>
    <dgm:pt modelId="{D161C0A9-EC47-41F7-B300-E0B1ECA81AEA}" type="sibTrans" cxnId="{60336365-E3EB-4884-A4F9-4F5CDADD23CF}">
      <dgm:prSet/>
      <dgm:spPr/>
      <dgm:t>
        <a:bodyPr/>
        <a:lstStyle/>
        <a:p>
          <a:endParaRPr lang="fi-FI"/>
        </a:p>
      </dgm:t>
    </dgm:pt>
    <dgm:pt modelId="{E2CE2BD6-17DB-4068-9092-3CF77C39AD06}">
      <dgm:prSet phldrT="[Teksti]" custT="1">
        <dgm:style>
          <a:lnRef idx="1">
            <a:schemeClr val="accent6"/>
          </a:lnRef>
          <a:fillRef idx="2">
            <a:schemeClr val="accent6"/>
          </a:fillRef>
          <a:effectRef idx="1">
            <a:schemeClr val="accent6"/>
          </a:effectRef>
          <a:fontRef idx="minor">
            <a:schemeClr val="dk1"/>
          </a:fontRef>
        </dgm:style>
      </dgm:prSet>
      <dgm:spPr>
        <a:solidFill>
          <a:srgbClr val="00B0F0"/>
        </a:solidFill>
      </dgm:spPr>
      <dgm:t>
        <a:bodyPr/>
        <a:lstStyle/>
        <a:p>
          <a:r>
            <a:rPr lang="fi-FI" sz="1800"/>
            <a:t>SYYS-LUKUKAUSI</a:t>
          </a:r>
          <a:endParaRPr lang="fi-FI" sz="2000"/>
        </a:p>
      </dgm:t>
    </dgm:pt>
    <dgm:pt modelId="{2F0275BF-6830-4C68-98B7-4FA8E2F33A9B}" type="parTrans" cxnId="{2F2F955C-5991-4FF1-BDBF-DEEFAF4F203B}">
      <dgm:prSet/>
      <dgm:spPr/>
      <dgm:t>
        <a:bodyPr/>
        <a:lstStyle/>
        <a:p>
          <a:endParaRPr lang="fi-FI"/>
        </a:p>
      </dgm:t>
    </dgm:pt>
    <dgm:pt modelId="{4BA9FDF2-58B8-4D10-88FF-75CDB4EFBCCA}" type="sibTrans" cxnId="{2F2F955C-5991-4FF1-BDBF-DEEFAF4F203B}">
      <dgm:prSet/>
      <dgm:spPr/>
      <dgm:t>
        <a:bodyPr/>
        <a:lstStyle/>
        <a:p>
          <a:endParaRPr lang="fi-FI"/>
        </a:p>
      </dgm:t>
    </dgm:pt>
    <dgm:pt modelId="{17C1D9C4-045D-4A2C-89A8-450CB1ADE079}" type="pres">
      <dgm:prSet presAssocID="{09EDC793-FD84-4182-AB3F-16F972A8C08E}" presName="compositeShape" presStyleCnt="0">
        <dgm:presLayoutVars>
          <dgm:chMax val="7"/>
          <dgm:dir/>
          <dgm:resizeHandles val="exact"/>
        </dgm:presLayoutVars>
      </dgm:prSet>
      <dgm:spPr/>
    </dgm:pt>
    <dgm:pt modelId="{8972BE87-A9B7-48DC-ACD8-78E3B8FFD613}" type="pres">
      <dgm:prSet presAssocID="{09EDC793-FD84-4182-AB3F-16F972A8C08E}" presName="wedge1" presStyleLbl="node1" presStyleIdx="0" presStyleCnt="3" custScaleX="125418" custScaleY="115268" custLinFactNeighborX="-236" custLinFactNeighborY="-236"/>
      <dgm:spPr/>
    </dgm:pt>
    <dgm:pt modelId="{3D4EFFE1-13D7-42FC-80E3-0C29C0A438C2}" type="pres">
      <dgm:prSet presAssocID="{09EDC793-FD84-4182-AB3F-16F972A8C08E}" presName="dummy1a" presStyleCnt="0"/>
      <dgm:spPr/>
    </dgm:pt>
    <dgm:pt modelId="{2855C903-5A0B-4999-93CD-9A468DBC1F76}" type="pres">
      <dgm:prSet presAssocID="{09EDC793-FD84-4182-AB3F-16F972A8C08E}" presName="dummy1b" presStyleCnt="0"/>
      <dgm:spPr/>
    </dgm:pt>
    <dgm:pt modelId="{A496DA07-AAD5-4351-BD1C-9671EEF1AB65}" type="pres">
      <dgm:prSet presAssocID="{09EDC793-FD84-4182-AB3F-16F972A8C08E}" presName="wedge1Tx" presStyleLbl="node1" presStyleIdx="0" presStyleCnt="3">
        <dgm:presLayoutVars>
          <dgm:chMax val="0"/>
          <dgm:chPref val="0"/>
          <dgm:bulletEnabled val="1"/>
        </dgm:presLayoutVars>
      </dgm:prSet>
      <dgm:spPr/>
    </dgm:pt>
    <dgm:pt modelId="{0FD2A8BA-7D49-4121-8A6F-5C6BE73BC90D}" type="pres">
      <dgm:prSet presAssocID="{09EDC793-FD84-4182-AB3F-16F972A8C08E}" presName="wedge2" presStyleLbl="node1" presStyleIdx="1" presStyleCnt="3" custScaleX="61414" custScaleY="83296" custLinFactNeighborX="-708" custLinFactNeighborY="2835"/>
      <dgm:spPr/>
    </dgm:pt>
    <dgm:pt modelId="{9B496002-23FC-486A-B919-93FA16A4E18E}" type="pres">
      <dgm:prSet presAssocID="{09EDC793-FD84-4182-AB3F-16F972A8C08E}" presName="dummy2a" presStyleCnt="0"/>
      <dgm:spPr/>
    </dgm:pt>
    <dgm:pt modelId="{6B8D16AB-9A70-4E89-B7D1-76249C1F381C}" type="pres">
      <dgm:prSet presAssocID="{09EDC793-FD84-4182-AB3F-16F972A8C08E}" presName="dummy2b" presStyleCnt="0"/>
      <dgm:spPr/>
    </dgm:pt>
    <dgm:pt modelId="{10B86CAD-0127-47EB-B58E-8D994E08D2F3}" type="pres">
      <dgm:prSet presAssocID="{09EDC793-FD84-4182-AB3F-16F972A8C08E}" presName="wedge2Tx" presStyleLbl="node1" presStyleIdx="1" presStyleCnt="3">
        <dgm:presLayoutVars>
          <dgm:chMax val="0"/>
          <dgm:chPref val="0"/>
          <dgm:bulletEnabled val="1"/>
        </dgm:presLayoutVars>
      </dgm:prSet>
      <dgm:spPr/>
    </dgm:pt>
    <dgm:pt modelId="{01AF5CA3-9614-47F3-B316-0D062A891EB6}" type="pres">
      <dgm:prSet presAssocID="{09EDC793-FD84-4182-AB3F-16F972A8C08E}" presName="wedge3" presStyleLbl="node1" presStyleIdx="2" presStyleCnt="3" custScaleX="120536" custScaleY="117158"/>
      <dgm:spPr/>
    </dgm:pt>
    <dgm:pt modelId="{EC051E63-7D5C-494E-A5FE-0D3AC5613922}" type="pres">
      <dgm:prSet presAssocID="{09EDC793-FD84-4182-AB3F-16F972A8C08E}" presName="dummy3a" presStyleCnt="0"/>
      <dgm:spPr/>
    </dgm:pt>
    <dgm:pt modelId="{42F0224E-39F5-4202-B934-D056A9995F6E}" type="pres">
      <dgm:prSet presAssocID="{09EDC793-FD84-4182-AB3F-16F972A8C08E}" presName="dummy3b" presStyleCnt="0"/>
      <dgm:spPr/>
    </dgm:pt>
    <dgm:pt modelId="{23AEFE45-54E4-4832-B873-468BFC4C9EB7}" type="pres">
      <dgm:prSet presAssocID="{09EDC793-FD84-4182-AB3F-16F972A8C08E}" presName="wedge3Tx" presStyleLbl="node1" presStyleIdx="2" presStyleCnt="3">
        <dgm:presLayoutVars>
          <dgm:chMax val="0"/>
          <dgm:chPref val="0"/>
          <dgm:bulletEnabled val="1"/>
        </dgm:presLayoutVars>
      </dgm:prSet>
      <dgm:spPr/>
    </dgm:pt>
    <dgm:pt modelId="{468B80EB-C76D-4679-A3B1-E0C6AD6AB17E}" type="pres">
      <dgm:prSet presAssocID="{2FE991A9-B622-4F3A-B49F-F5A9123BAEAC}" presName="arrowWedge1" presStyleLbl="fgSibTrans2D1" presStyleIdx="0" presStyleCnt="3" custScaleX="129584" custScaleY="118754"/>
      <dgm:spPr/>
    </dgm:pt>
    <dgm:pt modelId="{5AE44B15-40E5-4A6D-962F-08B4542EF310}" type="pres">
      <dgm:prSet presAssocID="{D161C0A9-EC47-41F7-B300-E0B1ECA81AEA}" presName="arrowWedge2" presStyleLbl="fgSibTrans2D1" presStyleIdx="1" presStyleCnt="3" custScaleX="66799" custScaleY="85152"/>
      <dgm:spPr/>
    </dgm:pt>
    <dgm:pt modelId="{08DC719A-30AD-4EEC-B614-460A905EC83E}" type="pres">
      <dgm:prSet presAssocID="{4BA9FDF2-58B8-4D10-88FF-75CDB4EFBCCA}" presName="arrowWedge3" presStyleLbl="fgSibTrans2D1" presStyleIdx="2" presStyleCnt="3" custScaleX="122519" custScaleY="121702" custLinFactNeighborX="747" custLinFactNeighborY="1495"/>
      <dgm:spPr/>
    </dgm:pt>
  </dgm:ptLst>
  <dgm:cxnLst>
    <dgm:cxn modelId="{38FDC738-DFA3-4DD1-A202-8FF8328AD05D}" srcId="{09EDC793-FD84-4182-AB3F-16F972A8C08E}" destId="{6DAC82CF-0FC2-4A47-A703-F68843C2BCB9}" srcOrd="0" destOrd="0" parTransId="{8D52C7D6-EA15-4251-BA28-5883B1D51EC6}" sibTransId="{2FE991A9-B622-4F3A-B49F-F5A9123BAEAC}"/>
    <dgm:cxn modelId="{2F2F955C-5991-4FF1-BDBF-DEEFAF4F203B}" srcId="{09EDC793-FD84-4182-AB3F-16F972A8C08E}" destId="{E2CE2BD6-17DB-4068-9092-3CF77C39AD06}" srcOrd="2" destOrd="0" parTransId="{2F0275BF-6830-4C68-98B7-4FA8E2F33A9B}" sibTransId="{4BA9FDF2-58B8-4D10-88FF-75CDB4EFBCCA}"/>
    <dgm:cxn modelId="{60336365-E3EB-4884-A4F9-4F5CDADD23CF}" srcId="{09EDC793-FD84-4182-AB3F-16F972A8C08E}" destId="{FDB358C7-8501-48FE-825D-62F6E5739348}" srcOrd="1" destOrd="0" parTransId="{ADA44433-7391-41E7-97CE-15D300DD1FA1}" sibTransId="{D161C0A9-EC47-41F7-B300-E0B1ECA81AEA}"/>
    <dgm:cxn modelId="{A6EB1D4D-0548-4ADB-BE6D-B4BFE5AE0F5F}" type="presOf" srcId="{FDB358C7-8501-48FE-825D-62F6E5739348}" destId="{10B86CAD-0127-47EB-B58E-8D994E08D2F3}" srcOrd="1" destOrd="0" presId="urn:microsoft.com/office/officeart/2005/8/layout/cycle8"/>
    <dgm:cxn modelId="{73093354-DB3F-4B3F-9B89-A2FD2DB34287}" type="presOf" srcId="{E2CE2BD6-17DB-4068-9092-3CF77C39AD06}" destId="{01AF5CA3-9614-47F3-B316-0D062A891EB6}" srcOrd="0" destOrd="0" presId="urn:microsoft.com/office/officeart/2005/8/layout/cycle8"/>
    <dgm:cxn modelId="{54DF7282-5DE6-49B0-BF6F-958CD22A21D8}" type="presOf" srcId="{E2CE2BD6-17DB-4068-9092-3CF77C39AD06}" destId="{23AEFE45-54E4-4832-B873-468BFC4C9EB7}" srcOrd="1" destOrd="0" presId="urn:microsoft.com/office/officeart/2005/8/layout/cycle8"/>
    <dgm:cxn modelId="{3B0562A1-823F-4C54-923B-A54D5F4242A8}" type="presOf" srcId="{6DAC82CF-0FC2-4A47-A703-F68843C2BCB9}" destId="{A496DA07-AAD5-4351-BD1C-9671EEF1AB65}" srcOrd="1" destOrd="0" presId="urn:microsoft.com/office/officeart/2005/8/layout/cycle8"/>
    <dgm:cxn modelId="{1A38C2AA-7FC3-4C6C-884D-8CCE12230373}" type="presOf" srcId="{FDB358C7-8501-48FE-825D-62F6E5739348}" destId="{0FD2A8BA-7D49-4121-8A6F-5C6BE73BC90D}" srcOrd="0" destOrd="0" presId="urn:microsoft.com/office/officeart/2005/8/layout/cycle8"/>
    <dgm:cxn modelId="{004DE9C3-8202-48DD-939C-3BCC5339D44D}" type="presOf" srcId="{6DAC82CF-0FC2-4A47-A703-F68843C2BCB9}" destId="{8972BE87-A9B7-48DC-ACD8-78E3B8FFD613}" srcOrd="0" destOrd="0" presId="urn:microsoft.com/office/officeart/2005/8/layout/cycle8"/>
    <dgm:cxn modelId="{37E8E7EB-F65E-4613-8B05-9BF1351B8D00}" type="presOf" srcId="{09EDC793-FD84-4182-AB3F-16F972A8C08E}" destId="{17C1D9C4-045D-4A2C-89A8-450CB1ADE079}" srcOrd="0" destOrd="0" presId="urn:microsoft.com/office/officeart/2005/8/layout/cycle8"/>
    <dgm:cxn modelId="{25300223-8C98-4308-9FDB-D3D8C70B53B8}" type="presParOf" srcId="{17C1D9C4-045D-4A2C-89A8-450CB1ADE079}" destId="{8972BE87-A9B7-48DC-ACD8-78E3B8FFD613}" srcOrd="0" destOrd="0" presId="urn:microsoft.com/office/officeart/2005/8/layout/cycle8"/>
    <dgm:cxn modelId="{CCE80305-8211-4B98-8E53-56C5DFEAA893}" type="presParOf" srcId="{17C1D9C4-045D-4A2C-89A8-450CB1ADE079}" destId="{3D4EFFE1-13D7-42FC-80E3-0C29C0A438C2}" srcOrd="1" destOrd="0" presId="urn:microsoft.com/office/officeart/2005/8/layout/cycle8"/>
    <dgm:cxn modelId="{2E9848EA-853C-474C-8347-29AD234A4960}" type="presParOf" srcId="{17C1D9C4-045D-4A2C-89A8-450CB1ADE079}" destId="{2855C903-5A0B-4999-93CD-9A468DBC1F76}" srcOrd="2" destOrd="0" presId="urn:microsoft.com/office/officeart/2005/8/layout/cycle8"/>
    <dgm:cxn modelId="{37B09047-7915-4DE4-8B1F-BE5AAEFE5E9D}" type="presParOf" srcId="{17C1D9C4-045D-4A2C-89A8-450CB1ADE079}" destId="{A496DA07-AAD5-4351-BD1C-9671EEF1AB65}" srcOrd="3" destOrd="0" presId="urn:microsoft.com/office/officeart/2005/8/layout/cycle8"/>
    <dgm:cxn modelId="{93289693-3121-4961-A3BE-D3142F606AF9}" type="presParOf" srcId="{17C1D9C4-045D-4A2C-89A8-450CB1ADE079}" destId="{0FD2A8BA-7D49-4121-8A6F-5C6BE73BC90D}" srcOrd="4" destOrd="0" presId="urn:microsoft.com/office/officeart/2005/8/layout/cycle8"/>
    <dgm:cxn modelId="{76E9D16C-9822-4054-8574-88B485151495}" type="presParOf" srcId="{17C1D9C4-045D-4A2C-89A8-450CB1ADE079}" destId="{9B496002-23FC-486A-B919-93FA16A4E18E}" srcOrd="5" destOrd="0" presId="urn:microsoft.com/office/officeart/2005/8/layout/cycle8"/>
    <dgm:cxn modelId="{45B6DD36-6F4C-4BDE-A5A8-411BDA88AAAA}" type="presParOf" srcId="{17C1D9C4-045D-4A2C-89A8-450CB1ADE079}" destId="{6B8D16AB-9A70-4E89-B7D1-76249C1F381C}" srcOrd="6" destOrd="0" presId="urn:microsoft.com/office/officeart/2005/8/layout/cycle8"/>
    <dgm:cxn modelId="{2FEBFBB0-9323-4270-8690-E9D2A9CE04F6}" type="presParOf" srcId="{17C1D9C4-045D-4A2C-89A8-450CB1ADE079}" destId="{10B86CAD-0127-47EB-B58E-8D994E08D2F3}" srcOrd="7" destOrd="0" presId="urn:microsoft.com/office/officeart/2005/8/layout/cycle8"/>
    <dgm:cxn modelId="{AA0FC2A7-DF6B-4CB1-AD9E-178586DACFE6}" type="presParOf" srcId="{17C1D9C4-045D-4A2C-89A8-450CB1ADE079}" destId="{01AF5CA3-9614-47F3-B316-0D062A891EB6}" srcOrd="8" destOrd="0" presId="urn:microsoft.com/office/officeart/2005/8/layout/cycle8"/>
    <dgm:cxn modelId="{B5F62C8C-DCF9-41C8-88FF-4E9F74D0475A}" type="presParOf" srcId="{17C1D9C4-045D-4A2C-89A8-450CB1ADE079}" destId="{EC051E63-7D5C-494E-A5FE-0D3AC5613922}" srcOrd="9" destOrd="0" presId="urn:microsoft.com/office/officeart/2005/8/layout/cycle8"/>
    <dgm:cxn modelId="{60000782-8342-42AD-B76B-19CEAEF3BB4B}" type="presParOf" srcId="{17C1D9C4-045D-4A2C-89A8-450CB1ADE079}" destId="{42F0224E-39F5-4202-B934-D056A9995F6E}" srcOrd="10" destOrd="0" presId="urn:microsoft.com/office/officeart/2005/8/layout/cycle8"/>
    <dgm:cxn modelId="{1E3FDA32-C8AA-49FD-BC20-1720BF1A3770}" type="presParOf" srcId="{17C1D9C4-045D-4A2C-89A8-450CB1ADE079}" destId="{23AEFE45-54E4-4832-B873-468BFC4C9EB7}" srcOrd="11" destOrd="0" presId="urn:microsoft.com/office/officeart/2005/8/layout/cycle8"/>
    <dgm:cxn modelId="{4570F743-2A7D-47C4-919C-E322DC9DA82F}" type="presParOf" srcId="{17C1D9C4-045D-4A2C-89A8-450CB1ADE079}" destId="{468B80EB-C76D-4679-A3B1-E0C6AD6AB17E}" srcOrd="12" destOrd="0" presId="urn:microsoft.com/office/officeart/2005/8/layout/cycle8"/>
    <dgm:cxn modelId="{024C4D09-C152-4F66-9993-28A06CB37C94}" type="presParOf" srcId="{17C1D9C4-045D-4A2C-89A8-450CB1ADE079}" destId="{5AE44B15-40E5-4A6D-962F-08B4542EF310}" srcOrd="13" destOrd="0" presId="urn:microsoft.com/office/officeart/2005/8/layout/cycle8"/>
    <dgm:cxn modelId="{7E4D4EAC-A38C-48B5-B4CD-E78CBC24092E}" type="presParOf" srcId="{17C1D9C4-045D-4A2C-89A8-450CB1ADE079}" destId="{08DC719A-30AD-4EEC-B614-460A905EC83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B818E-D29F-4D1F-85C9-2B2E922F60B4}">
      <dsp:nvSpPr>
        <dsp:cNvPr id="0" name=""/>
        <dsp:cNvSpPr/>
      </dsp:nvSpPr>
      <dsp:spPr>
        <a:xfrm rot="5400000">
          <a:off x="3096664" y="-1170608"/>
          <a:ext cx="987798" cy="332901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kuntakohtainen suunnittelu, kehittäminen, ohjaus ja arviointi</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Kotkan kaupunkistrategia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 Unicefin lapsiystävällinen kunta -prosessi</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Kymenlaakson lasten ja nuorten hyvinvointisuunnitelma</a:t>
          </a:r>
        </a:p>
      </dsp:txBody>
      <dsp:txXfrm rot="-5400000">
        <a:off x="1926055" y="48221"/>
        <a:ext cx="3280796" cy="891358"/>
      </dsp:txXfrm>
    </dsp:sp>
    <dsp:sp modelId="{1A2993A6-5B9D-42FA-9807-828F1D75C97F}">
      <dsp:nvSpPr>
        <dsp:cNvPr id="0" name=""/>
        <dsp:cNvSpPr/>
      </dsp:nvSpPr>
      <dsp:spPr>
        <a:xfrm>
          <a:off x="0" y="0"/>
          <a:ext cx="1923786" cy="100849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Calibri" panose="020F0502020204030204" pitchFamily="34" charset="0"/>
              <a:ea typeface="+mn-ea"/>
              <a:cs typeface="Calibri" panose="020F0502020204030204" pitchFamily="34" charset="0"/>
            </a:rPr>
            <a:t>Opiskeluhuollon ohjausryhmä</a:t>
          </a:r>
        </a:p>
      </dsp:txBody>
      <dsp:txXfrm>
        <a:off x="49230" y="49230"/>
        <a:ext cx="1825326" cy="910030"/>
      </dsp:txXfrm>
    </dsp:sp>
    <dsp:sp modelId="{1A393D3F-1742-4F4A-81DF-CA0E55857B10}">
      <dsp:nvSpPr>
        <dsp:cNvPr id="0" name=""/>
        <dsp:cNvSpPr/>
      </dsp:nvSpPr>
      <dsp:spPr>
        <a:xfrm rot="5400000">
          <a:off x="3143545" y="-151165"/>
          <a:ext cx="891378" cy="3331026"/>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Ohjaa yhteisöllistä opiskeluhuoltoa ja laatii koulukohtaisen toimenpidesuunnitelman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Kouluyhteisön hyvinvoinnin ja turvallisuuden edistäminen </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Ennaltaehkäisevä toiminta</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Velvoittaa kaikkia kouluyhteisössä toimivia</a:t>
          </a:r>
        </a:p>
      </dsp:txBody>
      <dsp:txXfrm rot="-5400000">
        <a:off x="1923722" y="1112171"/>
        <a:ext cx="3287513" cy="804352"/>
      </dsp:txXfrm>
    </dsp:sp>
    <dsp:sp modelId="{DCE5550A-687C-42E8-BB9B-AAB4BBA840B2}">
      <dsp:nvSpPr>
        <dsp:cNvPr id="0" name=""/>
        <dsp:cNvSpPr/>
      </dsp:nvSpPr>
      <dsp:spPr>
        <a:xfrm>
          <a:off x="0" y="1019651"/>
          <a:ext cx="1901928" cy="99946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Koulukohtainen opiskeluhuoltoryhmä</a:t>
          </a:r>
        </a:p>
      </dsp:txBody>
      <dsp:txXfrm>
        <a:off x="48790" y="1068441"/>
        <a:ext cx="1804348" cy="901889"/>
      </dsp:txXfrm>
    </dsp:sp>
    <dsp:sp modelId="{EDF70A19-B7FD-4C5E-A6BE-607F3B8D4FEE}">
      <dsp:nvSpPr>
        <dsp:cNvPr id="0" name=""/>
        <dsp:cNvSpPr/>
      </dsp:nvSpPr>
      <dsp:spPr>
        <a:xfrm rot="5400000">
          <a:off x="2989897" y="939604"/>
          <a:ext cx="1183889" cy="3345782"/>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Monialainen asiantuntijaryhmä; kootaan  oppilaan/ryhmän tuen tarpeen selvittämiseksi ja opiskeluhuollon palvelujen järjestämiseksi, oppilaan/huoltajan suostumus ja osallisuus,  kirjataan opiskeluhuoltokertomukseen, joka talletetaan opiskelu-huoltorekisteriin</a:t>
          </a:r>
        </a:p>
        <a:p>
          <a:pPr marL="57150" lvl="1" indent="-57150" algn="l" defTabSz="400050">
            <a:lnSpc>
              <a:spcPct val="90000"/>
            </a:lnSpc>
            <a:spcBef>
              <a:spcPct val="0"/>
            </a:spcBef>
            <a:spcAft>
              <a:spcPct val="15000"/>
            </a:spcAft>
            <a:buChar char="•"/>
          </a:pPr>
          <a:r>
            <a:rPr lang="fi-FI" sz="900" kern="1200" dirty="0">
              <a:solidFill>
                <a:sysClr val="windowText" lastClr="000000">
                  <a:hueOff val="0"/>
                  <a:satOff val="0"/>
                  <a:lumOff val="0"/>
                  <a:alphaOff val="0"/>
                </a:sysClr>
              </a:solidFill>
              <a:latin typeface="Calibri"/>
              <a:ea typeface="+mn-ea"/>
              <a:cs typeface="+mn-cs"/>
            </a:rPr>
            <a:t>Opiskeluhuollon palvelut: kuraattori- ja psykologi – ja kouluterveydenhuollon palvelut</a:t>
          </a:r>
        </a:p>
      </dsp:txBody>
      <dsp:txXfrm rot="-5400000">
        <a:off x="1908951" y="2078344"/>
        <a:ext cx="3287989" cy="1068303"/>
      </dsp:txXfrm>
    </dsp:sp>
    <dsp:sp modelId="{E9C14C40-5EB2-4182-A1C4-32A857812F4F}">
      <dsp:nvSpPr>
        <dsp:cNvPr id="0" name=""/>
        <dsp:cNvSpPr/>
      </dsp:nvSpPr>
      <dsp:spPr>
        <a:xfrm>
          <a:off x="0" y="2036399"/>
          <a:ext cx="1906353" cy="99670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fi-FI" sz="1050" kern="1200" dirty="0">
              <a:solidFill>
                <a:sysClr val="window" lastClr="FFFFFF"/>
              </a:solidFill>
              <a:latin typeface="+mn-lt"/>
              <a:ea typeface="+mn-ea"/>
              <a:cs typeface="Times New Roman" panose="02020603050405020304" pitchFamily="18" charset="0"/>
            </a:rPr>
            <a:t>Monialainen asiantuntijaryhmä ja opiskeluhuollon palvelut</a:t>
          </a:r>
        </a:p>
      </dsp:txBody>
      <dsp:txXfrm>
        <a:off x="48655" y="2085054"/>
        <a:ext cx="1809043" cy="89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AE27-306A-4C17-8451-484FEEF1C322}">
      <dsp:nvSpPr>
        <dsp:cNvPr id="0" name=""/>
        <dsp:cNvSpPr/>
      </dsp:nvSpPr>
      <dsp:spPr>
        <a:xfrm>
          <a:off x="1866485" y="1131290"/>
          <a:ext cx="2478879" cy="2263376"/>
        </a:xfrm>
        <a:prstGeom prst="ellipse">
          <a:avLst/>
        </a:prstGeom>
        <a:solidFill>
          <a:srgbClr val="8064A2">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YHTEISÖLLINEN OPISKELUHUOLTO:</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ENSISIJAISTA</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EHKÄISEVÄÄ</a:t>
          </a:r>
        </a:p>
        <a:p>
          <a:pPr marL="0" lvl="0" indent="0" algn="ctr" defTabSz="622300">
            <a:lnSpc>
              <a:spcPct val="90000"/>
            </a:lnSpc>
            <a:spcBef>
              <a:spcPct val="0"/>
            </a:spcBef>
            <a:spcAft>
              <a:spcPct val="35000"/>
            </a:spcAft>
            <a:buNone/>
          </a:pPr>
          <a:r>
            <a:rPr lang="fi-FI" sz="1400" kern="1200" dirty="0">
              <a:solidFill>
                <a:sysClr val="window" lastClr="FFFFFF"/>
              </a:solidFill>
              <a:latin typeface="Calibri"/>
              <a:ea typeface="+mn-ea"/>
              <a:cs typeface="+mn-cs"/>
            </a:rPr>
            <a:t>KUULUU KAIKILLE</a:t>
          </a:r>
        </a:p>
      </dsp:txBody>
      <dsp:txXfrm>
        <a:off x="2229508" y="1462754"/>
        <a:ext cx="1752833" cy="1600448"/>
      </dsp:txXfrm>
    </dsp:sp>
    <dsp:sp modelId="{8DBD9CC9-45F3-4B57-B55A-D18103AE67DA}">
      <dsp:nvSpPr>
        <dsp:cNvPr id="0" name=""/>
        <dsp:cNvSpPr/>
      </dsp:nvSpPr>
      <dsp:spPr>
        <a:xfrm rot="9499148">
          <a:off x="972159" y="2696753"/>
          <a:ext cx="1036726" cy="415804"/>
        </a:xfrm>
        <a:prstGeom prst="leftArrow">
          <a:avLst>
            <a:gd name="adj1" fmla="val 60000"/>
            <a:gd name="adj2" fmla="val 50000"/>
          </a:avLst>
        </a:prstGeom>
        <a:solidFill>
          <a:srgbClr val="D13DB5"/>
        </a:solidFill>
        <a:ln>
          <a:noFill/>
        </a:ln>
        <a:effectLst/>
      </dsp:spPr>
      <dsp:style>
        <a:lnRef idx="0">
          <a:scrgbClr r="0" g="0" b="0"/>
        </a:lnRef>
        <a:fillRef idx="1">
          <a:scrgbClr r="0" g="0" b="0"/>
        </a:fillRef>
        <a:effectRef idx="0">
          <a:scrgbClr r="0" g="0" b="0"/>
        </a:effectRef>
        <a:fontRef idx="minor">
          <a:schemeClr val="lt1"/>
        </a:fontRef>
      </dsp:style>
    </dsp:sp>
    <dsp:sp modelId="{4FDE250D-5B35-42C5-83B2-B6D9791DA657}">
      <dsp:nvSpPr>
        <dsp:cNvPr id="0" name=""/>
        <dsp:cNvSpPr/>
      </dsp:nvSpPr>
      <dsp:spPr>
        <a:xfrm>
          <a:off x="433403" y="2706059"/>
          <a:ext cx="1021273" cy="832803"/>
        </a:xfrm>
        <a:prstGeom prst="roundRect">
          <a:avLst>
            <a:gd name="adj" fmla="val 10000"/>
          </a:avLst>
        </a:prstGeom>
        <a:solidFill>
          <a:srgbClr val="D13DB5"/>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turvallisuus, terveellisyys ja esteettömyys</a:t>
          </a:r>
          <a:r>
            <a:rPr lang="fi-FI" sz="1050" kern="1200" dirty="0">
              <a:solidFill>
                <a:sysClr val="window" lastClr="FFFFFF"/>
              </a:solidFill>
              <a:latin typeface="Calibri"/>
              <a:ea typeface="+mn-ea"/>
              <a:cs typeface="+mn-cs"/>
            </a:rPr>
            <a:t>*</a:t>
          </a:r>
        </a:p>
      </dsp:txBody>
      <dsp:txXfrm>
        <a:off x="457795" y="2730451"/>
        <a:ext cx="972489" cy="784019"/>
      </dsp:txXfrm>
    </dsp:sp>
    <dsp:sp modelId="{4C9DD923-68CD-43C1-B1CC-96577601D724}">
      <dsp:nvSpPr>
        <dsp:cNvPr id="0" name=""/>
        <dsp:cNvSpPr/>
      </dsp:nvSpPr>
      <dsp:spPr>
        <a:xfrm rot="11675002">
          <a:off x="855322" y="1593863"/>
          <a:ext cx="1075016" cy="415804"/>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59B2754-5C2E-49EC-8FD2-D37AD9520AA9}">
      <dsp:nvSpPr>
        <dsp:cNvPr id="0" name=""/>
        <dsp:cNvSpPr/>
      </dsp:nvSpPr>
      <dsp:spPr>
        <a:xfrm>
          <a:off x="288052" y="1295970"/>
          <a:ext cx="1049889" cy="740913"/>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nivelvaiheet</a:t>
          </a:r>
        </a:p>
      </dsp:txBody>
      <dsp:txXfrm>
        <a:off x="309753" y="1317671"/>
        <a:ext cx="1006487" cy="697511"/>
      </dsp:txXfrm>
    </dsp:sp>
    <dsp:sp modelId="{34D6DE9A-A1AA-4963-B74E-38CF08B4E2B2}">
      <dsp:nvSpPr>
        <dsp:cNvPr id="0" name=""/>
        <dsp:cNvSpPr/>
      </dsp:nvSpPr>
      <dsp:spPr>
        <a:xfrm rot="13794857">
          <a:off x="1419396" y="665077"/>
          <a:ext cx="1182225" cy="415804"/>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66647ED-365B-4E23-AF74-A7007C8504C9}">
      <dsp:nvSpPr>
        <dsp:cNvPr id="0" name=""/>
        <dsp:cNvSpPr/>
      </dsp:nvSpPr>
      <dsp:spPr>
        <a:xfrm>
          <a:off x="1034469" y="0"/>
          <a:ext cx="1021273" cy="817018"/>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monialainen yhteistyö</a:t>
          </a:r>
        </a:p>
      </dsp:txBody>
      <dsp:txXfrm>
        <a:off x="1058399" y="23930"/>
        <a:ext cx="973413" cy="769158"/>
      </dsp:txXfrm>
    </dsp:sp>
    <dsp:sp modelId="{1D3A9560-DDB2-4024-A8C4-899F78224346}">
      <dsp:nvSpPr>
        <dsp:cNvPr id="0" name=""/>
        <dsp:cNvSpPr/>
      </dsp:nvSpPr>
      <dsp:spPr>
        <a:xfrm rot="16291416">
          <a:off x="2697826" y="452617"/>
          <a:ext cx="904403" cy="415804"/>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B5C973-A777-4D2C-A995-4FC4EFFA2A71}">
      <dsp:nvSpPr>
        <dsp:cNvPr id="0" name=""/>
        <dsp:cNvSpPr/>
      </dsp:nvSpPr>
      <dsp:spPr>
        <a:xfrm>
          <a:off x="2565289" y="-149912"/>
          <a:ext cx="1192347" cy="649668"/>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toiminta-kulttuuri</a:t>
          </a:r>
        </a:p>
      </dsp:txBody>
      <dsp:txXfrm>
        <a:off x="2584317" y="-130884"/>
        <a:ext cx="1154291" cy="611612"/>
      </dsp:txXfrm>
    </dsp:sp>
    <dsp:sp modelId="{7E29A6A4-1BBF-4FE3-82B3-D9A63EDF04EB}">
      <dsp:nvSpPr>
        <dsp:cNvPr id="0" name=""/>
        <dsp:cNvSpPr/>
      </dsp:nvSpPr>
      <dsp:spPr>
        <a:xfrm rot="18789942">
          <a:off x="3701278" y="721035"/>
          <a:ext cx="1289030" cy="415804"/>
        </a:xfrm>
        <a:prstGeom prst="lef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51B6DFA-E806-433F-B2C6-8409AFEC0A23}">
      <dsp:nvSpPr>
        <dsp:cNvPr id="0" name=""/>
        <dsp:cNvSpPr/>
      </dsp:nvSpPr>
      <dsp:spPr>
        <a:xfrm>
          <a:off x="4334662" y="0"/>
          <a:ext cx="1021273" cy="817018"/>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yhteisöllinen opiskelu-huoltoryhmä</a:t>
          </a:r>
        </a:p>
      </dsp:txBody>
      <dsp:txXfrm>
        <a:off x="4358592" y="23930"/>
        <a:ext cx="973413" cy="769158"/>
      </dsp:txXfrm>
    </dsp:sp>
    <dsp:sp modelId="{AE045FE7-165B-4330-93E9-6C23A373872D}">
      <dsp:nvSpPr>
        <dsp:cNvPr id="0" name=""/>
        <dsp:cNvSpPr/>
      </dsp:nvSpPr>
      <dsp:spPr>
        <a:xfrm rot="20859341">
          <a:off x="4308629" y="1653774"/>
          <a:ext cx="1152439" cy="415804"/>
        </a:xfrm>
        <a:prstGeom prst="leftArrow">
          <a:avLst>
            <a:gd name="adj1" fmla="val 60000"/>
            <a:gd name="adj2" fmla="val 50000"/>
          </a:avLst>
        </a:prstGeom>
        <a:solidFill>
          <a:srgbClr val="2FD13E"/>
        </a:solidFill>
        <a:ln>
          <a:noFill/>
        </a:ln>
        <a:effectLst/>
      </dsp:spPr>
      <dsp:style>
        <a:lnRef idx="0">
          <a:scrgbClr r="0" g="0" b="0"/>
        </a:lnRef>
        <a:fillRef idx="1">
          <a:scrgbClr r="0" g="0" b="0"/>
        </a:fillRef>
        <a:effectRef idx="0">
          <a:scrgbClr r="0" g="0" b="0"/>
        </a:effectRef>
        <a:fontRef idx="minor">
          <a:schemeClr val="lt1"/>
        </a:fontRef>
      </dsp:style>
    </dsp:sp>
    <dsp:sp modelId="{D175DB5E-9E57-42B9-9283-33A571516173}">
      <dsp:nvSpPr>
        <dsp:cNvPr id="0" name=""/>
        <dsp:cNvSpPr/>
      </dsp:nvSpPr>
      <dsp:spPr>
        <a:xfrm>
          <a:off x="4969119" y="1413535"/>
          <a:ext cx="1066853" cy="649905"/>
        </a:xfrm>
        <a:prstGeom prst="roundRect">
          <a:avLst>
            <a:gd name="adj" fmla="val 10000"/>
          </a:avLst>
        </a:prstGeom>
        <a:solidFill>
          <a:srgbClr val="2FD13E"/>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tapahtumat, toiminnat</a:t>
          </a:r>
        </a:p>
      </dsp:txBody>
      <dsp:txXfrm>
        <a:off x="4988154" y="1432570"/>
        <a:ext cx="1028783" cy="611835"/>
      </dsp:txXfrm>
    </dsp:sp>
    <dsp:sp modelId="{2488EE0E-BD0C-4586-A168-EFB351E2F58D}">
      <dsp:nvSpPr>
        <dsp:cNvPr id="0" name=""/>
        <dsp:cNvSpPr/>
      </dsp:nvSpPr>
      <dsp:spPr>
        <a:xfrm rot="1256820">
          <a:off x="4233563" y="2708876"/>
          <a:ext cx="1083575" cy="415804"/>
        </a:xfrm>
        <a:prstGeom prst="leftArrow">
          <a:avLst>
            <a:gd name="adj1" fmla="val 60000"/>
            <a:gd name="adj2" fmla="val 50000"/>
          </a:avLst>
        </a:prstGeom>
        <a:solidFill>
          <a:srgbClr val="4FB7B2"/>
        </a:solidFill>
        <a:ln>
          <a:noFill/>
        </a:ln>
        <a:effectLst/>
      </dsp:spPr>
      <dsp:style>
        <a:lnRef idx="0">
          <a:scrgbClr r="0" g="0" b="0"/>
        </a:lnRef>
        <a:fillRef idx="1">
          <a:scrgbClr r="0" g="0" b="0"/>
        </a:fillRef>
        <a:effectRef idx="0">
          <a:scrgbClr r="0" g="0" b="0"/>
        </a:effectRef>
        <a:fontRef idx="minor">
          <a:schemeClr val="lt1"/>
        </a:fontRef>
      </dsp:style>
    </dsp:sp>
    <dsp:sp modelId="{805BB662-037D-4904-8049-3BA032154775}">
      <dsp:nvSpPr>
        <dsp:cNvPr id="0" name=""/>
        <dsp:cNvSpPr/>
      </dsp:nvSpPr>
      <dsp:spPr>
        <a:xfrm>
          <a:off x="4809195" y="2701960"/>
          <a:ext cx="1021273" cy="817018"/>
        </a:xfrm>
        <a:prstGeom prst="roundRect">
          <a:avLst>
            <a:gd name="adj" fmla="val 10000"/>
          </a:avLst>
        </a:prstGeom>
        <a:solidFill>
          <a:srgbClr val="4FB7B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ysClr val="window" lastClr="FFFFFF"/>
              </a:solidFill>
              <a:latin typeface="Calibri"/>
              <a:ea typeface="+mn-ea"/>
              <a:cs typeface="+mn-cs"/>
            </a:rPr>
            <a:t>yhteistyö koulun ulkopuoliset tahot</a:t>
          </a:r>
        </a:p>
      </dsp:txBody>
      <dsp:txXfrm>
        <a:off x="4833125" y="2725890"/>
        <a:ext cx="973413" cy="769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8DC50-75A1-46FB-89E5-83CC46DBDA36}">
      <dsp:nvSpPr>
        <dsp:cNvPr id="0" name=""/>
        <dsp:cNvSpPr/>
      </dsp:nvSpPr>
      <dsp:spPr>
        <a:xfrm>
          <a:off x="1514869" y="2019165"/>
          <a:ext cx="1026239" cy="779089"/>
        </a:xfrm>
        <a:prstGeom prst="ellipse">
          <a:avLst/>
        </a:prstGeom>
        <a:solidFill>
          <a:srgbClr val="CC5B59"/>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Yhteisöllinen opiskelu-huoltoryhmä</a:t>
          </a:r>
        </a:p>
      </dsp:txBody>
      <dsp:txXfrm>
        <a:off x="1665158" y="2133260"/>
        <a:ext cx="725661" cy="550899"/>
      </dsp:txXfrm>
    </dsp:sp>
    <dsp:sp modelId="{F282B21C-4B3D-4C9F-90C9-A6CF3B131D07}">
      <dsp:nvSpPr>
        <dsp:cNvPr id="0" name=""/>
        <dsp:cNvSpPr/>
      </dsp:nvSpPr>
      <dsp:spPr>
        <a:xfrm rot="5690728">
          <a:off x="1727071" y="2958828"/>
          <a:ext cx="489744" cy="222040"/>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C94812E5-B9A1-4344-B3ED-CD69F32BB43D}">
      <dsp:nvSpPr>
        <dsp:cNvPr id="0" name=""/>
        <dsp:cNvSpPr/>
      </dsp:nvSpPr>
      <dsp:spPr>
        <a:xfrm>
          <a:off x="1506601" y="3044622"/>
          <a:ext cx="889316" cy="538447"/>
        </a:xfrm>
        <a:prstGeom prst="roundRect">
          <a:avLst>
            <a:gd name="adj" fmla="val 10000"/>
          </a:avLst>
        </a:prstGeom>
        <a:solidFill>
          <a:srgbClr val="0083C8"/>
        </a:solidFill>
        <a:ln w="28575" cap="flat" cmpd="sng" algn="in">
          <a:solidFill>
            <a:srgbClr val="FFFFFF"/>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i-FI" sz="1100" b="1" kern="1200" dirty="0">
              <a:solidFill>
                <a:sysClr val="window" lastClr="FFFFFF"/>
              </a:solidFill>
              <a:latin typeface="Calibri"/>
              <a:ea typeface="+mn-ea"/>
              <a:cs typeface="+mn-cs"/>
            </a:rPr>
            <a:t>Oppilas</a:t>
          </a:r>
        </a:p>
      </dsp:txBody>
      <dsp:txXfrm>
        <a:off x="1522372" y="3060393"/>
        <a:ext cx="857774" cy="506905"/>
      </dsp:txXfrm>
    </dsp:sp>
    <dsp:sp modelId="{C89A4ADA-747D-434D-8690-4D2CDC9A6637}">
      <dsp:nvSpPr>
        <dsp:cNvPr id="0" name=""/>
        <dsp:cNvSpPr/>
      </dsp:nvSpPr>
      <dsp:spPr>
        <a:xfrm rot="8892126">
          <a:off x="902014" y="2763998"/>
          <a:ext cx="747668" cy="222040"/>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873E597-61BB-4EC0-BE5B-0D6F1ED2CE00}">
      <dsp:nvSpPr>
        <dsp:cNvPr id="0" name=""/>
        <dsp:cNvSpPr/>
      </dsp:nvSpPr>
      <dsp:spPr>
        <a:xfrm>
          <a:off x="555472" y="2837266"/>
          <a:ext cx="805298" cy="469469"/>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Huoltaja</a:t>
          </a:r>
        </a:p>
      </dsp:txBody>
      <dsp:txXfrm>
        <a:off x="569222" y="2851016"/>
        <a:ext cx="777798" cy="441969"/>
      </dsp:txXfrm>
    </dsp:sp>
    <dsp:sp modelId="{887A2A99-3570-4CCD-9AC8-C53B162D27EE}">
      <dsp:nvSpPr>
        <dsp:cNvPr id="0" name=""/>
        <dsp:cNvSpPr/>
      </dsp:nvSpPr>
      <dsp:spPr>
        <a:xfrm rot="10972140">
          <a:off x="588075" y="2247514"/>
          <a:ext cx="877454" cy="222040"/>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223371E-5706-4A91-861A-41710CB5C177}">
      <dsp:nvSpPr>
        <dsp:cNvPr id="0" name=""/>
        <dsp:cNvSpPr/>
      </dsp:nvSpPr>
      <dsp:spPr>
        <a:xfrm>
          <a:off x="149900" y="2093008"/>
          <a:ext cx="877449" cy="48713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Esiopetuksen edustaja</a:t>
          </a:r>
        </a:p>
      </dsp:txBody>
      <dsp:txXfrm>
        <a:off x="164168" y="2107276"/>
        <a:ext cx="848913" cy="458599"/>
      </dsp:txXfrm>
    </dsp:sp>
    <dsp:sp modelId="{45235E6A-162B-4D67-89DC-ED6B5BFF87F1}">
      <dsp:nvSpPr>
        <dsp:cNvPr id="0" name=""/>
        <dsp:cNvSpPr/>
      </dsp:nvSpPr>
      <dsp:spPr>
        <a:xfrm rot="12858176">
          <a:off x="930569" y="1803034"/>
          <a:ext cx="744726" cy="222040"/>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DFE4376-826C-411E-B80A-6224117C7E55}">
      <dsp:nvSpPr>
        <dsp:cNvPr id="0" name=""/>
        <dsp:cNvSpPr/>
      </dsp:nvSpPr>
      <dsp:spPr>
        <a:xfrm>
          <a:off x="617711" y="1486057"/>
          <a:ext cx="755245" cy="436289"/>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err="1">
              <a:solidFill>
                <a:sysClr val="window" lastClr="FFFFFF"/>
              </a:solidFill>
              <a:latin typeface="Calibri"/>
              <a:ea typeface="+mn-ea"/>
              <a:cs typeface="+mn-cs"/>
            </a:rPr>
            <a:t>Erityis</a:t>
          </a:r>
          <a:r>
            <a:rPr lang="fi-FI" sz="1000" b="1" kern="1200" dirty="0">
              <a:solidFill>
                <a:sysClr val="window" lastClr="FFFFFF"/>
              </a:solidFill>
              <a:latin typeface="Calibri"/>
              <a:ea typeface="+mn-ea"/>
              <a:cs typeface="+mn-cs"/>
            </a:rPr>
            <a:t>-opettaja</a:t>
          </a:r>
        </a:p>
      </dsp:txBody>
      <dsp:txXfrm>
        <a:off x="630489" y="1498835"/>
        <a:ext cx="729689" cy="410733"/>
      </dsp:txXfrm>
    </dsp:sp>
    <dsp:sp modelId="{717C5A52-0FF9-442A-8F52-045EB98E0F8E}">
      <dsp:nvSpPr>
        <dsp:cNvPr id="0" name=""/>
        <dsp:cNvSpPr/>
      </dsp:nvSpPr>
      <dsp:spPr>
        <a:xfrm rot="14450183">
          <a:off x="1033304" y="1437355"/>
          <a:ext cx="1029155" cy="222040"/>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047D292-D952-4ABF-99D8-81C05D897DC8}">
      <dsp:nvSpPr>
        <dsp:cNvPr id="0" name=""/>
        <dsp:cNvSpPr/>
      </dsp:nvSpPr>
      <dsp:spPr>
        <a:xfrm>
          <a:off x="940305" y="880885"/>
          <a:ext cx="713639" cy="436289"/>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Oppilaan-ohjaaja</a:t>
          </a:r>
        </a:p>
      </dsp:txBody>
      <dsp:txXfrm>
        <a:off x="953083" y="893663"/>
        <a:ext cx="688083" cy="410733"/>
      </dsp:txXfrm>
    </dsp:sp>
    <dsp:sp modelId="{87386A5E-B447-4A55-9884-0D1D7331E870}">
      <dsp:nvSpPr>
        <dsp:cNvPr id="0" name=""/>
        <dsp:cNvSpPr/>
      </dsp:nvSpPr>
      <dsp:spPr>
        <a:xfrm rot="16417189">
          <a:off x="1719890" y="1509782"/>
          <a:ext cx="715886" cy="222040"/>
        </a:xfrm>
        <a:prstGeom prst="leftArrow">
          <a:avLst>
            <a:gd name="adj1" fmla="val 60000"/>
            <a:gd name="adj2" fmla="val 50000"/>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 modelId="{EEB32633-99E0-4642-8C2A-6F4940C655AE}">
      <dsp:nvSpPr>
        <dsp:cNvPr id="0" name=""/>
        <dsp:cNvSpPr/>
      </dsp:nvSpPr>
      <dsp:spPr>
        <a:xfrm>
          <a:off x="1707123" y="998758"/>
          <a:ext cx="786619" cy="529629"/>
        </a:xfrm>
        <a:prstGeom prst="roundRect">
          <a:avLst>
            <a:gd name="adj" fmla="val 10000"/>
          </a:avLst>
        </a:prstGeom>
        <a:solidFill>
          <a:srgbClr val="8064A2"/>
        </a:solidFill>
        <a:ln w="28575"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Rehtori</a:t>
          </a:r>
        </a:p>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koollekutsuja</a:t>
          </a:r>
        </a:p>
      </dsp:txBody>
      <dsp:txXfrm>
        <a:off x="1722635" y="1014270"/>
        <a:ext cx="755595" cy="498605"/>
      </dsp:txXfrm>
    </dsp:sp>
    <dsp:sp modelId="{D3C5E3CA-DE54-42CC-A22C-09D13ACA9D86}">
      <dsp:nvSpPr>
        <dsp:cNvPr id="0" name=""/>
        <dsp:cNvSpPr/>
      </dsp:nvSpPr>
      <dsp:spPr>
        <a:xfrm rot="17963734">
          <a:off x="1940959" y="1318077"/>
          <a:ext cx="1277826" cy="222040"/>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089AEB6-E33E-4188-8A1A-6F5034995673}">
      <dsp:nvSpPr>
        <dsp:cNvPr id="0" name=""/>
        <dsp:cNvSpPr/>
      </dsp:nvSpPr>
      <dsp:spPr>
        <a:xfrm>
          <a:off x="2511832" y="647564"/>
          <a:ext cx="763283" cy="449758"/>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Kuraattori</a:t>
          </a:r>
        </a:p>
      </dsp:txBody>
      <dsp:txXfrm>
        <a:off x="2525005" y="660737"/>
        <a:ext cx="736937" cy="423412"/>
      </dsp:txXfrm>
    </dsp:sp>
    <dsp:sp modelId="{7E6E5B82-E01E-4151-BBE8-9E095D654786}">
      <dsp:nvSpPr>
        <dsp:cNvPr id="0" name=""/>
        <dsp:cNvSpPr/>
      </dsp:nvSpPr>
      <dsp:spPr>
        <a:xfrm rot="19491589">
          <a:off x="2351037" y="1639984"/>
          <a:ext cx="1222758" cy="222040"/>
        </a:xfrm>
        <a:prstGeom prst="leftArrow">
          <a:avLst>
            <a:gd name="adj1" fmla="val 60000"/>
            <a:gd name="adj2" fmla="val 50000"/>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F5B77F4-E9C0-45FC-B238-44ABCC335AC0}">
      <dsp:nvSpPr>
        <dsp:cNvPr id="0" name=""/>
        <dsp:cNvSpPr/>
      </dsp:nvSpPr>
      <dsp:spPr>
        <a:xfrm>
          <a:off x="2995514" y="1160655"/>
          <a:ext cx="933709" cy="476904"/>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a:solidFill>
                <a:sysClr val="window" lastClr="FFFFFF"/>
              </a:solidFill>
              <a:latin typeface="Calibri"/>
              <a:ea typeface="+mn-ea"/>
              <a:cs typeface="+mn-cs"/>
            </a:rPr>
            <a:t>Terveyden-hoitaja</a:t>
          </a:r>
          <a:endParaRPr lang="fi-FI" sz="1000" b="1" kern="1200" dirty="0">
            <a:solidFill>
              <a:sysClr val="window" lastClr="FFFFFF"/>
            </a:solidFill>
            <a:latin typeface="Calibri"/>
            <a:ea typeface="+mn-ea"/>
            <a:cs typeface="+mn-cs"/>
          </a:endParaRPr>
        </a:p>
      </dsp:txBody>
      <dsp:txXfrm>
        <a:off x="3009482" y="1174623"/>
        <a:ext cx="905773" cy="448968"/>
      </dsp:txXfrm>
    </dsp:sp>
    <dsp:sp modelId="{DA17322E-A44E-4D6D-B280-6B429A492CC6}">
      <dsp:nvSpPr>
        <dsp:cNvPr id="0" name=""/>
        <dsp:cNvSpPr/>
      </dsp:nvSpPr>
      <dsp:spPr>
        <a:xfrm rot="20622202">
          <a:off x="2550899" y="1964732"/>
          <a:ext cx="1231923" cy="222040"/>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2908387-9B1D-4BCB-9DBA-F2F027219340}">
      <dsp:nvSpPr>
        <dsp:cNvPr id="0" name=""/>
        <dsp:cNvSpPr/>
      </dsp:nvSpPr>
      <dsp:spPr>
        <a:xfrm>
          <a:off x="3370132" y="1690155"/>
          <a:ext cx="775887" cy="425504"/>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Psykologi</a:t>
          </a:r>
        </a:p>
      </dsp:txBody>
      <dsp:txXfrm>
        <a:off x="3382595" y="1702618"/>
        <a:ext cx="750961" cy="400578"/>
      </dsp:txXfrm>
    </dsp:sp>
    <dsp:sp modelId="{E22A52BD-09F5-4E45-8BA4-EE7D46E95000}">
      <dsp:nvSpPr>
        <dsp:cNvPr id="0" name=""/>
        <dsp:cNvSpPr/>
      </dsp:nvSpPr>
      <dsp:spPr>
        <a:xfrm rot="226165">
          <a:off x="2581986" y="2358926"/>
          <a:ext cx="750936" cy="222040"/>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7490AAC-35FE-4A3B-A95B-A4690D164742}">
      <dsp:nvSpPr>
        <dsp:cNvPr id="0" name=""/>
        <dsp:cNvSpPr/>
      </dsp:nvSpPr>
      <dsp:spPr>
        <a:xfrm>
          <a:off x="2916650" y="2224189"/>
          <a:ext cx="830919" cy="540881"/>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 Muu koulun henkilöstö</a:t>
          </a:r>
        </a:p>
      </dsp:txBody>
      <dsp:txXfrm>
        <a:off x="2932492" y="2240031"/>
        <a:ext cx="799235" cy="509197"/>
      </dsp:txXfrm>
    </dsp:sp>
    <dsp:sp modelId="{727BC296-7D25-473C-A9BF-3382AF63A2C0}">
      <dsp:nvSpPr>
        <dsp:cNvPr id="0" name=""/>
        <dsp:cNvSpPr/>
      </dsp:nvSpPr>
      <dsp:spPr>
        <a:xfrm rot="1993258">
          <a:off x="2268587" y="2924031"/>
          <a:ext cx="728905" cy="222040"/>
        </a:xfrm>
        <a:prstGeom prst="leftArrow">
          <a:avLst>
            <a:gd name="adj1" fmla="val 60000"/>
            <a:gd name="adj2" fmla="val 50000"/>
          </a:avLst>
        </a:prstGeom>
        <a:gradFill rotWithShape="1">
          <a:gsLst>
            <a:gs pos="0">
              <a:srgbClr val="83C3EF">
                <a:tint val="67000"/>
                <a:satMod val="105000"/>
                <a:lumMod val="110000"/>
              </a:srgbClr>
            </a:gs>
            <a:gs pos="50000">
              <a:srgbClr val="83C3EF">
                <a:tint val="73000"/>
                <a:satMod val="103000"/>
                <a:lumMod val="105000"/>
              </a:srgbClr>
            </a:gs>
            <a:gs pos="100000">
              <a:srgbClr val="83C3EF">
                <a:tint val="81000"/>
                <a:satMod val="109000"/>
                <a:lumMod val="105000"/>
              </a:srgbClr>
            </a:gs>
          </a:gsLst>
          <a:lin ang="5400000" scaled="0"/>
        </a:gradFill>
        <a:ln w="6350" cap="flat" cmpd="sng" algn="in">
          <a:solidFill>
            <a:srgbClr val="83C3EF"/>
          </a:solidFill>
          <a:prstDash val="solid"/>
        </a:ln>
        <a:effectLst/>
      </dsp:spPr>
      <dsp:style>
        <a:lnRef idx="1">
          <a:schemeClr val="accent5"/>
        </a:lnRef>
        <a:fillRef idx="2">
          <a:schemeClr val="accent5"/>
        </a:fillRef>
        <a:effectRef idx="1">
          <a:schemeClr val="accent5"/>
        </a:effectRef>
        <a:fontRef idx="minor">
          <a:schemeClr val="dk1"/>
        </a:fontRef>
      </dsp:style>
    </dsp:sp>
    <dsp:sp modelId="{093D4842-ACF8-42B0-B4BC-0DDE2176CB9E}">
      <dsp:nvSpPr>
        <dsp:cNvPr id="0" name=""/>
        <dsp:cNvSpPr/>
      </dsp:nvSpPr>
      <dsp:spPr>
        <a:xfrm>
          <a:off x="2607919" y="2830412"/>
          <a:ext cx="907728" cy="510668"/>
        </a:xfrm>
        <a:prstGeom prst="roundRect">
          <a:avLst>
            <a:gd name="adj" fmla="val 10000"/>
          </a:avLst>
        </a:prstGeom>
        <a:solidFill>
          <a:srgbClr val="8064A2"/>
        </a:solidFill>
        <a:ln w="1905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i-FI" sz="1000" b="1" kern="1200" dirty="0">
              <a:solidFill>
                <a:sysClr val="window" lastClr="FFFFFF"/>
              </a:solidFill>
              <a:latin typeface="Calibri"/>
              <a:ea typeface="+mn-ea"/>
              <a:cs typeface="+mn-cs"/>
            </a:rPr>
            <a:t>Koulun ulkopuoliset yhteistyötahot</a:t>
          </a:r>
        </a:p>
      </dsp:txBody>
      <dsp:txXfrm>
        <a:off x="2622876" y="2845369"/>
        <a:ext cx="877814" cy="480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9778" y="321487"/>
          <a:ext cx="1693885" cy="1693885"/>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Kouluterveyden-huollon palvelut</a:t>
          </a:r>
        </a:p>
      </dsp:txBody>
      <dsp:txXfrm>
        <a:off x="1305905" y="817614"/>
        <a:ext cx="1197758" cy="1197758"/>
      </dsp:txXfrm>
    </dsp:sp>
    <dsp:sp modelId="{28DB5135-CA8D-433C-BB99-65A57633BBB6}">
      <dsp:nvSpPr>
        <dsp:cNvPr id="0" name=""/>
        <dsp:cNvSpPr/>
      </dsp:nvSpPr>
      <dsp:spPr>
        <a:xfrm rot="5400000">
          <a:off x="2581903" y="321487"/>
          <a:ext cx="1693885" cy="1693885"/>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100" kern="1200" dirty="0"/>
            <a:t>Opiskeluhuollon kuraattoripalvelut</a:t>
          </a:r>
        </a:p>
        <a:p>
          <a:pPr marL="0" lvl="0" indent="0" algn="ctr" defTabSz="488950">
            <a:lnSpc>
              <a:spcPct val="90000"/>
            </a:lnSpc>
            <a:spcBef>
              <a:spcPct val="0"/>
            </a:spcBef>
            <a:spcAft>
              <a:spcPct val="35000"/>
            </a:spcAft>
            <a:buNone/>
          </a:pPr>
          <a:endParaRPr lang="fi-FI" sz="1200" kern="1200" dirty="0"/>
        </a:p>
      </dsp:txBody>
      <dsp:txXfrm rot="-5400000">
        <a:off x="2581903" y="817614"/>
        <a:ext cx="1197758" cy="1197758"/>
      </dsp:txXfrm>
    </dsp:sp>
    <dsp:sp modelId="{006328D2-75D7-41CB-B132-CC0C970B390F}">
      <dsp:nvSpPr>
        <dsp:cNvPr id="0" name=""/>
        <dsp:cNvSpPr/>
      </dsp:nvSpPr>
      <dsp:spPr>
        <a:xfrm rot="10800000">
          <a:off x="2605939" y="2105638"/>
          <a:ext cx="1693885" cy="1693885"/>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fi-FI" sz="1100" kern="1200" dirty="0"/>
            <a:t>Monialainen</a:t>
          </a:r>
        </a:p>
        <a:p>
          <a:pPr marL="0" lvl="0" indent="0" algn="l" defTabSz="488950">
            <a:lnSpc>
              <a:spcPct val="90000"/>
            </a:lnSpc>
            <a:spcBef>
              <a:spcPct val="0"/>
            </a:spcBef>
            <a:spcAft>
              <a:spcPct val="35000"/>
            </a:spcAft>
            <a:buNone/>
          </a:pPr>
          <a:r>
            <a:rPr lang="fi-FI" sz="1100" kern="1200" dirty="0"/>
            <a:t>asiantuntijaryhmä</a:t>
          </a:r>
        </a:p>
      </dsp:txBody>
      <dsp:txXfrm rot="10800000">
        <a:off x="2605939" y="2105638"/>
        <a:ext cx="1197758" cy="1197758"/>
      </dsp:txXfrm>
    </dsp:sp>
    <dsp:sp modelId="{7F643E75-8BB7-45E5-8C1E-D9AC74BD37BB}">
      <dsp:nvSpPr>
        <dsp:cNvPr id="0" name=""/>
        <dsp:cNvSpPr/>
      </dsp:nvSpPr>
      <dsp:spPr>
        <a:xfrm rot="16200000">
          <a:off x="809778" y="2093612"/>
          <a:ext cx="1693885" cy="1693885"/>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305905" y="2093612"/>
        <a:ext cx="1197758" cy="1197758"/>
      </dsp:txXfrm>
    </dsp:sp>
    <dsp:sp modelId="{D632DB73-34F2-4848-A915-7BF5F1925A91}">
      <dsp:nvSpPr>
        <dsp:cNvPr id="0" name=""/>
        <dsp:cNvSpPr/>
      </dsp:nvSpPr>
      <dsp:spPr>
        <a:xfrm flipH="1" flipV="1">
          <a:off x="2519922" y="1868003"/>
          <a:ext cx="45722" cy="177379"/>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19922" y="2096360"/>
          <a:ext cx="45722" cy="111862"/>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B12D-2090-422F-A29F-92CA7CE8BFCB}">
      <dsp:nvSpPr>
        <dsp:cNvPr id="0" name=""/>
        <dsp:cNvSpPr/>
      </dsp:nvSpPr>
      <dsp:spPr>
        <a:xfrm>
          <a:off x="805789" y="299245"/>
          <a:ext cx="1685540" cy="1685540"/>
        </a:xfrm>
        <a:prstGeom prst="pieWedge">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fi-FI" sz="1000" kern="1200" dirty="0"/>
        </a:p>
        <a:p>
          <a:pPr marL="0" lvl="0" indent="0" algn="ctr" defTabSz="444500">
            <a:lnSpc>
              <a:spcPct val="90000"/>
            </a:lnSpc>
            <a:spcBef>
              <a:spcPct val="0"/>
            </a:spcBef>
            <a:spcAft>
              <a:spcPct val="35000"/>
            </a:spcAft>
            <a:buNone/>
          </a:pPr>
          <a:r>
            <a:rPr lang="fi-FI" sz="1100" kern="1200" dirty="0"/>
            <a:t>Kouluterveyden-</a:t>
          </a:r>
        </a:p>
        <a:p>
          <a:pPr marL="0" lvl="0" indent="0" algn="ctr" defTabSz="444500">
            <a:lnSpc>
              <a:spcPct val="90000"/>
            </a:lnSpc>
            <a:spcBef>
              <a:spcPct val="0"/>
            </a:spcBef>
            <a:spcAft>
              <a:spcPct val="35000"/>
            </a:spcAft>
            <a:buNone/>
          </a:pPr>
          <a:r>
            <a:rPr lang="fi-FI" sz="1100" kern="1200" dirty="0"/>
            <a:t>huollonpalvelut</a:t>
          </a:r>
        </a:p>
      </dsp:txBody>
      <dsp:txXfrm>
        <a:off x="1299472" y="792928"/>
        <a:ext cx="1191857" cy="1191857"/>
      </dsp:txXfrm>
    </dsp:sp>
    <dsp:sp modelId="{28DB5135-CA8D-433C-BB99-65A57633BBB6}">
      <dsp:nvSpPr>
        <dsp:cNvPr id="0" name=""/>
        <dsp:cNvSpPr/>
      </dsp:nvSpPr>
      <dsp:spPr>
        <a:xfrm rot="5400000">
          <a:off x="2569184" y="299245"/>
          <a:ext cx="1685540" cy="1685540"/>
        </a:xfrm>
        <a:prstGeom prst="pieWedge">
          <a:avLst/>
        </a:prstGeom>
        <a:solidFill>
          <a:schemeClr val="accent2">
            <a:hueOff val="-4068025"/>
            <a:satOff val="-8049"/>
            <a:lumOff val="-503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fi-FI" sz="1100" kern="1200" dirty="0"/>
        </a:p>
        <a:p>
          <a:pPr marL="0" lvl="0" indent="0" algn="ctr" defTabSz="488950">
            <a:lnSpc>
              <a:spcPct val="90000"/>
            </a:lnSpc>
            <a:spcBef>
              <a:spcPct val="0"/>
            </a:spcBef>
            <a:spcAft>
              <a:spcPct val="35000"/>
            </a:spcAft>
            <a:buNone/>
          </a:pPr>
          <a:r>
            <a:rPr lang="fi-FI" sz="1000" kern="1200" dirty="0"/>
            <a:t>Opiskeluhuollon kuraattoripalvelut</a:t>
          </a:r>
        </a:p>
      </dsp:txBody>
      <dsp:txXfrm rot="-5400000">
        <a:off x="2569184" y="792928"/>
        <a:ext cx="1191857" cy="1191857"/>
      </dsp:txXfrm>
    </dsp:sp>
    <dsp:sp modelId="{006328D2-75D7-41CB-B132-CC0C970B390F}">
      <dsp:nvSpPr>
        <dsp:cNvPr id="0" name=""/>
        <dsp:cNvSpPr/>
      </dsp:nvSpPr>
      <dsp:spPr>
        <a:xfrm rot="10800000">
          <a:off x="2593102" y="2074607"/>
          <a:ext cx="1685540" cy="1685540"/>
        </a:xfrm>
        <a:prstGeom prst="pieWedge">
          <a:avLst/>
        </a:prstGeom>
        <a:solidFill>
          <a:schemeClr val="accent2">
            <a:hueOff val="-8136050"/>
            <a:satOff val="-16098"/>
            <a:lumOff val="-100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Monialainen</a:t>
          </a:r>
        </a:p>
        <a:p>
          <a:pPr marL="0" lvl="0" indent="0" algn="ctr" defTabSz="488950">
            <a:lnSpc>
              <a:spcPct val="90000"/>
            </a:lnSpc>
            <a:spcBef>
              <a:spcPct val="0"/>
            </a:spcBef>
            <a:spcAft>
              <a:spcPct val="35000"/>
            </a:spcAft>
            <a:buNone/>
          </a:pPr>
          <a:r>
            <a:rPr lang="fi-FI" sz="1100" kern="1200" dirty="0"/>
            <a:t>asiantuntijaryhmä</a:t>
          </a:r>
        </a:p>
      </dsp:txBody>
      <dsp:txXfrm rot="10800000">
        <a:off x="2593102" y="2074607"/>
        <a:ext cx="1191857" cy="1191857"/>
      </dsp:txXfrm>
    </dsp:sp>
    <dsp:sp modelId="{7F643E75-8BB7-45E5-8C1E-D9AC74BD37BB}">
      <dsp:nvSpPr>
        <dsp:cNvPr id="0" name=""/>
        <dsp:cNvSpPr/>
      </dsp:nvSpPr>
      <dsp:spPr>
        <a:xfrm rot="16200000">
          <a:off x="805789" y="2048069"/>
          <a:ext cx="1685540" cy="1714683"/>
        </a:xfrm>
        <a:prstGeom prst="pieWedge">
          <a:avLst/>
        </a:prstGeom>
        <a:solidFill>
          <a:schemeClr val="accent2">
            <a:hueOff val="-12204075"/>
            <a:satOff val="-24147"/>
            <a:lumOff val="-1509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kern="1200" dirty="0"/>
            <a:t>Opiskeluhuollon psykologipalvelut</a:t>
          </a:r>
        </a:p>
      </dsp:txBody>
      <dsp:txXfrm rot="5400000">
        <a:off x="1293437" y="2062640"/>
        <a:ext cx="1212464" cy="1191857"/>
      </dsp:txXfrm>
    </dsp:sp>
    <dsp:sp modelId="{D632DB73-34F2-4848-A915-7BF5F1925A91}">
      <dsp:nvSpPr>
        <dsp:cNvPr id="0" name=""/>
        <dsp:cNvSpPr/>
      </dsp:nvSpPr>
      <dsp:spPr>
        <a:xfrm flipH="1" flipV="1">
          <a:off x="2507508" y="1838143"/>
          <a:ext cx="45497" cy="176505"/>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4C285-AAD4-488D-92E0-A7939DDC6DED}">
      <dsp:nvSpPr>
        <dsp:cNvPr id="0" name=""/>
        <dsp:cNvSpPr/>
      </dsp:nvSpPr>
      <dsp:spPr>
        <a:xfrm rot="10800000" flipH="1" flipV="1">
          <a:off x="2507508" y="2065375"/>
          <a:ext cx="45497" cy="111311"/>
        </a:xfrm>
        <a:prstGeom prst="circularArrow">
          <a:avLst/>
        </a:prstGeom>
        <a:solidFill>
          <a:schemeClr val="accent2">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8D3B4-02C5-42EC-9F88-54B665BA8A8D}">
      <dsp:nvSpPr>
        <dsp:cNvPr id="0" name=""/>
        <dsp:cNvSpPr/>
      </dsp:nvSpPr>
      <dsp:spPr>
        <a:xfrm rot="5400000">
          <a:off x="-186593" y="168786"/>
          <a:ext cx="1141250" cy="803676"/>
        </a:xfrm>
        <a:prstGeom prst="chevron">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Huoli oppilaasta</a:t>
          </a:r>
        </a:p>
      </dsp:txBody>
      <dsp:txXfrm rot="-5400000">
        <a:off x="-17806" y="401837"/>
        <a:ext cx="803676" cy="337574"/>
      </dsp:txXfrm>
    </dsp:sp>
    <dsp:sp modelId="{B2766ACB-17B2-47D6-A559-BD0D197C32F7}">
      <dsp:nvSpPr>
        <dsp:cNvPr id="0" name=""/>
        <dsp:cNvSpPr/>
      </dsp:nvSpPr>
      <dsp:spPr>
        <a:xfrm rot="5400000">
          <a:off x="3560562" y="-2803452"/>
          <a:ext cx="821090" cy="6433483"/>
        </a:xfrm>
        <a:prstGeom prst="round2SameRect">
          <a:avLst/>
        </a:prstGeom>
        <a:solidFill>
          <a:schemeClr val="lt1">
            <a:alpha val="90000"/>
            <a:hueOff val="0"/>
            <a:satOff val="0"/>
            <a:lumOff val="0"/>
            <a:alphaOff val="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jolla huoli herää,  ottaa huolen puheeksi oppilaan/ ja huoltajan kanssa.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konsultoi tarvittaessa oppilaan/huoltajan suostumuksella tai  nimettömänä toista työntekijää, jolle asia työtehtävien perusteella kuuluu  (opettaja, erityisopettaja, opinto-ohjaaja,  kuraattori, terveydenhoitaja, psykologi )</a:t>
          </a:r>
        </a:p>
      </dsp:txBody>
      <dsp:txXfrm rot="-5400000">
        <a:off x="754366" y="42826"/>
        <a:ext cx="6393401" cy="740926"/>
      </dsp:txXfrm>
    </dsp:sp>
    <dsp:sp modelId="{7EF90132-C0F6-4ECE-9187-5F8FAE380DE9}">
      <dsp:nvSpPr>
        <dsp:cNvPr id="0" name=""/>
        <dsp:cNvSpPr/>
      </dsp:nvSpPr>
      <dsp:spPr>
        <a:xfrm rot="5400000">
          <a:off x="-146110" y="1155997"/>
          <a:ext cx="1141250" cy="870103"/>
        </a:xfrm>
        <a:prstGeom prst="chevron">
          <a:avLst/>
        </a:prstGeom>
        <a:gradFill rotWithShape="0">
          <a:gsLst>
            <a:gs pos="0">
              <a:schemeClr val="accent2">
                <a:hueOff val="-4068025"/>
                <a:satOff val="-8049"/>
                <a:lumOff val="-5033"/>
                <a:alphaOff val="0"/>
                <a:tint val="94000"/>
                <a:satMod val="103000"/>
                <a:lumMod val="102000"/>
              </a:schemeClr>
            </a:gs>
            <a:gs pos="50000">
              <a:schemeClr val="accent2">
                <a:hueOff val="-4068025"/>
                <a:satOff val="-8049"/>
                <a:lumOff val="-5033"/>
                <a:alphaOff val="0"/>
                <a:shade val="100000"/>
                <a:satMod val="110000"/>
                <a:lumMod val="100000"/>
              </a:schemeClr>
            </a:gs>
            <a:gs pos="100000">
              <a:schemeClr val="accent2">
                <a:hueOff val="-4068025"/>
                <a:satOff val="-8049"/>
                <a:lumOff val="-5033"/>
                <a:alphaOff val="0"/>
                <a:shade val="78000"/>
                <a:satMod val="120000"/>
                <a:lumMod val="99000"/>
              </a:schemeClr>
            </a:gs>
          </a:gsLst>
          <a:lin ang="5400000" scaled="0"/>
        </a:gradFill>
        <a:ln w="6350" cap="flat" cmpd="sng" algn="in">
          <a:solidFill>
            <a:schemeClr val="accent2">
              <a:hueOff val="-4068025"/>
              <a:satOff val="-8049"/>
              <a:lumOff val="-503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fi-FI" sz="1000" kern="1200" dirty="0">
            <a:latin typeface="+mj-lt"/>
            <a:cs typeface="Times New Roman" panose="02020603050405020304" pitchFamily="18" charset="0"/>
          </a:endParaRPr>
        </a:p>
        <a:p>
          <a:pPr marL="0" lvl="0" indent="0" algn="ctr" defTabSz="444500">
            <a:lnSpc>
              <a:spcPct val="90000"/>
            </a:lnSpc>
            <a:spcBef>
              <a:spcPct val="0"/>
            </a:spcBef>
            <a:spcAft>
              <a:spcPct val="35000"/>
            </a:spcAft>
            <a:buNone/>
          </a:pPr>
          <a:r>
            <a:rPr lang="fi-FI" sz="900" kern="1200" dirty="0">
              <a:latin typeface="+mj-lt"/>
              <a:cs typeface="Times New Roman" panose="02020603050405020304" pitchFamily="18" charset="0"/>
            </a:rPr>
            <a:t>Asiantuntija-ryhmän koolle kutsuminen</a:t>
          </a:r>
        </a:p>
        <a:p>
          <a:pPr marL="0" lvl="0" indent="0" algn="ctr" defTabSz="444500">
            <a:lnSpc>
              <a:spcPct val="90000"/>
            </a:lnSpc>
            <a:spcBef>
              <a:spcPct val="0"/>
            </a:spcBef>
            <a:spcAft>
              <a:spcPct val="35000"/>
            </a:spcAft>
            <a:buNone/>
          </a:pPr>
          <a:endParaRPr lang="fi-FI" sz="900" kern="1200" dirty="0">
            <a:latin typeface="+mj-lt"/>
            <a:cs typeface="Times New Roman" panose="02020603050405020304" pitchFamily="18" charset="0"/>
          </a:endParaRPr>
        </a:p>
      </dsp:txBody>
      <dsp:txXfrm rot="-5400000">
        <a:off x="-10536" y="1455476"/>
        <a:ext cx="870103" cy="271147"/>
      </dsp:txXfrm>
    </dsp:sp>
    <dsp:sp modelId="{A167B3E7-54B1-4A9F-9473-2A2691C46593}">
      <dsp:nvSpPr>
        <dsp:cNvPr id="0" name=""/>
        <dsp:cNvSpPr/>
      </dsp:nvSpPr>
      <dsp:spPr>
        <a:xfrm rot="5400000">
          <a:off x="3633219" y="-1777471"/>
          <a:ext cx="742202" cy="6375277"/>
        </a:xfrm>
        <a:prstGeom prst="round2SameRect">
          <a:avLst/>
        </a:prstGeom>
        <a:solidFill>
          <a:schemeClr val="lt1">
            <a:alpha val="90000"/>
            <a:hueOff val="0"/>
            <a:satOff val="0"/>
            <a:lumOff val="0"/>
            <a:alphaOff val="0"/>
          </a:schemeClr>
        </a:solidFill>
        <a:ln w="6350" cap="flat" cmpd="sng" algn="in">
          <a:solidFill>
            <a:schemeClr val="accent2">
              <a:hueOff val="-4068025"/>
              <a:satOff val="-8049"/>
              <a:lumOff val="-50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sopii oppilaan/huoltajan kanssa tarvittavista jatkotoimista ja ketkä kutsutaan monialaiseen asiantuntijaryhmään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Työntekijä kutsuu monialaisen asiantuntijaryhmän koolle oppilaan tuen tarpeen selvittämiseksi ja opiskeluhuollon palveluiden tai muiden tarvittavien tukitoimien järjestämiseksi</a:t>
          </a:r>
        </a:p>
        <a:p>
          <a:pPr marL="57150" lvl="1" indent="-57150" algn="l" defTabSz="444500">
            <a:lnSpc>
              <a:spcPct val="90000"/>
            </a:lnSpc>
            <a:spcBef>
              <a:spcPct val="0"/>
            </a:spcBef>
            <a:spcAft>
              <a:spcPct val="15000"/>
            </a:spcAft>
            <a:buChar char="•"/>
          </a:pPr>
          <a:endParaRPr lang="fi-FI" sz="1000" kern="1200" dirty="0">
            <a:latin typeface="+mj-lt"/>
            <a:cs typeface="Times New Roman" panose="02020603050405020304" pitchFamily="18" charset="0"/>
          </a:endParaRPr>
        </a:p>
      </dsp:txBody>
      <dsp:txXfrm rot="-5400000">
        <a:off x="816682" y="1075297"/>
        <a:ext cx="6339046" cy="669740"/>
      </dsp:txXfrm>
    </dsp:sp>
    <dsp:sp modelId="{99D5B6B1-D4A7-465E-B7B4-C71DC25E3254}">
      <dsp:nvSpPr>
        <dsp:cNvPr id="0" name=""/>
        <dsp:cNvSpPr/>
      </dsp:nvSpPr>
      <dsp:spPr>
        <a:xfrm rot="5400000">
          <a:off x="-166753" y="2211204"/>
          <a:ext cx="1141250" cy="798875"/>
        </a:xfrm>
        <a:prstGeom prst="chevron">
          <a:avLst/>
        </a:prstGeom>
        <a:gradFill rotWithShape="0">
          <a:gsLst>
            <a:gs pos="0">
              <a:schemeClr val="accent2">
                <a:hueOff val="-8136050"/>
                <a:satOff val="-16098"/>
                <a:lumOff val="-10065"/>
                <a:alphaOff val="0"/>
                <a:tint val="94000"/>
                <a:satMod val="103000"/>
                <a:lumMod val="102000"/>
              </a:schemeClr>
            </a:gs>
            <a:gs pos="50000">
              <a:schemeClr val="accent2">
                <a:hueOff val="-8136050"/>
                <a:satOff val="-16098"/>
                <a:lumOff val="-10065"/>
                <a:alphaOff val="0"/>
                <a:shade val="100000"/>
                <a:satMod val="110000"/>
                <a:lumMod val="100000"/>
              </a:schemeClr>
            </a:gs>
            <a:gs pos="100000">
              <a:schemeClr val="accent2">
                <a:hueOff val="-8136050"/>
                <a:satOff val="-16098"/>
                <a:lumOff val="-10065"/>
                <a:alphaOff val="0"/>
                <a:shade val="78000"/>
                <a:satMod val="120000"/>
                <a:lumMod val="99000"/>
              </a:schemeClr>
            </a:gs>
          </a:gsLst>
          <a:lin ang="5400000" scaled="0"/>
        </a:gradFill>
        <a:ln w="6350" cap="flat" cmpd="sng" algn="in">
          <a:solidFill>
            <a:schemeClr val="accent2">
              <a:hueOff val="-8136050"/>
              <a:satOff val="-16098"/>
              <a:lumOff val="-10065"/>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Asian käsittely ja päätökset</a:t>
          </a:r>
        </a:p>
      </dsp:txBody>
      <dsp:txXfrm rot="-5400000">
        <a:off x="4435" y="2439455"/>
        <a:ext cx="798875" cy="342375"/>
      </dsp:txXfrm>
    </dsp:sp>
    <dsp:sp modelId="{4E043EFD-83B5-4435-AFCA-34110077808F}">
      <dsp:nvSpPr>
        <dsp:cNvPr id="0" name=""/>
        <dsp:cNvSpPr/>
      </dsp:nvSpPr>
      <dsp:spPr>
        <a:xfrm rot="5400000">
          <a:off x="3597800" y="-785035"/>
          <a:ext cx="741812" cy="6375277"/>
        </a:xfrm>
        <a:prstGeom prst="round2SameRect">
          <a:avLst/>
        </a:prstGeom>
        <a:solidFill>
          <a:schemeClr val="lt1">
            <a:alpha val="90000"/>
            <a:hueOff val="0"/>
            <a:satOff val="0"/>
            <a:lumOff val="0"/>
            <a:alphaOff val="0"/>
          </a:schemeClr>
        </a:solidFill>
        <a:ln w="6350" cap="flat" cmpd="sng" algn="in">
          <a:solidFill>
            <a:schemeClr val="accent2">
              <a:hueOff val="-8136050"/>
              <a:satOff val="-16098"/>
              <a:lumOff val="-1006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fi-FI" sz="900" kern="1200" dirty="0">
              <a:latin typeface="+mj-lt"/>
              <a:cs typeface="Times New Roman" panose="02020603050405020304" pitchFamily="18" charset="0"/>
            </a:rPr>
            <a:t> </a:t>
          </a:r>
          <a:r>
            <a:rPr lang="fi-FI" sz="1000" kern="1200" dirty="0">
              <a:latin typeface="+mj-lt"/>
              <a:cs typeface="Times New Roman" panose="02020603050405020304" pitchFamily="18" charset="0"/>
            </a:rPr>
            <a:t>Monialaisen asiantuntijaryhmän tapaamisessa oppilas/huoltajat allekirjoittavat suostumuslomakkeen asian käsittelyyn</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nimetään vastuuhenkilö, joka huolehtii opiskeluhuoltokertomuksen kirjaamisesta (muistio )</a:t>
          </a:r>
        </a:p>
        <a:p>
          <a:pPr marL="57150" lvl="1" indent="-57150" algn="l" defTabSz="444500">
            <a:lnSpc>
              <a:spcPct val="90000"/>
            </a:lnSpc>
            <a:spcBef>
              <a:spcPct val="0"/>
            </a:spcBef>
            <a:spcAft>
              <a:spcPct val="15000"/>
            </a:spcAft>
            <a:buChar char="•"/>
          </a:pPr>
          <a:r>
            <a:rPr lang="fi-FI" sz="1000" kern="1200" dirty="0">
              <a:latin typeface="+mj-lt"/>
              <a:cs typeface="Times New Roman" panose="02020603050405020304" pitchFamily="18" charset="0"/>
            </a:rPr>
            <a:t> Tapaamisessa sovitaan jatkotoimenpiteistä ja niiden vastuuhenkilöistä sekä mahdollisesta seurantatapaamisesta</a:t>
          </a:r>
        </a:p>
      </dsp:txBody>
      <dsp:txXfrm rot="-5400000">
        <a:off x="781068" y="2067909"/>
        <a:ext cx="6339065" cy="669388"/>
      </dsp:txXfrm>
    </dsp:sp>
    <dsp:sp modelId="{C851FF54-F0E1-46D3-A557-63EE01A19E4F}">
      <dsp:nvSpPr>
        <dsp:cNvPr id="0" name=""/>
        <dsp:cNvSpPr/>
      </dsp:nvSpPr>
      <dsp:spPr>
        <a:xfrm rot="5400000">
          <a:off x="-188994" y="3197542"/>
          <a:ext cx="1141250" cy="798875"/>
        </a:xfrm>
        <a:prstGeom prst="chevron">
          <a:avLst/>
        </a:prstGeom>
        <a:gradFill rotWithShape="0">
          <a:gsLst>
            <a:gs pos="0">
              <a:schemeClr val="accent2">
                <a:hueOff val="-12204075"/>
                <a:satOff val="-24147"/>
                <a:lumOff val="-15098"/>
                <a:alphaOff val="0"/>
                <a:tint val="94000"/>
                <a:satMod val="103000"/>
                <a:lumMod val="102000"/>
              </a:schemeClr>
            </a:gs>
            <a:gs pos="50000">
              <a:schemeClr val="accent2">
                <a:hueOff val="-12204075"/>
                <a:satOff val="-24147"/>
                <a:lumOff val="-15098"/>
                <a:alphaOff val="0"/>
                <a:shade val="100000"/>
                <a:satMod val="110000"/>
                <a:lumMod val="100000"/>
              </a:schemeClr>
            </a:gs>
            <a:gs pos="100000">
              <a:schemeClr val="accent2">
                <a:hueOff val="-12204075"/>
                <a:satOff val="-24147"/>
                <a:lumOff val="-15098"/>
                <a:alphaOff val="0"/>
                <a:shade val="78000"/>
                <a:satMod val="120000"/>
                <a:lumMod val="99000"/>
              </a:schemeClr>
            </a:gs>
          </a:gsLst>
          <a:lin ang="5400000" scaled="0"/>
        </a:gradFill>
        <a:ln w="6350" cap="flat" cmpd="sng" algn="in">
          <a:solidFill>
            <a:schemeClr val="accent2">
              <a:hueOff val="-12204075"/>
              <a:satOff val="-24147"/>
              <a:lumOff val="-15098"/>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latin typeface="+mj-lt"/>
              <a:cs typeface="Times New Roman" panose="02020603050405020304" pitchFamily="18" charset="0"/>
            </a:rPr>
            <a:t>Seuranta ja arviointi</a:t>
          </a:r>
        </a:p>
      </dsp:txBody>
      <dsp:txXfrm rot="-5400000">
        <a:off x="-17806" y="3425793"/>
        <a:ext cx="798875" cy="342375"/>
      </dsp:txXfrm>
    </dsp:sp>
    <dsp:sp modelId="{77BBFCA3-68D4-41EC-8794-92551296F0ED}">
      <dsp:nvSpPr>
        <dsp:cNvPr id="0" name=""/>
        <dsp:cNvSpPr/>
      </dsp:nvSpPr>
      <dsp:spPr>
        <a:xfrm rot="5400000">
          <a:off x="3597800" y="232618"/>
          <a:ext cx="741812" cy="6375277"/>
        </a:xfrm>
        <a:prstGeom prst="round2SameRect">
          <a:avLst/>
        </a:prstGeom>
        <a:solidFill>
          <a:schemeClr val="lt1">
            <a:alpha val="90000"/>
            <a:hueOff val="0"/>
            <a:satOff val="0"/>
            <a:lumOff val="0"/>
            <a:alphaOff val="0"/>
          </a:schemeClr>
        </a:solidFill>
        <a:ln w="6350" cap="flat" cmpd="sng" algn="in">
          <a:solidFill>
            <a:schemeClr val="accent2">
              <a:hueOff val="-12204075"/>
              <a:satOff val="-24147"/>
              <a:lumOff val="-15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Arvioidaan sovittujen toimenpiteiden vaikuttavuutta</a:t>
          </a:r>
        </a:p>
        <a:p>
          <a:pPr marL="57150" lvl="1" indent="-57150" algn="l" defTabSz="444500">
            <a:lnSpc>
              <a:spcPct val="90000"/>
            </a:lnSpc>
            <a:spcBef>
              <a:spcPct val="0"/>
            </a:spcBef>
            <a:spcAft>
              <a:spcPct val="15000"/>
            </a:spcAft>
            <a:buChar char="•"/>
          </a:pPr>
          <a:r>
            <a:rPr lang="fi-FI" sz="1000" kern="1200" dirty="0">
              <a:latin typeface="+mn-lt"/>
              <a:cs typeface="Times New Roman" panose="02020603050405020304" pitchFamily="18" charset="0"/>
            </a:rPr>
            <a:t>Tarvittaessa jatketaan huolta aiheuttaneen asian käsittelyä ja sovitaan jatkotoimista</a:t>
          </a:r>
        </a:p>
      </dsp:txBody>
      <dsp:txXfrm rot="-5400000">
        <a:off x="781068" y="3085562"/>
        <a:ext cx="6339065" cy="6693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2BE87-A9B7-48DC-ACD8-78E3B8FFD613}">
      <dsp:nvSpPr>
        <dsp:cNvPr id="0" name=""/>
        <dsp:cNvSpPr/>
      </dsp:nvSpPr>
      <dsp:spPr>
        <a:xfrm>
          <a:off x="1073582" y="44459"/>
          <a:ext cx="3371657" cy="3098791"/>
        </a:xfrm>
        <a:prstGeom prst="pie">
          <a:avLst>
            <a:gd name="adj1" fmla="val 16200000"/>
            <a:gd name="adj2" fmla="val 1800000"/>
          </a:avLst>
        </a:prstGeom>
        <a:solidFill>
          <a:srgbClr val="00B0F0"/>
        </a:solidFill>
        <a:ln w="6350" cap="flat" cmpd="sng" algn="in">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dirty="0"/>
            <a:t>KEVÄT-LUKUKAUSI</a:t>
          </a:r>
        </a:p>
      </dsp:txBody>
      <dsp:txXfrm>
        <a:off x="2850526" y="701108"/>
        <a:ext cx="1204163" cy="922259"/>
      </dsp:txXfrm>
    </dsp:sp>
    <dsp:sp modelId="{0FD2A8BA-7D49-4121-8A6F-5C6BE73BC90D}">
      <dsp:nvSpPr>
        <dsp:cNvPr id="0" name=""/>
        <dsp:cNvSpPr/>
      </dsp:nvSpPr>
      <dsp:spPr>
        <a:xfrm>
          <a:off x="1865848" y="652788"/>
          <a:ext cx="1651014" cy="2239276"/>
        </a:xfrm>
        <a:prstGeom prst="pie">
          <a:avLst>
            <a:gd name="adj1" fmla="val 1800000"/>
            <a:gd name="adj2" fmla="val 9000000"/>
          </a:avLst>
        </a:prstGeom>
        <a:gradFill rotWithShape="1">
          <a:gsLst>
            <a:gs pos="0">
              <a:schemeClr val="accent5">
                <a:tint val="67000"/>
                <a:satMod val="105000"/>
                <a:lumMod val="110000"/>
              </a:schemeClr>
            </a:gs>
            <a:gs pos="50000">
              <a:schemeClr val="accent5">
                <a:tint val="73000"/>
                <a:satMod val="103000"/>
                <a:lumMod val="105000"/>
              </a:schemeClr>
            </a:gs>
            <a:gs pos="100000">
              <a:schemeClr val="accent5">
                <a:tint val="81000"/>
                <a:satMod val="109000"/>
                <a:lumMod val="105000"/>
              </a:schemeClr>
            </a:gs>
          </a:gsLst>
          <a:lin ang="5400000" scaled="0"/>
        </a:gradFill>
        <a:ln w="6350" cap="flat" cmpd="sng" algn="in">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dirty="0"/>
            <a:t>KESÄ</a:t>
          </a:r>
        </a:p>
      </dsp:txBody>
      <dsp:txXfrm>
        <a:off x="2258946" y="2105651"/>
        <a:ext cx="884472" cy="586477"/>
      </dsp:txXfrm>
    </dsp:sp>
    <dsp:sp modelId="{01AF5CA3-9614-47F3-B316-0D062A891EB6}">
      <dsp:nvSpPr>
        <dsp:cNvPr id="0" name=""/>
        <dsp:cNvSpPr/>
      </dsp:nvSpPr>
      <dsp:spPr>
        <a:xfrm>
          <a:off x="1034815" y="25399"/>
          <a:ext cx="3240412" cy="3149600"/>
        </a:xfrm>
        <a:prstGeom prst="pie">
          <a:avLst>
            <a:gd name="adj1" fmla="val 9000000"/>
            <a:gd name="adj2" fmla="val 16200000"/>
          </a:avLst>
        </a:prstGeom>
        <a:solidFill>
          <a:srgbClr val="00B0F0"/>
        </a:solidFill>
        <a:ln w="6350" cap="flat" cmpd="sng" algn="in">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a:t>SYYS-LUKUKAUSI</a:t>
          </a:r>
          <a:endParaRPr lang="fi-FI" sz="2000" kern="1200"/>
        </a:p>
      </dsp:txBody>
      <dsp:txXfrm>
        <a:off x="1410163" y="692815"/>
        <a:ext cx="1157290" cy="937381"/>
      </dsp:txXfrm>
    </dsp:sp>
    <dsp:sp modelId="{468B80EB-C76D-4679-A3B1-E0C6AD6AB17E}">
      <dsp:nvSpPr>
        <dsp:cNvPr id="0" name=""/>
        <dsp:cNvSpPr/>
      </dsp:nvSpPr>
      <dsp:spPr>
        <a:xfrm>
          <a:off x="796413" y="-203196"/>
          <a:ext cx="3914962" cy="358776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E44B15-40E5-4A6D-962F-08B4542EF310}">
      <dsp:nvSpPr>
        <dsp:cNvPr id="0" name=""/>
        <dsp:cNvSpPr/>
      </dsp:nvSpPr>
      <dsp:spPr>
        <a:xfrm>
          <a:off x="1686562" y="488464"/>
          <a:ext cx="2018116" cy="257259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DC719A-30AD-4EEC-B614-460A905EC83E}">
      <dsp:nvSpPr>
        <dsp:cNvPr id="0" name=""/>
        <dsp:cNvSpPr/>
      </dsp:nvSpPr>
      <dsp:spPr>
        <a:xfrm>
          <a:off x="822154" y="-196668"/>
          <a:ext cx="3701516" cy="367683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85971" y="3356228"/>
            <a:ext cx="6585819" cy="1340011"/>
          </a:xfrm>
          <a:prstGeom prst="rect">
            <a:avLst/>
          </a:prstGeom>
        </p:spPr>
        <p:txBody>
          <a:bodyPr anchor="ctr">
            <a:noAutofit/>
          </a:bodyPr>
          <a:lstStyle>
            <a:lvl1pPr algn="ctr">
              <a:defRPr sz="5400" b="1" spc="800" baseline="0"/>
            </a:lvl1pPr>
          </a:lstStyle>
          <a:p>
            <a:r>
              <a:rPr lang="en-US" dirty="0" err="1"/>
              <a:t>Otsikko</a:t>
            </a:r>
            <a:endParaRPr lang="en-US" dirty="0"/>
          </a:p>
        </p:txBody>
      </p:sp>
    </p:spTree>
    <p:extLst>
      <p:ext uri="{BB962C8B-B14F-4D97-AF65-F5344CB8AC3E}">
        <p14:creationId xmlns:p14="http://schemas.microsoft.com/office/powerpoint/2010/main" val="352652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99212" cy="3142928"/>
          </a:xfrm>
          <a:prstGeom prst="rect">
            <a:avLst/>
          </a:prstGeom>
        </p:spPr>
        <p:txBody>
          <a:bodyPr/>
          <a:lstStyle>
            <a:lvl1pPr marL="0" indent="0">
              <a:buNone/>
              <a:defRPr>
                <a:solidFill>
                  <a:schemeClr val="tx1"/>
                </a:solidFill>
              </a:defRPr>
            </a:lvl1pPr>
          </a:lstStyle>
          <a:p>
            <a:r>
              <a:rPr lang="fi-FI" dirty="0"/>
              <a:t>Leipäteksti, kokosuositus 24</a:t>
            </a:r>
          </a:p>
        </p:txBody>
      </p:sp>
    </p:spTree>
    <p:extLst>
      <p:ext uri="{BB962C8B-B14F-4D97-AF65-F5344CB8AC3E}">
        <p14:creationId xmlns:p14="http://schemas.microsoft.com/office/powerpoint/2010/main" val="20976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sisältö ja kuva(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3315190" cy="3142928"/>
          </a:xfrm>
          <a:prstGeom prst="rect">
            <a:avLst/>
          </a:prstGeom>
        </p:spPr>
        <p:txBody>
          <a:bodyPr/>
          <a:lstStyle>
            <a:lvl1pPr marL="0" indent="0">
              <a:buNone/>
              <a:defRPr>
                <a:solidFill>
                  <a:schemeClr val="tx1"/>
                </a:solidFill>
              </a:defRPr>
            </a:lvl1pPr>
          </a:lstStyle>
          <a:p>
            <a:r>
              <a:rPr lang="fi-FI" dirty="0"/>
              <a:t>Leipäteksti, kokosuositus 24</a:t>
            </a:r>
          </a:p>
        </p:txBody>
      </p:sp>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4678639" y="2103829"/>
            <a:ext cx="3802752" cy="3142928"/>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148012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702365" y="1166191"/>
            <a:ext cx="6228522" cy="3922644"/>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389459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vaaleampi sin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1429859"/>
            <a:ext cx="7633742"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2040766" y="2730500"/>
            <a:ext cx="6399212" cy="2490856"/>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338404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tum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31164" cy="3142928"/>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157903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petus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A1F53A-7801-8344-8E65-BAFCD3B0D73E}"/>
              </a:ext>
            </a:extLst>
          </p:cNvPr>
          <p:cNvSpPr>
            <a:spLocks noGrp="1"/>
          </p:cNvSpPr>
          <p:nvPr>
            <p:ph type="title" hasCustomPrompt="1"/>
          </p:nvPr>
        </p:nvSpPr>
        <p:spPr>
          <a:xfrm>
            <a:off x="2324100" y="5549900"/>
            <a:ext cx="4267200" cy="990600"/>
          </a:xfrm>
        </p:spPr>
        <p:txBody>
          <a:bodyPr>
            <a:normAutofit/>
          </a:bodyPr>
          <a:lstStyle>
            <a:lvl1pPr algn="ctr">
              <a:defRPr sz="3200">
                <a:solidFill>
                  <a:schemeClr val="bg1"/>
                </a:solidFill>
              </a:defRPr>
            </a:lvl1pPr>
          </a:lstStyle>
          <a:p>
            <a:r>
              <a:rPr lang="fi-FI" dirty="0"/>
              <a:t>Otsikko</a:t>
            </a:r>
          </a:p>
        </p:txBody>
      </p:sp>
    </p:spTree>
    <p:extLst>
      <p:ext uri="{BB962C8B-B14F-4D97-AF65-F5344CB8AC3E}">
        <p14:creationId xmlns:p14="http://schemas.microsoft.com/office/powerpoint/2010/main" val="32172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3" name="Otsikon paikkamerkki 12">
            <a:extLst>
              <a:ext uri="{FF2B5EF4-FFF2-40B4-BE49-F238E27FC236}">
                <a16:creationId xmlns:a16="http://schemas.microsoft.com/office/drawing/2014/main" id="{CE2D1D9F-80CC-914F-9AC6-B082C2FFB63C}"/>
              </a:ext>
            </a:extLst>
          </p:cNvPr>
          <p:cNvSpPr>
            <a:spLocks noGrp="1"/>
          </p:cNvSpPr>
          <p:nvPr>
            <p:ph type="title"/>
          </p:nvPr>
        </p:nvSpPr>
        <p:spPr>
          <a:xfrm>
            <a:off x="708163" y="3508651"/>
            <a:ext cx="78867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5834434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15" r:id="rId3"/>
    <p:sldLayoutId id="2147483716" r:id="rId4"/>
    <p:sldLayoutId id="2147483714" r:id="rId5"/>
    <p:sldLayoutId id="2147483713" r:id="rId6"/>
    <p:sldLayoutId id="2147483712" r:id="rId7"/>
  </p:sldLayoutIdLst>
  <p:txStyles>
    <p:titleStyle>
      <a:lvl1pPr algn="l" defTabSz="914377"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594" indent="-228594" algn="l" defTabSz="914377"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94" userDrawn="1">
          <p15:clr>
            <a:srgbClr val="F26B43"/>
          </p15:clr>
        </p15:guide>
        <p15:guide id="2" pos="5400" userDrawn="1">
          <p15:clr>
            <a:srgbClr val="F26B43"/>
          </p15:clr>
        </p15:guide>
        <p15:guide id="3" orient="horz" pos="4008" userDrawn="1">
          <p15:clr>
            <a:srgbClr val="F26B43"/>
          </p15:clr>
        </p15:guide>
        <p15:guide id="4" orient="horz" pos="1440" userDrawn="1">
          <p15:clr>
            <a:srgbClr val="F26B43"/>
          </p15:clr>
        </p15:guide>
        <p15:guide id="5" orient="horz" pos="3720" userDrawn="1">
          <p15:clr>
            <a:srgbClr val="F26B43"/>
          </p15:clr>
        </p15:guide>
        <p15:guide id="6"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peda.net/kotka/perusopetus/tavastilan-koulu"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kymenhva.fi/lapset-nuoret-ja-perheet/nuoren-kasvu-ja-kehitys/nuoren-terveys/" TargetMode="External"/><Relationship Id="rId2" Type="http://schemas.openxmlformats.org/officeDocument/2006/relationships/hyperlink" Target="https://www.kotka.fi/kasvatus-ja-koulutus/opetustoimi/opiskeluhuolto/oppilashuoltosuunnitelma-liite/" TargetMode="External"/><Relationship Id="rId1" Type="http://schemas.openxmlformats.org/officeDocument/2006/relationships/slideLayout" Target="../slideLayouts/slideLayout5.xml"/><Relationship Id="rId5" Type="http://schemas.openxmlformats.org/officeDocument/2006/relationships/hyperlink" Target="http://www.finlex.fi/" TargetMode="External"/><Relationship Id="rId4" Type="http://schemas.openxmlformats.org/officeDocument/2006/relationships/hyperlink" Target="https://kymenhva.fi/lapset-nuoret-ja-perheet/lapsen-nuoren-ja-perheen-hyvinvointi-ja-tuki/oppilaan-ja-opiskelijan-tuki/"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035D5B-EA57-0B44-BD11-678B797BADBC}"/>
              </a:ext>
            </a:extLst>
          </p:cNvPr>
          <p:cNvSpPr>
            <a:spLocks noGrp="1"/>
          </p:cNvSpPr>
          <p:nvPr>
            <p:ph type="ctrTitle"/>
          </p:nvPr>
        </p:nvSpPr>
        <p:spPr>
          <a:xfrm>
            <a:off x="1285971" y="3356228"/>
            <a:ext cx="6585819" cy="1714536"/>
          </a:xfrm>
        </p:spPr>
        <p:txBody>
          <a:bodyPr/>
          <a:lstStyle/>
          <a:p>
            <a:br>
              <a:rPr lang="fi-FI" sz="1800" dirty="0">
                <a:solidFill>
                  <a:srgbClr val="FF0000"/>
                </a:solidFill>
                <a:latin typeface="Calibri" panose="020F0502020204030204" pitchFamily="34" charset="0"/>
                <a:cs typeface="Calibri" panose="020F0502020204030204" pitchFamily="34" charset="0"/>
              </a:rPr>
            </a:br>
            <a:r>
              <a:rPr lang="fi-FI" sz="1800" dirty="0">
                <a:solidFill>
                  <a:schemeClr val="tx1"/>
                </a:solidFill>
                <a:latin typeface="Calibri" panose="020F0502020204030204" pitchFamily="34" charset="0"/>
                <a:cs typeface="Calibri" panose="020F0502020204030204" pitchFamily="34" charset="0"/>
              </a:rPr>
              <a:t>opetuksen järjestäjän opiskeluhuoltosuunnitelma</a:t>
            </a:r>
            <a:br>
              <a:rPr lang="fi-FI" sz="1800" dirty="0">
                <a:solidFill>
                  <a:schemeClr val="tx1"/>
                </a:solidFill>
                <a:latin typeface="Calibri" panose="020F0502020204030204" pitchFamily="34" charset="0"/>
                <a:cs typeface="Calibri" panose="020F0502020204030204" pitchFamily="34" charset="0"/>
              </a:rPr>
            </a:br>
            <a:r>
              <a:rPr lang="fi-FI" sz="1800" dirty="0">
                <a:solidFill>
                  <a:schemeClr val="tx1"/>
                </a:solidFill>
                <a:latin typeface="Calibri" panose="020F0502020204030204" pitchFamily="34" charset="0"/>
                <a:cs typeface="Calibri" panose="020F0502020204030204" pitchFamily="34" charset="0"/>
              </a:rPr>
              <a:t>Tavastilan koulu ja esiopetus</a:t>
            </a:r>
            <a:br>
              <a:rPr lang="fi-FI" sz="1800" dirty="0">
                <a:solidFill>
                  <a:srgbClr val="FF0000"/>
                </a:solidFill>
                <a:latin typeface="Calibri" panose="020F0502020204030204" pitchFamily="34" charset="0"/>
                <a:cs typeface="Calibri" panose="020F0502020204030204" pitchFamily="34" charset="0"/>
              </a:rPr>
            </a:br>
            <a:r>
              <a:rPr lang="fi-FI" sz="1800" dirty="0">
                <a:solidFill>
                  <a:schemeClr val="tx1"/>
                </a:solidFill>
                <a:latin typeface="Calibri" panose="020F0502020204030204" pitchFamily="34" charset="0"/>
                <a:cs typeface="Calibri" panose="020F0502020204030204" pitchFamily="34" charset="0"/>
              </a:rPr>
              <a:t>LV2025-2026</a:t>
            </a:r>
            <a:br>
              <a:rPr lang="fi-FI" sz="1800" dirty="0">
                <a:solidFill>
                  <a:srgbClr val="FF0000"/>
                </a:solidFill>
                <a:latin typeface="Calibri" panose="020F0502020204030204" pitchFamily="34" charset="0"/>
                <a:cs typeface="Calibri" panose="020F0502020204030204" pitchFamily="34" charset="0"/>
              </a:rPr>
            </a:br>
            <a:r>
              <a:rPr lang="fi-FI" sz="1800" dirty="0">
                <a:solidFill>
                  <a:schemeClr val="tx1"/>
                </a:solidFill>
                <a:latin typeface="Calibri" panose="020F0502020204030204" pitchFamily="34" charset="0"/>
                <a:cs typeface="Calibri" panose="020F0502020204030204" pitchFamily="34" charset="0"/>
              </a:rPr>
              <a:t>29.8.2025</a:t>
            </a:r>
            <a:br>
              <a:rPr lang="fi-FI" sz="1800" dirty="0">
                <a:solidFill>
                  <a:srgbClr val="FF0000"/>
                </a:solidFill>
                <a:latin typeface="Calibri" panose="020F0502020204030204" pitchFamily="34" charset="0"/>
                <a:cs typeface="Calibri" panose="020F0502020204030204" pitchFamily="34" charset="0"/>
              </a:rPr>
            </a:br>
            <a:br>
              <a:rPr lang="fi-FI" sz="1800" dirty="0">
                <a:solidFill>
                  <a:srgbClr val="FF0000"/>
                </a:solidFill>
                <a:latin typeface="Calibri" panose="020F0502020204030204" pitchFamily="34" charset="0"/>
                <a:cs typeface="Calibri" panose="020F0502020204030204" pitchFamily="34" charset="0"/>
              </a:rPr>
            </a:br>
            <a:br>
              <a:rPr lang="fi-FI" sz="1800" dirty="0">
                <a:latin typeface="Calibri" panose="020F0502020204030204" pitchFamily="34" charset="0"/>
                <a:cs typeface="Calibri" panose="020F0502020204030204" pitchFamily="34" charset="0"/>
              </a:rPr>
            </a:br>
            <a:endParaRPr lang="fi-FI"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2856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09695" y="528160"/>
            <a:ext cx="6331164" cy="718750"/>
          </a:xfrm>
        </p:spPr>
        <p:txBody>
          <a:bodyPr>
            <a:normAutofit fontScale="90000"/>
          </a:bodyPr>
          <a:lstStyle/>
          <a:p>
            <a:br>
              <a:rPr lang="fi-FI" sz="2700" dirty="0">
                <a:latin typeface="Times New Roman" panose="02020603050405020304" pitchFamily="18" charset="0"/>
                <a:cs typeface="Times New Roman" panose="02020603050405020304" pitchFamily="18" charset="0"/>
              </a:rPr>
            </a:br>
            <a:br>
              <a:rPr lang="fi-FI" dirty="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 </a:t>
            </a:r>
          </a:p>
        </p:txBody>
      </p:sp>
      <p:graphicFrame>
        <p:nvGraphicFramePr>
          <p:cNvPr id="5" name="Sisällön paikkamerkki 7"/>
          <p:cNvGraphicFramePr>
            <a:graphicFrameLocks noGrp="1"/>
          </p:cNvGraphicFramePr>
          <p:nvPr>
            <p:ph sz="quarter" idx="10"/>
            <p:extLst>
              <p:ext uri="{D42A27DB-BD31-4B8C-83A1-F6EECF244321}">
                <p14:modId xmlns:p14="http://schemas.microsoft.com/office/powerpoint/2010/main" val="1340490539"/>
              </p:ext>
            </p:extLst>
          </p:nvPr>
        </p:nvGraphicFramePr>
        <p:xfrm>
          <a:off x="256166" y="1654424"/>
          <a:ext cx="7174153" cy="4170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iruutu 6"/>
          <p:cNvSpPr txBox="1"/>
          <p:nvPr/>
        </p:nvSpPr>
        <p:spPr>
          <a:xfrm>
            <a:off x="1073888" y="1307915"/>
            <a:ext cx="5602779" cy="276999"/>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Oppilaan tuen järjestäminen</a:t>
            </a:r>
          </a:p>
        </p:txBody>
      </p:sp>
      <p:sp>
        <p:nvSpPr>
          <p:cNvPr id="10" name="Pyöristetty suorakulmio 9"/>
          <p:cNvSpPr/>
          <p:nvPr/>
        </p:nvSpPr>
        <p:spPr>
          <a:xfrm>
            <a:off x="1073888" y="159488"/>
            <a:ext cx="6356431" cy="1087422"/>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asiantuntijaryhmä</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83C3EF">
                  <a:lumMod val="20000"/>
                  <a:lumOff val="80000"/>
                </a:srgbClr>
              </a:solidFill>
              <a:effectLst/>
              <a:uLnTx/>
              <a:uFillTx/>
              <a:latin typeface="Calibri" panose="020F0502020204030204"/>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Calibri" panose="020F0502020204030204"/>
                <a:ea typeface="+mn-ea"/>
                <a:cs typeface="Times New Roman" panose="02020603050405020304" pitchFamily="18" charset="0"/>
              </a:rPr>
              <a:t>Monialainen yksilökohtainen opiskeluhuolto voi olla tarpeellista oppilaan tuen tarpeen selvittämiseksi ja opiskeluhuollon tuen järjestämiseksi. Yksittäisen oppilaan monialaista opiskeluhuoltoa toteutetaan tapauskohtaisesti tilanteen ja tarpeen mukaisesti koottavassa asiantuntijaryhmässä. Oppilas ja huoltajat ovat vahvasti osallisina yksilökohtaisessa opiskeluhuoltotyössä ja työskentely vaatii heidän suostumuksensa.  </a:t>
            </a:r>
          </a:p>
        </p:txBody>
      </p:sp>
    </p:spTree>
    <p:extLst>
      <p:ext uri="{BB962C8B-B14F-4D97-AF65-F5344CB8AC3E}">
        <p14:creationId xmlns:p14="http://schemas.microsoft.com/office/powerpoint/2010/main" val="394022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79022" y="0"/>
            <a:ext cx="7405511" cy="1723549"/>
          </a:xfrm>
          <a:prstGeom prst="rect">
            <a:avLst/>
          </a:prstGeom>
        </p:spPr>
        <p:txBody>
          <a:bodyPr wrap="square">
            <a:spAutoFit/>
          </a:bodyPr>
          <a:lstStyle/>
          <a:p>
            <a:br>
              <a:rPr lang="fi-FI" dirty="0">
                <a:latin typeface="Times New Roman" panose="02020603050405020304" pitchFamily="18" charset="0"/>
                <a:cs typeface="Times New Roman" panose="02020603050405020304" pitchFamily="18" charset="0"/>
              </a:rPr>
            </a:br>
            <a:r>
              <a:rPr lang="fi-FI" sz="2800" dirty="0">
                <a:solidFill>
                  <a:schemeClr val="bg1"/>
                </a:solidFill>
                <a:latin typeface="Calibri" panose="020F0502020204030204" pitchFamily="34" charset="0"/>
                <a:cs typeface="Calibri" panose="020F0502020204030204" pitchFamily="34" charset="0"/>
              </a:rPr>
              <a:t>4 </a:t>
            </a:r>
            <a:r>
              <a:rPr lang="fi-FI" sz="2000" b="1" dirty="0">
                <a:solidFill>
                  <a:schemeClr val="bg1"/>
                </a:solidFill>
                <a:effectLst/>
                <a:latin typeface="Arial" panose="020B0604020202020204" pitchFamily="34" charset="0"/>
                <a:ea typeface="Times New Roman" panose="02020603050405020304" pitchFamily="18" charset="0"/>
              </a:rPr>
              <a:t>YHTEISTYÖN JÄRJESTÄMINEN OPPILAIDEN JA HEIDÄN PERHEIDENSÄ SEKÄ KOULUSSA TYÖSKENTELEVIEN JA MUIDEN OPPILAIDEN HYVINVOINTIA TUKEVIEN TAHOJEN KANSSA</a:t>
            </a:r>
            <a:r>
              <a:rPr lang="fi-FI" sz="2000" b="1" dirty="0">
                <a:solidFill>
                  <a:schemeClr val="bg1"/>
                </a:solidFill>
                <a:latin typeface="Calibri" panose="020F0502020204030204" pitchFamily="34" charset="0"/>
                <a:cs typeface="Calibri" panose="020F0502020204030204" pitchFamily="34" charset="0"/>
              </a:rPr>
              <a:t> </a:t>
            </a:r>
            <a:endParaRPr lang="fi-FI" sz="2000" b="1" dirty="0">
              <a:solidFill>
                <a:schemeClr val="bg1"/>
              </a:solidFill>
            </a:endParaRPr>
          </a:p>
        </p:txBody>
      </p:sp>
      <p:sp>
        <p:nvSpPr>
          <p:cNvPr id="6" name="Sisällön paikkamerkki 2"/>
          <p:cNvSpPr>
            <a:spLocks noGrp="1"/>
          </p:cNvSpPr>
          <p:nvPr>
            <p:ph sz="quarter" idx="10"/>
          </p:nvPr>
        </p:nvSpPr>
        <p:spPr>
          <a:xfrm flipH="1">
            <a:off x="417219" y="1935004"/>
            <a:ext cx="3630975" cy="5486400"/>
          </a:xfrm>
        </p:spPr>
        <p:txBody>
          <a:bodyPr/>
          <a:lstStyle/>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Yhteistyö perustuu luottamukseen, avoimuuteen ja kunnioittavaan suhtautumiseen salassapitosäädöksiä noudattaen sekä huomioiden oppilaan ikä ja kehitystaso</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Oppilaiden ja huoltajien näkemyksiä koulun käytänteistä ja kehitettävistä asioista voidaan kerätä erilaisilla kyselyillä</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Oppilaskunnan ja monissa kouluissa toimivan vanhempaintoimikunnan </a:t>
            </a:r>
            <a:r>
              <a:rPr lang="fi-FI" sz="1200" dirty="0">
                <a:solidFill>
                  <a:srgbClr val="FFFFFF"/>
                </a:solidFill>
                <a:latin typeface="Calibri" panose="020F0502020204030204" pitchFamily="34" charset="0"/>
                <a:cs typeface="Calibri" panose="020F0502020204030204" pitchFamily="34" charset="0"/>
              </a:rPr>
              <a:t>osallisuus yhteisöllisen</a:t>
            </a:r>
            <a:r>
              <a:rPr lang="fi-FI" sz="1200" dirty="0">
                <a:latin typeface="Calibri" panose="020F0502020204030204" pitchFamily="34" charset="0"/>
                <a:cs typeface="Calibri" panose="020F0502020204030204" pitchFamily="34" charset="0"/>
              </a:rPr>
              <a:t> opiskeluhuollon suunnittelussa, toteuttamisessa ja arvioinnissa on tärkeää</a:t>
            </a:r>
            <a:r>
              <a:rPr lang="fi-FI" sz="1200" dirty="0">
                <a:solidFill>
                  <a:srgbClr val="FFFFFF"/>
                </a:solidFill>
                <a:latin typeface="Calibri" panose="020F0502020204030204" pitchFamily="34" charset="0"/>
                <a:cs typeface="Calibri" panose="020F0502020204030204" pitchFamily="34" charset="0"/>
              </a:rPr>
              <a:t> </a:t>
            </a:r>
            <a:endParaRPr lang="fi-FI"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Oppilaiden ja huoltajien edustajat kutsutaan yhteisöllisen opiskeluhuoltoryhmän palaveriin   </a:t>
            </a:r>
          </a:p>
          <a:p>
            <a:pPr marL="171450" indent="-171450">
              <a:buFont typeface="Wingdings" panose="05000000000000000000" pitchFamily="2" charset="2"/>
              <a:buChar char="v"/>
            </a:pPr>
            <a:r>
              <a:rPr lang="fi-FI" sz="1200" dirty="0">
                <a:latin typeface="Calibri" panose="020F0502020204030204" pitchFamily="34" charset="0"/>
                <a:cs typeface="Calibri" panose="020F0502020204030204" pitchFamily="34" charset="0"/>
              </a:rPr>
              <a:t>Yksilökohtaisen opiskeluhuollon suunnittelu, toteuttaminen ja arviointi tehdään aina yhdessä oppilaan ja/tai huoltajan kanssa</a:t>
            </a:r>
          </a:p>
        </p:txBody>
      </p:sp>
      <p:sp>
        <p:nvSpPr>
          <p:cNvPr id="4" name="Tekstiruutu 3"/>
          <p:cNvSpPr txBox="1"/>
          <p:nvPr/>
        </p:nvSpPr>
        <p:spPr>
          <a:xfrm>
            <a:off x="4907560" y="1973474"/>
            <a:ext cx="3350373" cy="2677656"/>
          </a:xfrm>
          <a:prstGeom prst="rect">
            <a:avLst/>
          </a:prstGeom>
          <a:noFill/>
        </p:spPr>
        <p:txBody>
          <a:bodyPr wrap="square" rtlCol="0">
            <a:spAutoFit/>
          </a:bodyPr>
          <a:lstStyle/>
          <a:p>
            <a:pPr algn="l" rtl="0" fontAlgn="base"/>
            <a:r>
              <a:rPr lang="fi-FI" sz="1200" b="0" i="0" u="none" strike="noStrike" dirty="0">
                <a:solidFill>
                  <a:srgbClr val="000000"/>
                </a:solidFill>
                <a:effectLst/>
              </a:rPr>
              <a:t>Tavastilan koulussa ja esiopetuksen käytössä olevat yhteistyömuodot:</a:t>
            </a:r>
            <a:r>
              <a:rPr lang="en-US" sz="1200" b="0" i="0" dirty="0">
                <a:solidFill>
                  <a:srgbClr val="000000"/>
                </a:solidFill>
                <a:effectLst/>
              </a:rPr>
              <a:t>​</a:t>
            </a:r>
          </a:p>
          <a:p>
            <a:pPr algn="l" rtl="0" fontAlgn="base"/>
            <a:endParaRPr lang="fi-FI" sz="1200" b="0" i="0" dirty="0">
              <a:solidFill>
                <a:srgbClr val="000000"/>
              </a:solidFill>
              <a:effectLst/>
            </a:endParaRPr>
          </a:p>
          <a:p>
            <a:pPr algn="l" rtl="0" fontAlgn="base">
              <a:buFont typeface="Arial" panose="020B0604020202020204" pitchFamily="34" charset="0"/>
              <a:buChar char="•"/>
            </a:pPr>
            <a:r>
              <a:rPr lang="fi-FI" sz="1200" b="0" i="0" u="none" strike="noStrike" dirty="0">
                <a:solidFill>
                  <a:srgbClr val="000000"/>
                </a:solidFill>
                <a:effectLst/>
              </a:rPr>
              <a:t> Tiedottaminen ( Wilma, </a:t>
            </a:r>
            <a:r>
              <a:rPr lang="fi-FI" sz="1200" b="0" i="0" u="none" strike="noStrike" dirty="0" err="1">
                <a:solidFill>
                  <a:srgbClr val="000000"/>
                </a:solidFill>
                <a:effectLst/>
              </a:rPr>
              <a:t>Edlevo</a:t>
            </a:r>
            <a:r>
              <a:rPr lang="fi-FI" sz="1200" b="0" i="0" u="none" strike="noStrike" dirty="0">
                <a:solidFill>
                  <a:srgbClr val="000000"/>
                </a:solidFill>
                <a:effectLst/>
              </a:rPr>
              <a:t> ) </a:t>
            </a:r>
            <a:r>
              <a:rPr lang="en-US" sz="1200" b="0" i="0" dirty="0">
                <a:solidFill>
                  <a:srgbClr val="000000"/>
                </a:solidFill>
                <a:effectLst/>
              </a:rPr>
              <a:t>​</a:t>
            </a:r>
          </a:p>
          <a:p>
            <a:pPr algn="l" rtl="0" fontAlgn="base">
              <a:buFont typeface="Arial" panose="020B0604020202020204" pitchFamily="34" charset="0"/>
              <a:buChar char="•"/>
            </a:pPr>
            <a:r>
              <a:rPr lang="fi-FI" sz="1200" b="0" i="0" u="none" strike="noStrike" dirty="0">
                <a:solidFill>
                  <a:srgbClr val="000000"/>
                </a:solidFill>
                <a:effectLst/>
              </a:rPr>
              <a:t> huoltajan ja oppilaiden kanssa  erilaiset keskustelut </a:t>
            </a:r>
            <a:r>
              <a:rPr lang="en-US" sz="1200" b="0" i="0" dirty="0">
                <a:solidFill>
                  <a:srgbClr val="000000"/>
                </a:solidFill>
                <a:effectLst/>
              </a:rPr>
              <a:t>​</a:t>
            </a:r>
          </a:p>
          <a:p>
            <a:pPr algn="l" rtl="0" fontAlgn="base">
              <a:buFont typeface="Arial" panose="020B0604020202020204" pitchFamily="34" charset="0"/>
              <a:buChar char="•"/>
            </a:pPr>
            <a:r>
              <a:rPr lang="fi-FI" sz="1200" b="0" i="0" u="none" strike="noStrike" dirty="0">
                <a:solidFill>
                  <a:srgbClr val="000000"/>
                </a:solidFill>
                <a:effectLst/>
              </a:rPr>
              <a:t>Huoltajaillat</a:t>
            </a:r>
            <a:endParaRPr lang="en-US" sz="1200" b="0" i="0" dirty="0">
              <a:solidFill>
                <a:srgbClr val="000000"/>
              </a:solidFill>
              <a:effectLst/>
            </a:endParaRPr>
          </a:p>
          <a:p>
            <a:pPr algn="l" rtl="0" fontAlgn="base">
              <a:buFont typeface="Arial" panose="020B0604020202020204" pitchFamily="34" charset="0"/>
              <a:buChar char="•"/>
            </a:pPr>
            <a:r>
              <a:rPr lang="fi-FI" sz="1200" b="0" i="0" u="none" strike="noStrike" dirty="0">
                <a:solidFill>
                  <a:srgbClr val="000000"/>
                </a:solidFill>
                <a:effectLst/>
              </a:rPr>
              <a:t>Yhteiset teemapäivät</a:t>
            </a:r>
            <a:r>
              <a:rPr lang="en-US" sz="1200" b="0" i="0" dirty="0">
                <a:solidFill>
                  <a:srgbClr val="000000"/>
                </a:solidFill>
                <a:effectLst/>
              </a:rPr>
              <a:t>​</a:t>
            </a:r>
          </a:p>
          <a:p>
            <a:pPr algn="l" rtl="0" fontAlgn="base">
              <a:buFont typeface="Arial" panose="020B0604020202020204" pitchFamily="34" charset="0"/>
              <a:buChar char="•"/>
            </a:pPr>
            <a:r>
              <a:rPr lang="fi-FI" sz="1200" b="0" i="0" u="none" strike="noStrike" dirty="0">
                <a:solidFill>
                  <a:srgbClr val="000000"/>
                </a:solidFill>
                <a:effectLst/>
              </a:rPr>
              <a:t>Vanhempainyhdistys</a:t>
            </a:r>
            <a:r>
              <a:rPr lang="en-US" sz="1200" b="0" i="0" dirty="0">
                <a:solidFill>
                  <a:srgbClr val="000000"/>
                </a:solidFill>
                <a:effectLst/>
              </a:rPr>
              <a:t>​</a:t>
            </a:r>
          </a:p>
          <a:p>
            <a:pPr algn="l" rtl="0" fontAlgn="base">
              <a:buFont typeface="Arial" panose="020B0604020202020204" pitchFamily="34" charset="0"/>
              <a:buChar char="•"/>
            </a:pPr>
            <a:r>
              <a:rPr lang="fi-FI" sz="1200" b="0" i="0" u="none" strike="noStrike" dirty="0">
                <a:solidFill>
                  <a:srgbClr val="000000"/>
                </a:solidFill>
                <a:effectLst/>
              </a:rPr>
              <a:t>Kummiluokkatoiminta, oppilaskunta ja esioppilaiden kokoukset</a:t>
            </a:r>
            <a:r>
              <a:rPr lang="en-US" sz="1200" b="0" i="0" dirty="0">
                <a:solidFill>
                  <a:srgbClr val="000000"/>
                </a:solidFill>
                <a:effectLst/>
              </a:rPr>
              <a:t>​</a:t>
            </a:r>
          </a:p>
          <a:p>
            <a:pPr algn="l" rtl="0" fontAlgn="base">
              <a:buFont typeface="Arial" panose="020B0604020202020204" pitchFamily="34" charset="0"/>
              <a:buChar char="•"/>
            </a:pPr>
            <a:r>
              <a:rPr lang="fi-FI" sz="1200" dirty="0">
                <a:solidFill>
                  <a:srgbClr val="000000"/>
                </a:solidFill>
              </a:rPr>
              <a:t>L</a:t>
            </a:r>
            <a:r>
              <a:rPr lang="fi-FI" sz="1200" b="0" i="0" u="none" strike="noStrike" dirty="0">
                <a:solidFill>
                  <a:srgbClr val="000000"/>
                </a:solidFill>
                <a:effectLst/>
              </a:rPr>
              <a:t>apsikohtaiset </a:t>
            </a:r>
            <a:r>
              <a:rPr lang="fi-FI" sz="1200" dirty="0">
                <a:solidFill>
                  <a:srgbClr val="000000"/>
                </a:solidFill>
              </a:rPr>
              <a:t>esiopetussuunnitelmakeskustelut</a:t>
            </a:r>
            <a:r>
              <a:rPr lang="en-US" sz="1200" b="0" i="0" dirty="0">
                <a:solidFill>
                  <a:srgbClr val="000000"/>
                </a:solidFill>
                <a:effectLst/>
              </a:rPr>
              <a:t> </a:t>
            </a:r>
            <a:r>
              <a:rPr lang="en-US" sz="1200" b="0" i="0" dirty="0" err="1">
                <a:solidFill>
                  <a:srgbClr val="000000"/>
                </a:solidFill>
                <a:effectLst/>
              </a:rPr>
              <a:t>sekä</a:t>
            </a:r>
            <a:r>
              <a:rPr lang="en-US" sz="1200" b="0" i="0" dirty="0">
                <a:solidFill>
                  <a:srgbClr val="000000"/>
                </a:solidFill>
                <a:effectLst/>
              </a:rPr>
              <a:t> </a:t>
            </a:r>
            <a:r>
              <a:rPr lang="en-US" sz="1200" b="0" i="0" dirty="0" err="1">
                <a:solidFill>
                  <a:srgbClr val="000000"/>
                </a:solidFill>
                <a:effectLst/>
              </a:rPr>
              <a:t>arviointikeskustelut</a:t>
            </a:r>
            <a:r>
              <a:rPr lang="en-US" sz="1200" b="0" i="0" dirty="0">
                <a:solidFill>
                  <a:srgbClr val="000000"/>
                </a:solidFill>
                <a:effectLst/>
              </a:rPr>
              <a:t>  </a:t>
            </a:r>
          </a:p>
          <a:p>
            <a:endParaRPr lang="fi-FI"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493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9BDF67-283E-AE33-0364-C6A104D115A3}"/>
              </a:ext>
            </a:extLst>
          </p:cNvPr>
          <p:cNvSpPr>
            <a:spLocks noGrp="1"/>
          </p:cNvSpPr>
          <p:nvPr>
            <p:ph type="title"/>
          </p:nvPr>
        </p:nvSpPr>
        <p:spPr>
          <a:xfrm>
            <a:off x="135467" y="528159"/>
            <a:ext cx="7292622" cy="1128363"/>
          </a:xfrm>
        </p:spPr>
        <p:txBody>
          <a:bodyPr>
            <a:normAutofit fontScale="90000"/>
          </a:bodyPr>
          <a:lstStyle/>
          <a:p>
            <a:r>
              <a:rPr lang="fi-FI" sz="2700" b="1" dirty="0">
                <a:ea typeface="Times New Roman" panose="02020603050405020304" pitchFamily="18" charset="0"/>
              </a:rPr>
              <a:t>5</a:t>
            </a:r>
            <a:r>
              <a:rPr lang="fi-FI" sz="2700" b="1" dirty="0">
                <a:effectLst/>
                <a:ea typeface="Times New Roman" panose="02020603050405020304" pitchFamily="18" charset="0"/>
              </a:rPr>
              <a:t> SUUNNITELMAT OPPILAIDEN SUOJAAMISEKSI VÄKIVALLALTA, KIUSAAMISELTA JA HÄIRINNÄLTÄ SEKÄ KRIISISUUNNITELMA</a:t>
            </a:r>
            <a:br>
              <a:rPr lang="fi-FI" sz="3200" dirty="0">
                <a:effectLst/>
                <a:latin typeface="Arial" panose="020B0604020202020204" pitchFamily="34" charset="0"/>
                <a:ea typeface="Times New Roman" panose="02020603050405020304" pitchFamily="18" charset="0"/>
              </a:rPr>
            </a:br>
            <a:endParaRPr lang="fi-FI" sz="3200" dirty="0"/>
          </a:p>
        </p:txBody>
      </p:sp>
      <p:sp>
        <p:nvSpPr>
          <p:cNvPr id="3" name="Sisällön paikkamerkki 2">
            <a:extLst>
              <a:ext uri="{FF2B5EF4-FFF2-40B4-BE49-F238E27FC236}">
                <a16:creationId xmlns:a16="http://schemas.microsoft.com/office/drawing/2014/main" id="{C1D5711E-EDBC-CEF5-E6E4-E33AB46DDA7D}"/>
              </a:ext>
            </a:extLst>
          </p:cNvPr>
          <p:cNvSpPr>
            <a:spLocks noGrp="1"/>
          </p:cNvSpPr>
          <p:nvPr>
            <p:ph sz="quarter" idx="10"/>
          </p:nvPr>
        </p:nvSpPr>
        <p:spPr>
          <a:xfrm flipH="1">
            <a:off x="806236" y="2103829"/>
            <a:ext cx="3315190" cy="3574482"/>
          </a:xfrm>
        </p:spPr>
        <p:txBody>
          <a:bodyPr/>
          <a:lstStyle/>
          <a:p>
            <a:pPr marL="342900" indent="-342900">
              <a:buFont typeface="Wingdings" panose="05000000000000000000" pitchFamily="2" charset="2"/>
              <a:buChar char="v"/>
            </a:pPr>
            <a:r>
              <a:rPr lang="fi-FI" sz="1600" dirty="0"/>
              <a:t>Kotkan opetustoimessa on käytössä kaikille yhteinen toimintamalli kiusaamisen, häirintään, väkivallan, rikoksien ja rikollisten tekojen ennaltaehkäisemiseksi ja niihin puuttumiseksi </a:t>
            </a:r>
          </a:p>
          <a:p>
            <a:pPr marL="342900" indent="-342900">
              <a:buFont typeface="Wingdings" panose="05000000000000000000" pitchFamily="2" charset="2"/>
              <a:buChar char="v"/>
            </a:pPr>
            <a:r>
              <a:rPr lang="fi-FI" sz="1600" dirty="0"/>
              <a:t>Jokaisella koululla on oma kriisisuunnitelmansa, johon on kuvattu toimenpiteet kriisitilanteissa. Se ei ole julkinen asiakirja.</a:t>
            </a:r>
          </a:p>
        </p:txBody>
      </p:sp>
      <p:sp>
        <p:nvSpPr>
          <p:cNvPr id="5" name="Sisällön paikkamerkki 2">
            <a:extLst>
              <a:ext uri="{FF2B5EF4-FFF2-40B4-BE49-F238E27FC236}">
                <a16:creationId xmlns:a16="http://schemas.microsoft.com/office/drawing/2014/main" id="{6021E4B4-5BDD-B38C-90F8-89C821303552}"/>
              </a:ext>
            </a:extLst>
          </p:cNvPr>
          <p:cNvSpPr txBox="1">
            <a:spLocks/>
          </p:cNvSpPr>
          <p:nvPr/>
        </p:nvSpPr>
        <p:spPr>
          <a:xfrm flipH="1">
            <a:off x="4864529" y="2103829"/>
            <a:ext cx="3315190" cy="3142928"/>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dirty="0">
              <a:solidFill>
                <a:srgbClr val="FF0000"/>
              </a:solidFill>
            </a:endParaRPr>
          </a:p>
        </p:txBody>
      </p:sp>
      <p:sp>
        <p:nvSpPr>
          <p:cNvPr id="6" name="Tekstiruutu 5">
            <a:extLst>
              <a:ext uri="{FF2B5EF4-FFF2-40B4-BE49-F238E27FC236}">
                <a16:creationId xmlns:a16="http://schemas.microsoft.com/office/drawing/2014/main" id="{3B1D37EB-EB29-981F-A0B7-D318DEC0A228}"/>
              </a:ext>
            </a:extLst>
          </p:cNvPr>
          <p:cNvSpPr txBox="1"/>
          <p:nvPr/>
        </p:nvSpPr>
        <p:spPr>
          <a:xfrm>
            <a:off x="4655890" y="1989476"/>
            <a:ext cx="3860800" cy="3508653"/>
          </a:xfrm>
          <a:prstGeom prst="rect">
            <a:avLst/>
          </a:prstGeom>
          <a:noFill/>
        </p:spPr>
        <p:txBody>
          <a:bodyPr wrap="square" rtlCol="0">
            <a:spAutoFit/>
          </a:bodyPr>
          <a:lstStyle/>
          <a:p>
            <a:pPr marL="285750" indent="-285750">
              <a:buFont typeface="Wingdings" panose="05000000000000000000" pitchFamily="2" charset="2"/>
              <a:buChar char="v"/>
            </a:pPr>
            <a:endParaRPr lang="fi-FI" dirty="0">
              <a:solidFill>
                <a:srgbClr val="FF0000"/>
              </a:solidFill>
            </a:endParaRPr>
          </a:p>
          <a:p>
            <a:r>
              <a:rPr lang="fi-FI" sz="1200" dirty="0">
                <a:solidFill>
                  <a:srgbClr val="FF0000"/>
                </a:solidFill>
              </a:rPr>
              <a:t>Kotkan malli löytyy sivulta: </a:t>
            </a:r>
            <a:r>
              <a:rPr lang="fi-FI" sz="1200" dirty="0">
                <a:solidFill>
                  <a:srgbClr val="FF0000"/>
                </a:solidFill>
                <a:hlinkClick r:id="rId2"/>
              </a:rPr>
              <a:t>https://peda.net/kotka/perusopetus/tavastilan-koulu</a:t>
            </a:r>
            <a:r>
              <a:rPr lang="fi-FI" sz="1200" dirty="0">
                <a:solidFill>
                  <a:srgbClr val="FF0000"/>
                </a:solidFill>
              </a:rPr>
              <a:t> </a:t>
            </a:r>
            <a:endParaRPr lang="fi-FI" sz="1200" dirty="0"/>
          </a:p>
          <a:p>
            <a:endParaRPr lang="fi-FI" sz="1200" dirty="0">
              <a:solidFill>
                <a:srgbClr val="FF0000"/>
              </a:solidFill>
            </a:endParaRPr>
          </a:p>
          <a:p>
            <a:r>
              <a:rPr lang="fi-FI" sz="1200" dirty="0">
                <a:solidFill>
                  <a:srgbClr val="FF0000"/>
                </a:solidFill>
              </a:rPr>
              <a:t>Välitön puuttuminen ja ennaltaehkäisevä työ opetus- ja opiskeluhuoltohenkilöstö yhdessä</a:t>
            </a:r>
          </a:p>
          <a:p>
            <a:endParaRPr lang="fi-FI" sz="1200" dirty="0">
              <a:solidFill>
                <a:srgbClr val="FF0000"/>
              </a:solidFill>
            </a:endParaRPr>
          </a:p>
          <a:p>
            <a:r>
              <a:rPr lang="fi-FI" sz="1200" dirty="0">
                <a:solidFill>
                  <a:srgbClr val="FF0000"/>
                </a:solidFill>
              </a:rPr>
              <a:t>Koulun kriisiryhmä:</a:t>
            </a:r>
          </a:p>
          <a:p>
            <a:pPr marL="171450" indent="-171450">
              <a:buFontTx/>
              <a:buChar char="-"/>
            </a:pPr>
            <a:r>
              <a:rPr lang="fi-FI" sz="1200" dirty="0">
                <a:solidFill>
                  <a:srgbClr val="FF0000"/>
                </a:solidFill>
              </a:rPr>
              <a:t>Rehtori Piia Siltala 0406303322</a:t>
            </a:r>
          </a:p>
          <a:p>
            <a:pPr marL="171450" indent="-171450">
              <a:buFontTx/>
              <a:buChar char="-"/>
            </a:pPr>
            <a:r>
              <a:rPr lang="fi-FI" sz="1200" dirty="0">
                <a:solidFill>
                  <a:srgbClr val="FF0000"/>
                </a:solidFill>
              </a:rPr>
              <a:t>Vararehtori Minna Hukkanen 0401208314</a:t>
            </a:r>
          </a:p>
          <a:p>
            <a:pPr marL="171450" indent="-171450">
              <a:buFontTx/>
              <a:buChar char="-"/>
            </a:pPr>
            <a:r>
              <a:rPr lang="fi-FI" sz="1200" dirty="0">
                <a:solidFill>
                  <a:srgbClr val="FF0000"/>
                </a:solidFill>
              </a:rPr>
              <a:t>Terveydenhoitaja Saila Lukkari 0401678223</a:t>
            </a:r>
          </a:p>
          <a:p>
            <a:pPr marL="171450" indent="-171450">
              <a:buFontTx/>
              <a:buChar char="-"/>
            </a:pPr>
            <a:r>
              <a:rPr lang="fi-FI" sz="1200" dirty="0">
                <a:solidFill>
                  <a:srgbClr val="FF0000"/>
                </a:solidFill>
              </a:rPr>
              <a:t>Kuraattori Anne Närhi 0406813354</a:t>
            </a:r>
          </a:p>
          <a:p>
            <a:pPr marL="171450" indent="-171450">
              <a:buFontTx/>
              <a:buChar char="-"/>
            </a:pPr>
            <a:r>
              <a:rPr lang="fi-FI" sz="1200" dirty="0">
                <a:solidFill>
                  <a:srgbClr val="FF0000"/>
                </a:solidFill>
              </a:rPr>
              <a:t>Päiväkodinjohtaja Inga Storgård 0401677033</a:t>
            </a:r>
          </a:p>
          <a:p>
            <a:endParaRPr lang="fi-FI" sz="1200" dirty="0">
              <a:solidFill>
                <a:srgbClr val="FF0000"/>
              </a:solidFill>
            </a:endParaRPr>
          </a:p>
          <a:p>
            <a:r>
              <a:rPr lang="fi-FI" sz="1200" dirty="0">
                <a:solidFill>
                  <a:srgbClr val="FF0000"/>
                </a:solidFill>
              </a:rPr>
              <a:t>Yleinen hätänumero 112</a:t>
            </a:r>
          </a:p>
          <a:p>
            <a:pPr marL="285750" indent="-285750">
              <a:buFontTx/>
              <a:buChar char="-"/>
            </a:pPr>
            <a:endParaRPr lang="fi-FI" dirty="0">
              <a:solidFill>
                <a:srgbClr val="FF0000"/>
              </a:solidFill>
            </a:endParaRPr>
          </a:p>
          <a:p>
            <a:endParaRPr lang="fi-FI" dirty="0">
              <a:solidFill>
                <a:srgbClr val="FF0000"/>
              </a:solidFill>
            </a:endParaRPr>
          </a:p>
        </p:txBody>
      </p:sp>
    </p:spTree>
    <p:extLst>
      <p:ext uri="{BB962C8B-B14F-4D97-AF65-F5344CB8AC3E}">
        <p14:creationId xmlns:p14="http://schemas.microsoft.com/office/powerpoint/2010/main" val="286886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p:txBody>
          <a:bodyPr>
            <a:normAutofit fontScale="90000"/>
          </a:bodyPr>
          <a:lstStyle/>
          <a:p>
            <a:r>
              <a:rPr lang="fi-FI" sz="2400" dirty="0">
                <a:latin typeface="Times New Roman" panose="02020603050405020304" pitchFamily="18" charset="0"/>
                <a:cs typeface="Times New Roman" panose="02020603050405020304" pitchFamily="18" charset="0"/>
              </a:rPr>
              <a:t>6 </a:t>
            </a:r>
            <a:r>
              <a:rPr lang="fi-FI" sz="3200" dirty="0" err="1">
                <a:latin typeface="Calibri" panose="020F0502020204030204" pitchFamily="34" charset="0"/>
                <a:cs typeface="Calibri" panose="020F0502020204030204" pitchFamily="34" charset="0"/>
              </a:rPr>
              <a:t>OpISKELUhuoltosuunnitelman</a:t>
            </a:r>
            <a:r>
              <a:rPr lang="fi-FI" sz="3200" dirty="0">
                <a:latin typeface="Calibri" panose="020F0502020204030204" pitchFamily="34" charset="0"/>
                <a:cs typeface="Calibri" panose="020F0502020204030204" pitchFamily="34" charset="0"/>
              </a:rPr>
              <a:t> toteuttaminen, seuraaminen ja arviointi</a:t>
            </a:r>
          </a:p>
        </p:txBody>
      </p:sp>
      <p:sp>
        <p:nvSpPr>
          <p:cNvPr id="3" name="Sisällön paikkamerkki 2">
            <a:extLst>
              <a:ext uri="{FF2B5EF4-FFF2-40B4-BE49-F238E27FC236}">
                <a16:creationId xmlns:a16="http://schemas.microsoft.com/office/drawing/2014/main" id="{11A1ACCF-C79F-5043-AD67-E59F678E0DBC}"/>
              </a:ext>
            </a:extLst>
          </p:cNvPr>
          <p:cNvSpPr>
            <a:spLocks noGrp="1"/>
          </p:cNvSpPr>
          <p:nvPr>
            <p:ph sz="quarter" idx="10"/>
          </p:nvPr>
        </p:nvSpPr>
        <p:spPr>
          <a:xfrm flipH="1">
            <a:off x="806234" y="1656522"/>
            <a:ext cx="3458193" cy="4154073"/>
          </a:xfrm>
        </p:spPr>
        <p:txBody>
          <a:bodyPr/>
          <a:lstStyle/>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Koulujen yhteisöllinen opiskeluhuoltoryhmä vastaa opiskeluhuoltosuunnitelman toteuttamisesta, seurannasta ja arvioinnista </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Kuluneen lukuvuoden tavoitteet arvioidaan kevätlukukauden lopulla ja samalla asetetaan uudet tavoitteet seuraavalle lukuvuodelle</a:t>
            </a:r>
          </a:p>
          <a:p>
            <a:pPr marL="285750" indent="-285750">
              <a:buFont typeface="Wingdings" panose="05000000000000000000" pitchFamily="2" charset="2"/>
              <a:buChar char="v"/>
            </a:pPr>
            <a:r>
              <a:rPr lang="fi-FI" sz="1600" dirty="0">
                <a:latin typeface="Calibri" panose="020F0502020204030204" pitchFamily="34" charset="0"/>
                <a:cs typeface="Calibri" panose="020F0502020204030204" pitchFamily="34" charset="0"/>
              </a:rPr>
              <a:t>Opetuksen järjestäjä kokoaa tiedot, seuraa ja arvioi koulujen opiskeluhuoltosuunnitelmia ja niiden toteutumista</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5048496" y="1656521"/>
            <a:ext cx="3458193" cy="4154073"/>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l" rtl="0" fontAlgn="base">
              <a:buFont typeface="Arial" panose="020B0604020202020204" pitchFamily="34" charset="0"/>
              <a:buChar char="•"/>
            </a:pPr>
            <a:r>
              <a:rPr lang="fi-FI" sz="1200" b="0" i="0" u="none" strike="noStrike" dirty="0">
                <a:solidFill>
                  <a:srgbClr val="000000"/>
                </a:solidFill>
                <a:effectLst/>
              </a:rPr>
              <a:t>Tiedon kerääminen ja käytettävät menetelmät: Hyvinvointikysely, MOVE –tulokset, oppilaiden ja opettajien väliset keskustelut</a:t>
            </a:r>
            <a:r>
              <a:rPr lang="fi-FI" sz="1200" b="0" i="0" dirty="0">
                <a:solidFill>
                  <a:srgbClr val="000000"/>
                </a:solidFill>
                <a:effectLst/>
              </a:rPr>
              <a:t>​</a:t>
            </a:r>
          </a:p>
          <a:p>
            <a:pPr algn="l" rtl="0" fontAlgn="base">
              <a:buFont typeface="Arial" panose="020B0604020202020204" pitchFamily="34" charset="0"/>
              <a:buChar char="•"/>
            </a:pPr>
            <a:r>
              <a:rPr lang="fi-FI" sz="1200" b="0" i="0" u="none" strike="noStrike" dirty="0">
                <a:solidFill>
                  <a:srgbClr val="000000"/>
                </a:solidFill>
                <a:effectLst/>
              </a:rPr>
              <a:t> Hyvinvointikyselyyn (yksinäisyys, haavoittuvassa asemassa olevat) osallistuvat kaikki vuosiluokat myös esiopetus ja se tehdään helmi-maaliskuussa. Kyselyn tuloksia arvioidaan ja mietitään tarvittavia toimenpiteitä.</a:t>
            </a:r>
            <a:r>
              <a:rPr lang="fi-FI" sz="1200" b="0" i="0" dirty="0">
                <a:solidFill>
                  <a:srgbClr val="000000"/>
                </a:solidFill>
                <a:effectLst/>
              </a:rPr>
              <a:t>​</a:t>
            </a:r>
          </a:p>
          <a:p>
            <a:pPr algn="l" rtl="0" fontAlgn="base">
              <a:buFont typeface="Arial" panose="020B0604020202020204" pitchFamily="34" charset="0"/>
              <a:buChar char="•"/>
            </a:pPr>
            <a:r>
              <a:rPr lang="fi-FI" sz="1200" b="0" i="0" u="none" strike="noStrike" dirty="0">
                <a:solidFill>
                  <a:srgbClr val="000000"/>
                </a:solidFill>
                <a:effectLst/>
              </a:rPr>
              <a:t>Arviointi  ja saadun tiedon hyödyntäminen: Hyvinvointikyselyn tulosten pohjalta luodaan tavoitteita opiskeluhuoltosuunnitelmaan seuraavalle lukuvuodelle </a:t>
            </a:r>
            <a:r>
              <a:rPr lang="fi-FI" sz="1200" b="0" i="0" dirty="0">
                <a:solidFill>
                  <a:srgbClr val="000000"/>
                </a:solidFill>
                <a:effectLst/>
              </a:rPr>
              <a:t>​</a:t>
            </a:r>
          </a:p>
          <a:p>
            <a:pPr algn="l" rtl="0" fontAlgn="base">
              <a:buFont typeface="Arial" panose="020B0604020202020204" pitchFamily="34" charset="0"/>
              <a:buChar char="•"/>
            </a:pPr>
            <a:r>
              <a:rPr lang="fi-FI" sz="1200" b="0" i="0" u="none" strike="noStrike" dirty="0">
                <a:solidFill>
                  <a:srgbClr val="000000"/>
                </a:solidFill>
                <a:effectLst/>
              </a:rPr>
              <a:t>Keskeisistä tuloksista tiedottaminen oppilaille, huoltajille ja yhteistyötahoille tehdään yhteisten tai henkilökohtaisten tiedotteiden avulla.</a:t>
            </a:r>
            <a:r>
              <a:rPr lang="fi-FI" sz="1200" b="0" i="0" dirty="0">
                <a:solidFill>
                  <a:srgbClr val="000000"/>
                </a:solidFill>
                <a:effectLst/>
              </a:rPr>
              <a:t>​</a:t>
            </a:r>
          </a:p>
          <a:p>
            <a:endParaRPr lang="fi-FI" sz="1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878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312ED2-6680-7743-A811-45139AA80615}"/>
              </a:ext>
            </a:extLst>
          </p:cNvPr>
          <p:cNvSpPr>
            <a:spLocks noGrp="1"/>
          </p:cNvSpPr>
          <p:nvPr>
            <p:ph type="title"/>
          </p:nvPr>
        </p:nvSpPr>
        <p:spPr>
          <a:xfrm>
            <a:off x="631767" y="528159"/>
            <a:ext cx="6891251" cy="1128363"/>
          </a:xfrm>
        </p:spPr>
        <p:txBody>
          <a:bodyPr>
            <a:noAutofit/>
          </a:bodyPr>
          <a:lstStyle/>
          <a:p>
            <a:r>
              <a:rPr lang="fi-FI" sz="3200" dirty="0">
                <a:latin typeface="Calibri" panose="020F0502020204030204" pitchFamily="34" charset="0"/>
                <a:cs typeface="Calibri" panose="020F0502020204030204" pitchFamily="34" charset="0"/>
              </a:rPr>
              <a:t>6 </a:t>
            </a:r>
            <a:r>
              <a:rPr lang="fi-FI" sz="3200" dirty="0" err="1">
                <a:latin typeface="Calibri" panose="020F0502020204030204" pitchFamily="34" charset="0"/>
                <a:cs typeface="Calibri" panose="020F0502020204030204" pitchFamily="34" charset="0"/>
              </a:rPr>
              <a:t>OPISKELUhuoltosuunnitelman</a:t>
            </a:r>
            <a:r>
              <a:rPr lang="fi-FI" sz="3200" dirty="0">
                <a:latin typeface="Calibri" panose="020F0502020204030204" pitchFamily="34" charset="0"/>
                <a:cs typeface="Calibri" panose="020F0502020204030204" pitchFamily="34" charset="0"/>
              </a:rPr>
              <a:t> toteuttaminen, seuraaminen ja arviointi</a:t>
            </a:r>
          </a:p>
        </p:txBody>
      </p:sp>
      <p:sp>
        <p:nvSpPr>
          <p:cNvPr id="15" name="Sisällön paikkamerkki 2">
            <a:extLst>
              <a:ext uri="{FF2B5EF4-FFF2-40B4-BE49-F238E27FC236}">
                <a16:creationId xmlns:a16="http://schemas.microsoft.com/office/drawing/2014/main" id="{11A1ACCF-C79F-5043-AD67-E59F678E0DBC}"/>
              </a:ext>
            </a:extLst>
          </p:cNvPr>
          <p:cNvSpPr txBox="1">
            <a:spLocks/>
          </p:cNvSpPr>
          <p:nvPr/>
        </p:nvSpPr>
        <p:spPr>
          <a:xfrm flipH="1">
            <a:off x="5048495" y="2103829"/>
            <a:ext cx="3458193" cy="3706765"/>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fi-FI" sz="1600" dirty="0">
              <a:solidFill>
                <a:srgbClr val="FF0000"/>
              </a:solidFill>
              <a:latin typeface="Calibri" panose="020F0502020204030204" pitchFamily="34" charset="0"/>
              <a:cs typeface="Calibri" panose="020F0502020204030204" pitchFamily="34" charset="0"/>
            </a:endParaRPr>
          </a:p>
          <a:p>
            <a:endParaRPr lang="fi-FI" sz="1600" dirty="0">
              <a:solidFill>
                <a:srgbClr val="FF0000"/>
              </a:solidFill>
              <a:latin typeface="Calibri" panose="020F0502020204030204" pitchFamily="34" charset="0"/>
              <a:cs typeface="Calibri" panose="020F0502020204030204" pitchFamily="34" charset="0"/>
            </a:endParaRPr>
          </a:p>
        </p:txBody>
      </p:sp>
      <p:sp>
        <p:nvSpPr>
          <p:cNvPr id="3" name="Sisällön paikkamerkki 2"/>
          <p:cNvSpPr>
            <a:spLocks noGrp="1"/>
          </p:cNvSpPr>
          <p:nvPr>
            <p:ph sz="quarter" idx="10"/>
          </p:nvPr>
        </p:nvSpPr>
        <p:spPr>
          <a:xfrm flipH="1">
            <a:off x="806235" y="2103829"/>
            <a:ext cx="3574571" cy="3142928"/>
          </a:xfrm>
        </p:spPr>
        <p:txBody>
          <a:bodyPr/>
          <a:lstStyle/>
          <a:p>
            <a:pPr marL="171450" indent="-171450">
              <a:lnSpc>
                <a:spcPct val="100000"/>
              </a:lnSpc>
              <a:buFont typeface="Wingdings" panose="05000000000000000000" pitchFamily="2" charset="2"/>
              <a:buChar char="v"/>
            </a:pPr>
            <a:r>
              <a:rPr lang="fi-FI" sz="1400" dirty="0"/>
              <a:t>Koulutuksen järjestäjä vastaa yhteistyössä oppilaitoksen sijaintikunnan opetustoimen ja </a:t>
            </a:r>
            <a:r>
              <a:rPr lang="fi-FI" sz="1400" dirty="0" err="1"/>
              <a:t>sosiaali</a:t>
            </a:r>
            <a:r>
              <a:rPr lang="fi-FI" sz="1400" dirty="0"/>
              <a:t>- ja terveystoimen kanssa opiskeluhuollon kokonaisuuden omavalvonnan toteutumisesta</a:t>
            </a:r>
          </a:p>
          <a:p>
            <a:pPr marL="171450" indent="-171450">
              <a:lnSpc>
                <a:spcPct val="100000"/>
              </a:lnSpc>
              <a:buFont typeface="Wingdings" panose="05000000000000000000" pitchFamily="2" charset="2"/>
              <a:buChar char="v"/>
            </a:pPr>
            <a:r>
              <a:rPr lang="fi-FI" sz="1400" dirty="0"/>
              <a:t>Koulutuksen järjestäjän on arvioitava opiskeluhuollon toteutumista ja vaikuttavuutta yhteistyössä kunnan opetustoimen ja </a:t>
            </a:r>
            <a:r>
              <a:rPr lang="fi-FI" sz="1400" dirty="0" err="1"/>
              <a:t>sosiaali</a:t>
            </a:r>
            <a:r>
              <a:rPr lang="fi-FI" sz="1400" dirty="0"/>
              <a:t>- ja terveystoimen kanssa sekä osallistuttava ulkopuoliseen opiskeluhuoltoa koskevaan arviointiin</a:t>
            </a:r>
          </a:p>
          <a:p>
            <a:pPr>
              <a:lnSpc>
                <a:spcPct val="100000"/>
              </a:lnSpc>
            </a:pPr>
            <a:endParaRPr lang="fi-FI" sz="1400" dirty="0"/>
          </a:p>
          <a:p>
            <a:pPr>
              <a:lnSpc>
                <a:spcPct val="100000"/>
              </a:lnSpc>
            </a:pPr>
            <a:endParaRPr lang="fi-FI" sz="1200" dirty="0"/>
          </a:p>
          <a:p>
            <a:pPr>
              <a:lnSpc>
                <a:spcPct val="100000"/>
              </a:lnSpc>
            </a:pPr>
            <a:endParaRPr lang="fi-FI" dirty="0"/>
          </a:p>
          <a:p>
            <a:endParaRPr lang="fi-FI" dirty="0"/>
          </a:p>
          <a:p>
            <a:endParaRPr lang="fi-FI" dirty="0"/>
          </a:p>
          <a:p>
            <a:endParaRPr lang="fi-FI" dirty="0"/>
          </a:p>
        </p:txBody>
      </p:sp>
    </p:spTree>
    <p:extLst>
      <p:ext uri="{BB962C8B-B14F-4D97-AF65-F5344CB8AC3E}">
        <p14:creationId xmlns:p14="http://schemas.microsoft.com/office/powerpoint/2010/main" val="5485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1429860"/>
            <a:ext cx="7633742" cy="523632"/>
          </a:xfrm>
        </p:spPr>
        <p:txBody>
          <a:bodyPr>
            <a:normAutofit fontScale="90000"/>
          </a:bodyPr>
          <a:lstStyle/>
          <a:p>
            <a:r>
              <a:rPr lang="fi-FI" dirty="0"/>
              <a:t>LISÄTIETOJA</a:t>
            </a:r>
          </a:p>
        </p:txBody>
      </p:sp>
      <p:sp>
        <p:nvSpPr>
          <p:cNvPr id="3" name="Sisällön paikkamerkki 2"/>
          <p:cNvSpPr>
            <a:spLocks noGrp="1"/>
          </p:cNvSpPr>
          <p:nvPr>
            <p:ph sz="quarter" idx="10"/>
          </p:nvPr>
        </p:nvSpPr>
        <p:spPr>
          <a:xfrm flipH="1">
            <a:off x="1264355" y="2050165"/>
            <a:ext cx="7633742" cy="2589569"/>
          </a:xfrm>
        </p:spPr>
        <p:style>
          <a:lnRef idx="2">
            <a:schemeClr val="dk1"/>
          </a:lnRef>
          <a:fillRef idx="1">
            <a:schemeClr val="lt1"/>
          </a:fillRef>
          <a:effectRef idx="0">
            <a:schemeClr val="dk1"/>
          </a:effectRef>
          <a:fontRef idx="minor">
            <a:schemeClr val="dk1"/>
          </a:fontRef>
        </p:style>
        <p:txBody>
          <a:bodyPr/>
          <a:lstStyle/>
          <a:p>
            <a:r>
              <a:rPr lang="fi-FI" sz="1600" b="1" dirty="0">
                <a:solidFill>
                  <a:schemeClr val="tx1"/>
                </a:solidFill>
                <a:hlinkClick r:id="rId2">
                  <a:extLst>
                    <a:ext uri="{A12FA001-AC4F-418D-AE19-62706E023703}">
                      <ahyp:hlinkClr xmlns:ahyp="http://schemas.microsoft.com/office/drawing/2018/hyperlinkcolor" val="tx"/>
                    </a:ext>
                  </a:extLst>
                </a:hlinkClick>
              </a:rPr>
              <a:t>OPETUKSEN JÄRJESTÄJÄN OPISKELUHUOLTOSUUNITELMA: </a:t>
            </a:r>
            <a:r>
              <a:rPr lang="fi-FI" sz="1600" dirty="0">
                <a:solidFill>
                  <a:schemeClr val="accent5"/>
                </a:solidFill>
                <a:hlinkClick r:id="rId2">
                  <a:extLst>
                    <a:ext uri="{A12FA001-AC4F-418D-AE19-62706E023703}">
                      <ahyp:hlinkClr xmlns:ahyp="http://schemas.microsoft.com/office/drawing/2018/hyperlinkcolor" val="tx"/>
                    </a:ext>
                  </a:extLst>
                </a:hlinkClick>
              </a:rPr>
              <a:t>https://www.kotka.fi/wp-content/uploads/2023/07/Opetuksen-jarjestajan-opiskeluhuoltosuunitelma.pdf </a:t>
            </a:r>
          </a:p>
          <a:p>
            <a:r>
              <a:rPr lang="fi-FI" sz="1600" dirty="0">
                <a:solidFill>
                  <a:schemeClr val="accent5"/>
                </a:solidFill>
                <a:hlinkClick r:id="rId2">
                  <a:extLst>
                    <a:ext uri="{A12FA001-AC4F-418D-AE19-62706E023703}">
                      <ahyp:hlinkClr xmlns:ahyp="http://schemas.microsoft.com/office/drawing/2018/hyperlinkcolor" val="tx"/>
                    </a:ext>
                  </a:extLst>
                </a:hlinkClick>
              </a:rPr>
              <a:t> </a:t>
            </a:r>
            <a:r>
              <a:rPr lang="fi-FI" sz="1600" b="1" dirty="0">
                <a:solidFill>
                  <a:schemeClr val="tx1"/>
                </a:solidFill>
              </a:rPr>
              <a:t>Koulu- ja opiskeluterveydenhuolto: </a:t>
            </a:r>
            <a:r>
              <a:rPr lang="fi-FI" sz="1600" dirty="0">
                <a:solidFill>
                  <a:schemeClr val="tx1"/>
                </a:solidFill>
                <a:hlinkClick r:id="rId3"/>
              </a:rPr>
              <a:t>https://kymenhva.fi/lapset-nuoret-ja-perheet/nuoren-kasvu-ja-kehitys/nuoren-terveys/</a:t>
            </a:r>
            <a:r>
              <a:rPr lang="fi-FI" sz="1600" dirty="0">
                <a:solidFill>
                  <a:schemeClr val="tx1"/>
                </a:solidFill>
              </a:rPr>
              <a:t> </a:t>
            </a:r>
          </a:p>
          <a:p>
            <a:r>
              <a:rPr lang="fi-FI" sz="1600" b="1" dirty="0">
                <a:solidFill>
                  <a:schemeClr val="tx1"/>
                </a:solidFill>
              </a:rPr>
              <a:t>Opiskeluhuollon kuraattori- ja psykologipalvelut: </a:t>
            </a:r>
            <a:r>
              <a:rPr lang="fi-FI" sz="1600" dirty="0">
                <a:solidFill>
                  <a:schemeClr val="tx1"/>
                </a:solidFill>
                <a:hlinkClick r:id="rId4"/>
              </a:rPr>
              <a:t>https://kymenhva.fi/lapset-nuoret-ja-perheet/lapsen-nuoren-ja-perheen-hyvinvointi-ja-tuki/oppilaan-ja-opiskelijan-tuki/</a:t>
            </a:r>
            <a:r>
              <a:rPr lang="fi-FI" sz="1600" dirty="0">
                <a:solidFill>
                  <a:schemeClr val="tx1"/>
                </a:solidFill>
              </a:rPr>
              <a:t> </a:t>
            </a:r>
          </a:p>
          <a:p>
            <a:r>
              <a:rPr lang="fi-FI" sz="1600" b="1" dirty="0">
                <a:solidFill>
                  <a:schemeClr val="tx1"/>
                </a:solidFill>
              </a:rPr>
              <a:t>Oppilas- ja opiskelijahuoltolaki (1287/2013): </a:t>
            </a:r>
            <a:r>
              <a:rPr lang="fi-FI" sz="1600" dirty="0">
                <a:solidFill>
                  <a:schemeClr val="tx1"/>
                </a:solidFill>
                <a:hlinkClick r:id="rId5"/>
              </a:rPr>
              <a:t>www.finlex.fi</a:t>
            </a:r>
            <a:r>
              <a:rPr lang="fi-FI" sz="1600" dirty="0">
                <a:solidFill>
                  <a:schemeClr val="tx1"/>
                </a:solidFill>
              </a:rPr>
              <a:t> </a:t>
            </a:r>
          </a:p>
          <a:p>
            <a:endParaRPr lang="fi-FI" sz="1200" dirty="0">
              <a:solidFill>
                <a:schemeClr val="tx1"/>
              </a:solidFill>
            </a:endParaRPr>
          </a:p>
        </p:txBody>
      </p:sp>
    </p:spTree>
    <p:extLst>
      <p:ext uri="{BB962C8B-B14F-4D97-AF65-F5344CB8AC3E}">
        <p14:creationId xmlns:p14="http://schemas.microsoft.com/office/powerpoint/2010/main" val="399266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17">
            <a:extLst>
              <a:ext uri="{FF2B5EF4-FFF2-40B4-BE49-F238E27FC236}">
                <a16:creationId xmlns:a16="http://schemas.microsoft.com/office/drawing/2014/main" id="{AE9BF857-16BF-C103-70CD-10DFDFE0B3FC}"/>
              </a:ext>
            </a:extLst>
          </p:cNvPr>
          <p:cNvSpPr txBox="1">
            <a:spLocks noChangeArrowheads="1"/>
          </p:cNvSpPr>
          <p:nvPr/>
        </p:nvSpPr>
        <p:spPr bwMode="auto">
          <a:xfrm>
            <a:off x="3562385" y="328120"/>
            <a:ext cx="1892300" cy="419100"/>
          </a:xfrm>
          <a:prstGeom prst="rect">
            <a:avLst/>
          </a:prstGeom>
          <a:solidFill>
            <a:schemeClr val="accent1"/>
          </a:solidFill>
          <a:ln w="9525">
            <a:solidFill>
              <a:srgbClr val="795D9B"/>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VUOSIKELLO</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Kaaviokuva 8">
            <a:extLst>
              <a:ext uri="{FF2B5EF4-FFF2-40B4-BE49-F238E27FC236}">
                <a16:creationId xmlns:a16="http://schemas.microsoft.com/office/drawing/2014/main" id="{BF359CFE-4E97-E844-8A2A-FB48517A4A95}"/>
              </a:ext>
            </a:extLst>
          </p:cNvPr>
          <p:cNvGraphicFramePr/>
          <p:nvPr>
            <p:extLst>
              <p:ext uri="{D42A27DB-BD31-4B8C-83A1-F6EECF244321}">
                <p14:modId xmlns:p14="http://schemas.microsoft.com/office/powerpoint/2010/main" val="2482557956"/>
              </p:ext>
            </p:extLst>
          </p:nvPr>
        </p:nvGraphicFramePr>
        <p:xfrm>
          <a:off x="1693333" y="1188403"/>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Pyöristetty suorakulmio 18">
            <a:extLst>
              <a:ext uri="{FF2B5EF4-FFF2-40B4-BE49-F238E27FC236}">
                <a16:creationId xmlns:a16="http://schemas.microsoft.com/office/drawing/2014/main" id="{B800AE25-B51D-4211-1A6F-D99C171F1043}"/>
              </a:ext>
            </a:extLst>
          </p:cNvPr>
          <p:cNvSpPr>
            <a:spLocks noChangeArrowheads="1"/>
          </p:cNvSpPr>
          <p:nvPr/>
        </p:nvSpPr>
        <p:spPr bwMode="auto">
          <a:xfrm>
            <a:off x="134616" y="1250701"/>
            <a:ext cx="2140994" cy="4713682"/>
          </a:xfrm>
          <a:prstGeom prst="roundRect">
            <a:avLst>
              <a:gd name="adj" fmla="val 16667"/>
            </a:avLst>
          </a:prstGeom>
          <a:solidFill>
            <a:schemeClr val="accent2">
              <a:lumMod val="60000"/>
              <a:lumOff val="40000"/>
            </a:schemeClr>
          </a:solidFill>
          <a:ln w="38100">
            <a:solidFill>
              <a:schemeClr val="tx2">
                <a:lumMod val="90000"/>
                <a:lumOff val="10000"/>
              </a:schemeClr>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SYYSLUKUKAUDELLA TAPAHTUU:</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Opiskeluhuolto-suunnitelman laatiminen 29.8.2025</a:t>
            </a: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i-FI" altLang="fi-FI" sz="110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Be</a:t>
            </a:r>
            <a:r>
              <a:rPr kumimoji="0" lang="fi-FI" altLang="fi-FI" sz="11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i-FI" altLang="fi-FI" sz="110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active</a:t>
            </a:r>
            <a:r>
              <a:rPr kumimoji="0" lang="fi-FI" altLang="fi-FI" sz="11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i-FI" altLang="fi-FI" sz="110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day</a:t>
            </a:r>
            <a:endParaRPr kumimoji="0" lang="fi-FI" altLang="fi-FI" sz="11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i-FI" altLang="fi-FI" sz="1100" dirty="0">
                <a:latin typeface="Arial" panose="020B0604020202020204" pitchFamily="34" charset="0"/>
                <a:ea typeface="Times New Roman" panose="02020603050405020304" pitchFamily="18" charset="0"/>
                <a:cs typeface="Arial" panose="020B0604020202020204" pitchFamily="34" charset="0"/>
              </a:rPr>
              <a:t>Yleisurheilukilpailut 29.8.</a:t>
            </a:r>
            <a:endParaRPr kumimoji="0" lang="fi-FI" altLang="fi-FI" sz="11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i-FI" altLang="fi-FI" sz="1100" dirty="0">
                <a:latin typeface="Arial" panose="020B0604020202020204" pitchFamily="34" charset="0"/>
                <a:ea typeface="Times New Roman" panose="02020603050405020304" pitchFamily="18" charset="0"/>
                <a:cs typeface="Arial" panose="020B0604020202020204" pitchFamily="34" charset="0"/>
              </a:rPr>
              <a:t>Koulurauha 29.8.</a:t>
            </a: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i-FI" altLang="fi-FI" sz="1100" dirty="0">
                <a:latin typeface="Arial" panose="020B0604020202020204" pitchFamily="34" charset="0"/>
                <a:ea typeface="Times New Roman" panose="02020603050405020304" pitchFamily="18" charset="0"/>
                <a:cs typeface="Arial" panose="020B0604020202020204" pitchFamily="34" charset="0"/>
              </a:rPr>
              <a:t>Unicef-kävely</a:t>
            </a:r>
            <a:endParaRPr kumimoji="0" lang="fi-FI" altLang="fi-FI" sz="11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i-FI" altLang="fi-FI" sz="1100" b="1" dirty="0">
                <a:latin typeface="Arial" panose="020B0604020202020204" pitchFamily="34" charset="0"/>
                <a:ea typeface="Times New Roman" panose="02020603050405020304" pitchFamily="18" charset="0"/>
                <a:cs typeface="Arial" panose="020B0604020202020204" pitchFamily="34" charset="0"/>
              </a:rPr>
              <a:t>OHR-kokoukset: </a:t>
            </a:r>
          </a:p>
          <a:p>
            <a:pPr marL="628650" lvl="1" indent="-171450" defTabSz="914400" eaLnBrk="0" fontAlgn="base" hangingPunct="0">
              <a:spcBef>
                <a:spcPct val="0"/>
              </a:spcBef>
              <a:spcAft>
                <a:spcPct val="0"/>
              </a:spcAft>
              <a:buFont typeface="Arial" panose="020B0604020202020204" pitchFamily="34" charset="0"/>
              <a:buChar char="•"/>
            </a:pPr>
            <a:r>
              <a:rPr lang="fi-FI" altLang="fi-FI" sz="1100" dirty="0">
                <a:latin typeface="Arial" panose="020B0604020202020204" pitchFamily="34" charset="0"/>
                <a:ea typeface="Times New Roman" panose="02020603050405020304" pitchFamily="18" charset="0"/>
                <a:cs typeface="Arial" panose="020B0604020202020204" pitchFamily="34" charset="0"/>
              </a:rPr>
              <a:t>29.8.2025</a:t>
            </a:r>
          </a:p>
          <a:p>
            <a:pPr marL="628650" lvl="1" indent="-171450" defTabSz="914400" eaLnBrk="0" fontAlgn="base" hangingPunct="0">
              <a:spcBef>
                <a:spcPct val="0"/>
              </a:spcBef>
              <a:spcAft>
                <a:spcPct val="0"/>
              </a:spcAft>
              <a:buFont typeface="Arial" panose="020B0604020202020204" pitchFamily="34" charset="0"/>
              <a:buChar char="•"/>
            </a:pPr>
            <a:r>
              <a:rPr lang="fi-FI" altLang="fi-FI" sz="1100" dirty="0">
                <a:latin typeface="Arial" panose="020B0604020202020204" pitchFamily="34" charset="0"/>
                <a:ea typeface="Times New Roman" panose="02020603050405020304" pitchFamily="18" charset="0"/>
                <a:cs typeface="Arial" panose="020B0604020202020204" pitchFamily="34" charset="0"/>
              </a:rPr>
              <a:t>3.10.2025</a:t>
            </a:r>
          </a:p>
          <a:p>
            <a:pPr marL="628650" lvl="1" indent="-171450" defTabSz="914400" eaLnBrk="0" fontAlgn="base" hangingPunct="0">
              <a:spcBef>
                <a:spcPct val="0"/>
              </a:spcBef>
              <a:spcAft>
                <a:spcPct val="0"/>
              </a:spcAft>
              <a:buFont typeface="Arial" panose="020B0604020202020204" pitchFamily="34" charset="0"/>
              <a:buChar char="•"/>
            </a:pPr>
            <a:r>
              <a:rPr lang="fi-FI" altLang="fi-FI" sz="1100" dirty="0">
                <a:latin typeface="Arial" panose="020B0604020202020204" pitchFamily="34" charset="0"/>
                <a:ea typeface="Times New Roman" panose="02020603050405020304" pitchFamily="18" charset="0"/>
                <a:cs typeface="Arial" panose="020B0604020202020204" pitchFamily="34" charset="0"/>
              </a:rPr>
              <a:t>7.11.2025</a:t>
            </a:r>
          </a:p>
          <a:p>
            <a:pPr marL="628650" lvl="1" indent="-171450" defTabSz="914400" eaLnBrk="0" fontAlgn="base" hangingPunct="0">
              <a:spcBef>
                <a:spcPct val="0"/>
              </a:spcBef>
              <a:spcAft>
                <a:spcPct val="0"/>
              </a:spcAft>
              <a:buFont typeface="Arial" panose="020B0604020202020204" pitchFamily="34" charset="0"/>
              <a:buChar char="•"/>
            </a:pPr>
            <a:r>
              <a:rPr lang="fi-FI" altLang="fi-FI" sz="1100" dirty="0">
                <a:latin typeface="Arial" panose="020B0604020202020204" pitchFamily="34" charset="0"/>
                <a:ea typeface="Times New Roman" panose="02020603050405020304" pitchFamily="18" charset="0"/>
                <a:cs typeface="Arial" panose="020B0604020202020204" pitchFamily="34" charset="0"/>
              </a:rPr>
              <a:t>12.12.2025</a:t>
            </a:r>
          </a:p>
          <a:p>
            <a:pPr marL="171450" marR="0" lvl="0" indent="-1714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1" name="Pyöristetty suorakulmio 19">
            <a:extLst>
              <a:ext uri="{FF2B5EF4-FFF2-40B4-BE49-F238E27FC236}">
                <a16:creationId xmlns:a16="http://schemas.microsoft.com/office/drawing/2014/main" id="{0D999294-D02C-D350-29F9-C936F371118F}"/>
              </a:ext>
            </a:extLst>
          </p:cNvPr>
          <p:cNvSpPr>
            <a:spLocks noChangeArrowheads="1"/>
          </p:cNvSpPr>
          <p:nvPr/>
        </p:nvSpPr>
        <p:spPr bwMode="auto">
          <a:xfrm>
            <a:off x="6373906" y="1250700"/>
            <a:ext cx="2304391" cy="3018741"/>
          </a:xfrm>
          <a:prstGeom prst="roundRect">
            <a:avLst>
              <a:gd name="adj" fmla="val 16667"/>
            </a:avLst>
          </a:prstGeom>
          <a:solidFill>
            <a:schemeClr val="accent1">
              <a:lumMod val="40000"/>
              <a:lumOff val="60000"/>
            </a:schemeClr>
          </a:solidFill>
          <a:ln w="28575">
            <a:solidFill>
              <a:schemeClr val="tx2">
                <a:lumMod val="90000"/>
                <a:lumOff val="10000"/>
              </a:schemeClr>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KEVÄTLUKUKAUDELLA TAPAHTUU</a:t>
            </a:r>
            <a:r>
              <a:rPr lang="fi-FI" altLang="fi-FI" sz="1100" b="1" dirty="0">
                <a:latin typeface="Arial" panose="020B0604020202020204" pitchFamily="34" charset="0"/>
                <a:ea typeface="Times New Roman" panose="02020603050405020304" pitchFamily="18"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171450" indent="-171450" defTabSz="914400" eaLnBrk="0" fontAlgn="base" hangingPunct="0">
              <a:spcBef>
                <a:spcPct val="0"/>
              </a:spcBef>
              <a:spcAft>
                <a:spcPct val="0"/>
              </a:spcAft>
              <a:buFont typeface="Arial" panose="020B0604020202020204" pitchFamily="34" charset="0"/>
              <a:buChar char="•"/>
            </a:pPr>
            <a:r>
              <a:rPr lang="fi-FI" altLang="fi-FI" sz="1100" dirty="0">
                <a:latin typeface="Arial" panose="020B0604020202020204" pitchFamily="34" charset="0"/>
                <a:ea typeface="Times New Roman" panose="02020603050405020304" pitchFamily="18" charset="0"/>
                <a:cs typeface="Arial" panose="020B0604020202020204" pitchFamily="34" charset="0"/>
              </a:rPr>
              <a:t>Hyvinvointikysely</a:t>
            </a:r>
          </a:p>
          <a:p>
            <a:pPr marL="171450" indent="-171450" defTabSz="914400" eaLnBrk="0" fontAlgn="base" hangingPunct="0">
              <a:spcBef>
                <a:spcPct val="0"/>
              </a:spcBef>
              <a:spcAft>
                <a:spcPct val="0"/>
              </a:spcAft>
              <a:buFont typeface="Arial" panose="020B0604020202020204" pitchFamily="34" charset="0"/>
              <a:buChar char="•"/>
            </a:pPr>
            <a:r>
              <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Nivelvaihetyöskentely</a:t>
            </a:r>
          </a:p>
          <a:p>
            <a:pPr marL="171450" indent="-171450" defTabSz="914400" eaLnBrk="0" fontAlgn="base" hangingPunct="0">
              <a:spcBef>
                <a:spcPct val="0"/>
              </a:spcBef>
              <a:spcAft>
                <a:spcPct val="0"/>
              </a:spcAft>
              <a:buFont typeface="Arial" panose="020B0604020202020204" pitchFamily="34" charset="0"/>
              <a:buChar char="•"/>
            </a:pPr>
            <a:r>
              <a:rPr lang="fi-FI" altLang="fi-FI" sz="1100" dirty="0">
                <a:latin typeface="Arial" panose="020B0604020202020204" pitchFamily="34" charset="0"/>
                <a:ea typeface="Times New Roman" panose="02020603050405020304" pitchFamily="18" charset="0"/>
                <a:cs typeface="Arial" panose="020B0604020202020204" pitchFamily="34" charset="0"/>
              </a:rPr>
              <a:t>Kyvyt esiin -tapahtuma</a:t>
            </a: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i-FI" altLang="fi-FI" sz="1100" b="1" dirty="0">
                <a:latin typeface="Arial" panose="020B0604020202020204" pitchFamily="34" charset="0"/>
                <a:ea typeface="Times New Roman" panose="02020603050405020304" pitchFamily="18" charset="0"/>
                <a:cs typeface="Arial" panose="020B0604020202020204" pitchFamily="34" charset="0"/>
              </a:rPr>
              <a:t>OHR-kokoukset:</a:t>
            </a:r>
          </a:p>
          <a:p>
            <a:pPr marL="171450" indent="-171450" defTabSz="914400" eaLnBrk="0" fontAlgn="base" hangingPunct="0">
              <a:spcBef>
                <a:spcPct val="0"/>
              </a:spcBef>
              <a:spcAft>
                <a:spcPct val="0"/>
              </a:spcAft>
              <a:buFont typeface="Arial" panose="020B0604020202020204" pitchFamily="34" charset="0"/>
              <a:buChar char="•"/>
            </a:pPr>
            <a:r>
              <a:rPr lang="fi-FI" altLang="fi-FI" sz="1100" dirty="0">
                <a:latin typeface="Arial" panose="020B0604020202020204" pitchFamily="34" charset="0"/>
                <a:ea typeface="Times New Roman" panose="02020603050405020304" pitchFamily="18" charset="0"/>
                <a:cs typeface="Arial" panose="020B0604020202020204" pitchFamily="34" charset="0"/>
              </a:rPr>
              <a:t>(kyselyn tekeminen)</a:t>
            </a: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i-FI" altLang="fi-FI" sz="1100" dirty="0">
                <a:latin typeface="Arial" panose="020B0604020202020204" pitchFamily="34" charset="0"/>
                <a:ea typeface="Times New Roman" panose="02020603050405020304" pitchFamily="18" charset="0"/>
                <a:cs typeface="Arial" panose="020B0604020202020204" pitchFamily="34" charset="0"/>
              </a:rPr>
              <a:t>(Kyselyn tulokset)</a:t>
            </a: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i-FI" altLang="fi-FI" sz="1100" dirty="0">
                <a:latin typeface="Arial" panose="020B0604020202020204" pitchFamily="34" charset="0"/>
                <a:ea typeface="Times New Roman" panose="02020603050405020304" pitchFamily="18" charset="0"/>
                <a:cs typeface="Arial" panose="020B0604020202020204" pitchFamily="34" charset="0"/>
              </a:rPr>
              <a:t>(Arviointi, tavoitteet)</a:t>
            </a:r>
          </a:p>
          <a:p>
            <a:pPr marL="171450" marR="0" lvl="0" indent="-1714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fi-FI" altLang="fi-FI" sz="11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1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2" name="Pyöristetty suorakulmio 21">
            <a:extLst>
              <a:ext uri="{FF2B5EF4-FFF2-40B4-BE49-F238E27FC236}">
                <a16:creationId xmlns:a16="http://schemas.microsoft.com/office/drawing/2014/main" id="{06FC7552-26C0-E66E-2392-D0F0BD0352B9}"/>
              </a:ext>
            </a:extLst>
          </p:cNvPr>
          <p:cNvSpPr>
            <a:spLocks noChangeArrowheads="1"/>
          </p:cNvSpPr>
          <p:nvPr/>
        </p:nvSpPr>
        <p:spPr bwMode="auto">
          <a:xfrm>
            <a:off x="4296641" y="4269440"/>
            <a:ext cx="4441809" cy="2618539"/>
          </a:xfrm>
          <a:prstGeom prst="roundRect">
            <a:avLst>
              <a:gd name="adj" fmla="val 16667"/>
            </a:avLst>
          </a:prstGeom>
          <a:solidFill>
            <a:schemeClr val="accent1"/>
          </a:solidFill>
          <a:ln w="19050">
            <a:solidFill>
              <a:schemeClr val="tx2">
                <a:lumMod val="90000"/>
                <a:lumOff val="10000"/>
              </a:schemeClr>
            </a:solidFill>
            <a:round/>
            <a:headEnd/>
            <a:tailEnd/>
          </a:ln>
          <a:effectLst>
            <a:outerShdw dist="20000" dir="5400000" rotWithShape="0">
              <a:srgbClr val="000000">
                <a:alpha val="37999"/>
              </a:srgbClr>
            </a:outerShdw>
          </a:effectLst>
        </p:spPr>
        <p:txBody>
          <a:bodyPr vert="horz" wrap="square" lIns="91440" tIns="45720" rIns="91440" bIns="45720" numCol="2"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SÄÄNNÖLLISET TOIMINNOT/PALVELUT:</a:t>
            </a:r>
          </a:p>
          <a:p>
            <a:pPr marL="171450" marR="0" lvl="0" indent="-171450" defTabSz="914400" rtl="0" eaLnBrk="0" fontAlgn="base" latinLnBrk="0" hangingPunct="0">
              <a:lnSpc>
                <a:spcPct val="100000"/>
              </a:lnSpc>
              <a:spcBef>
                <a:spcPct val="0"/>
              </a:spcBef>
              <a:spcAft>
                <a:spcPct val="0"/>
              </a:spcAft>
              <a:buClrTx/>
              <a:buSzTx/>
              <a:buFontTx/>
              <a:buChar char="-"/>
              <a:tabLst/>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171450" marR="0" lvl="0" indent="-171450" defTabSz="914400" rtl="0" eaLnBrk="0" fontAlgn="base" latinLnBrk="0" hangingPunct="0">
              <a:lnSpc>
                <a:spcPct val="100000"/>
              </a:lnSpc>
              <a:spcBef>
                <a:spcPct val="0"/>
              </a:spcBef>
              <a:spcAft>
                <a:spcPct val="0"/>
              </a:spcAft>
              <a:buClrTx/>
              <a:buSzTx/>
              <a:buFontTx/>
              <a:buChar char="-"/>
              <a:tabLst/>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171450" marR="0" lvl="0" indent="-171450" defTabSz="914400" rtl="0" eaLnBrk="0" fontAlgn="base" latinLnBrk="0" hangingPunct="0">
              <a:lnSpc>
                <a:spcPct val="100000"/>
              </a:lnSpc>
              <a:spcBef>
                <a:spcPct val="0"/>
              </a:spcBef>
              <a:spcAft>
                <a:spcPct val="0"/>
              </a:spcAft>
              <a:buClrTx/>
              <a:buSzTx/>
              <a:buFontTx/>
              <a:buChar char="-"/>
              <a:tabLst/>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171450" marR="0" lvl="0" indent="-171450" defTabSz="914400" rtl="0" eaLnBrk="0" fontAlgn="base" latinLnBrk="0" hangingPunct="0">
              <a:lnSpc>
                <a:spcPct val="100000"/>
              </a:lnSpc>
              <a:spcBef>
                <a:spcPct val="0"/>
              </a:spcBef>
              <a:spcAft>
                <a:spcPct val="0"/>
              </a:spcAft>
              <a:buClrTx/>
              <a:buSzTx/>
              <a:buFontTx/>
              <a:buChar char="-"/>
              <a:tabLst/>
            </a:pPr>
            <a:r>
              <a:rPr kumimoji="0" lang="fi-FI" altLang="fi-FI" sz="10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Kiinnitetään huomiota toisen arvostavaan kohtaamiseen</a:t>
            </a:r>
          </a:p>
          <a:p>
            <a:pPr marL="171450" marR="0" lvl="0" indent="-171450" defTabSz="914400" rtl="0" eaLnBrk="0" fontAlgn="base" latinLnBrk="0" hangingPunct="0">
              <a:lnSpc>
                <a:spcPct val="100000"/>
              </a:lnSpc>
              <a:spcBef>
                <a:spcPct val="0"/>
              </a:spcBef>
              <a:spcAft>
                <a:spcPct val="0"/>
              </a:spcAft>
              <a:buClrTx/>
              <a:buSzTx/>
              <a:buFontTx/>
              <a:buChar char="-"/>
              <a:tabLst/>
            </a:pPr>
            <a:r>
              <a:rPr lang="fi-FI" altLang="fi-FI" sz="1000" dirty="0">
                <a:latin typeface="Arial" panose="020B0604020202020204" pitchFamily="34" charset="0"/>
                <a:ea typeface="Times New Roman" panose="02020603050405020304" pitchFamily="18" charset="0"/>
                <a:cs typeface="Arial" panose="020B0604020202020204" pitchFamily="34" charset="0"/>
              </a:rPr>
              <a:t>Yhteiset päivät ja tempaukset huoltajien kanssa</a:t>
            </a:r>
          </a:p>
          <a:p>
            <a:pPr marL="171450" marR="0" lvl="0" indent="-171450" defTabSz="914400" rtl="0" eaLnBrk="0" fontAlgn="base" latinLnBrk="0" hangingPunct="0">
              <a:lnSpc>
                <a:spcPct val="100000"/>
              </a:lnSpc>
              <a:spcBef>
                <a:spcPct val="0"/>
              </a:spcBef>
              <a:spcAft>
                <a:spcPct val="0"/>
              </a:spcAft>
              <a:buClrTx/>
              <a:buSzTx/>
              <a:buFontTx/>
              <a:buChar char="-"/>
              <a:tabLst/>
            </a:pPr>
            <a:r>
              <a:rPr lang="fi-FI" altLang="fi-FI" sz="1000" dirty="0">
                <a:latin typeface="Arial" panose="020B0604020202020204" pitchFamily="34" charset="0"/>
                <a:ea typeface="Times New Roman" panose="02020603050405020304" pitchFamily="18" charset="0"/>
                <a:cs typeface="Arial" panose="020B0604020202020204" pitchFamily="34" charset="0"/>
              </a:rPr>
              <a:t>Hiljaiset välitunnit</a:t>
            </a:r>
          </a:p>
          <a:p>
            <a:pPr marL="171450" indent="-171450" defTabSz="914400" eaLnBrk="0" fontAlgn="base" hangingPunct="0">
              <a:spcBef>
                <a:spcPct val="0"/>
              </a:spcBef>
              <a:spcAft>
                <a:spcPct val="0"/>
              </a:spcAft>
              <a:buFontTx/>
              <a:buChar char="-"/>
            </a:pPr>
            <a:r>
              <a:rPr kumimoji="0" lang="fi-FI" altLang="fi-FI" sz="10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Kiinnitetään huomiota toisen arvostavaan kohtaamiseen</a:t>
            </a:r>
          </a:p>
          <a:p>
            <a:pPr marL="171450" marR="0" lvl="0" indent="-171450" defTabSz="914400" rtl="0" eaLnBrk="0" fontAlgn="base" latinLnBrk="0" hangingPunct="0">
              <a:lnSpc>
                <a:spcPct val="100000"/>
              </a:lnSpc>
              <a:spcBef>
                <a:spcPct val="0"/>
              </a:spcBef>
              <a:spcAft>
                <a:spcPct val="0"/>
              </a:spcAft>
              <a:buClrTx/>
              <a:buSzTx/>
              <a:buFontTx/>
              <a:buChar char="-"/>
              <a:tabLst/>
            </a:pPr>
            <a:r>
              <a:rPr kumimoji="0" lang="fi-FI" altLang="fi-FI" sz="10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Yhteiset satuhetket</a:t>
            </a:r>
          </a:p>
          <a:p>
            <a:pPr marL="171450" marR="0" lvl="0" indent="-171450" defTabSz="914400" rtl="0" eaLnBrk="0" fontAlgn="base" latinLnBrk="0" hangingPunct="0">
              <a:lnSpc>
                <a:spcPct val="100000"/>
              </a:lnSpc>
              <a:spcBef>
                <a:spcPct val="0"/>
              </a:spcBef>
              <a:spcAft>
                <a:spcPct val="0"/>
              </a:spcAft>
              <a:buClrTx/>
              <a:buSzTx/>
              <a:buFontTx/>
              <a:buChar char="-"/>
              <a:tabLst/>
            </a:pPr>
            <a:r>
              <a:rPr lang="fi-FI" altLang="fi-FI" sz="1000" dirty="0">
                <a:latin typeface="Arial" panose="020B0604020202020204" pitchFamily="34" charset="0"/>
                <a:ea typeface="Times New Roman" panose="02020603050405020304" pitchFamily="18" charset="0"/>
                <a:cs typeface="Arial" panose="020B0604020202020204" pitchFamily="34" charset="0"/>
              </a:rPr>
              <a:t>Pulssi</a:t>
            </a:r>
          </a:p>
          <a:p>
            <a:pPr marL="171450" marR="0" lvl="0" indent="-171450" defTabSz="914400" rtl="0" eaLnBrk="0" fontAlgn="base" latinLnBrk="0" hangingPunct="0">
              <a:lnSpc>
                <a:spcPct val="100000"/>
              </a:lnSpc>
              <a:spcBef>
                <a:spcPct val="0"/>
              </a:spcBef>
              <a:spcAft>
                <a:spcPct val="0"/>
              </a:spcAft>
              <a:buClrTx/>
              <a:buSzTx/>
              <a:buFontTx/>
              <a:buChar char="-"/>
              <a:tabLst/>
            </a:pPr>
            <a:r>
              <a:rPr lang="fi-FI" altLang="fi-FI" sz="1000" dirty="0">
                <a:latin typeface="Arial" panose="020B0604020202020204" pitchFamily="34" charset="0"/>
                <a:ea typeface="Times New Roman" panose="02020603050405020304" pitchFamily="18" charset="0"/>
                <a:cs typeface="Arial" panose="020B0604020202020204" pitchFamily="34" charset="0"/>
              </a:rPr>
              <a:t>Välkkäritoiminta</a:t>
            </a:r>
          </a:p>
          <a:p>
            <a:pPr marL="171450" indent="-171450" defTabSz="914400" eaLnBrk="0" fontAlgn="base" hangingPunct="0">
              <a:spcBef>
                <a:spcPct val="0"/>
              </a:spcBef>
              <a:spcAft>
                <a:spcPct val="0"/>
              </a:spcAft>
              <a:buFontTx/>
              <a:buChar char="-"/>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171450" indent="-171450" defTabSz="914400" eaLnBrk="0" fontAlgn="base" hangingPunct="0">
              <a:spcBef>
                <a:spcPct val="0"/>
              </a:spcBef>
              <a:spcAft>
                <a:spcPct val="0"/>
              </a:spcAft>
              <a:buFontTx/>
              <a:buChar char="-"/>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171450" indent="-171450" defTabSz="914400" eaLnBrk="0" fontAlgn="base" hangingPunct="0">
              <a:spcBef>
                <a:spcPct val="0"/>
              </a:spcBef>
              <a:spcAft>
                <a:spcPct val="0"/>
              </a:spcAft>
              <a:buFontTx/>
              <a:buChar char="-"/>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171450" indent="-171450" defTabSz="914400" eaLnBrk="0" fontAlgn="base" hangingPunct="0">
              <a:spcBef>
                <a:spcPct val="0"/>
              </a:spcBef>
              <a:spcAft>
                <a:spcPct val="0"/>
              </a:spcAft>
              <a:buFontTx/>
              <a:buChar char="-"/>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171450" indent="-171450" defTabSz="914400" eaLnBrk="0" fontAlgn="base" hangingPunct="0">
              <a:spcBef>
                <a:spcPct val="0"/>
              </a:spcBef>
              <a:spcAft>
                <a:spcPct val="0"/>
              </a:spcAft>
              <a:buFontTx/>
              <a:buChar char="-"/>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171450" indent="-171450" defTabSz="914400" eaLnBrk="0" fontAlgn="base" hangingPunct="0">
              <a:spcBef>
                <a:spcPct val="0"/>
              </a:spcBef>
              <a:spcAft>
                <a:spcPct val="0"/>
              </a:spcAft>
              <a:buFontTx/>
              <a:buChar char="-"/>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171450" indent="-171450" defTabSz="914400" eaLnBrk="0" fontAlgn="base" hangingPunct="0">
              <a:spcBef>
                <a:spcPct val="0"/>
              </a:spcBef>
              <a:spcAft>
                <a:spcPct val="0"/>
              </a:spcAft>
              <a:buFontTx/>
              <a:buChar char="-"/>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171450" indent="-171450" defTabSz="914400" eaLnBrk="0" fontAlgn="base" hangingPunct="0">
              <a:spcBef>
                <a:spcPct val="0"/>
              </a:spcBef>
              <a:spcAft>
                <a:spcPct val="0"/>
              </a:spcAft>
              <a:buFontTx/>
              <a:buChar char="-"/>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171450" indent="-171450" defTabSz="914400" eaLnBrk="0" fontAlgn="base" hangingPunct="0">
              <a:spcBef>
                <a:spcPct val="0"/>
              </a:spcBef>
              <a:spcAft>
                <a:spcPct val="0"/>
              </a:spcAft>
              <a:buFontTx/>
              <a:buChar char="-"/>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171450" indent="-171450" defTabSz="914400" eaLnBrk="0" fontAlgn="base" hangingPunct="0">
              <a:spcBef>
                <a:spcPct val="0"/>
              </a:spcBef>
              <a:spcAft>
                <a:spcPct val="0"/>
              </a:spcAft>
              <a:buFontTx/>
              <a:buChar char="-"/>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171450" indent="-171450" defTabSz="914400" eaLnBrk="0" fontAlgn="base" hangingPunct="0">
              <a:spcBef>
                <a:spcPct val="0"/>
              </a:spcBef>
              <a:spcAft>
                <a:spcPct val="0"/>
              </a:spcAft>
              <a:buFontTx/>
              <a:buChar char="-"/>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defTabSz="914400" eaLnBrk="0" fontAlgn="base" hangingPunct="0">
              <a:spcBef>
                <a:spcPct val="0"/>
              </a:spcBef>
              <a:spcAft>
                <a:spcPct val="0"/>
              </a:spcAft>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defTabSz="914400" eaLnBrk="0" fontAlgn="base" hangingPunct="0">
              <a:spcBef>
                <a:spcPct val="0"/>
              </a:spcBef>
              <a:spcAft>
                <a:spcPct val="0"/>
              </a:spcAft>
            </a:pPr>
            <a:r>
              <a:rPr lang="fi-FI" altLang="fi-FI" sz="1000" dirty="0">
                <a:latin typeface="Arial" panose="020B0604020202020204" pitchFamily="34" charset="0"/>
                <a:ea typeface="Times New Roman" panose="02020603050405020304" pitchFamily="18" charset="0"/>
                <a:cs typeface="Arial" panose="020B0604020202020204" pitchFamily="34" charset="0"/>
              </a:rPr>
              <a:t>- Turvataidot </a:t>
            </a:r>
          </a:p>
          <a:p>
            <a:pPr marL="171450" indent="-171450" defTabSz="914400" eaLnBrk="0" fontAlgn="base" hangingPunct="0">
              <a:spcBef>
                <a:spcPct val="0"/>
              </a:spcBef>
              <a:spcAft>
                <a:spcPct val="0"/>
              </a:spcAft>
              <a:buFontTx/>
              <a:buChar char="-"/>
            </a:pPr>
            <a:r>
              <a:rPr lang="fi-FI" altLang="fi-FI" sz="1000" dirty="0">
                <a:latin typeface="Arial" panose="020B0604020202020204" pitchFamily="34" charset="0"/>
                <a:ea typeface="Times New Roman" panose="02020603050405020304" pitchFamily="18" charset="0"/>
                <a:cs typeface="Arial" panose="020B0604020202020204" pitchFamily="34" charset="0"/>
              </a:rPr>
              <a:t>Tunne- ja kaveritaidot</a:t>
            </a:r>
          </a:p>
          <a:p>
            <a:pPr marL="171450" indent="-171450" defTabSz="914400" eaLnBrk="0" fontAlgn="base" hangingPunct="0">
              <a:spcBef>
                <a:spcPct val="0"/>
              </a:spcBef>
              <a:spcAft>
                <a:spcPct val="0"/>
              </a:spcAft>
              <a:buFontTx/>
              <a:buChar char="-"/>
            </a:pPr>
            <a:r>
              <a:rPr lang="fi-FI" altLang="fi-FI" sz="1000" dirty="0">
                <a:latin typeface="Arial" panose="020B0604020202020204" pitchFamily="34" charset="0"/>
                <a:ea typeface="Times New Roman" panose="02020603050405020304" pitchFamily="18" charset="0"/>
                <a:cs typeface="Arial" panose="020B0604020202020204" pitchFamily="34" charset="0"/>
              </a:rPr>
              <a:t>Kirjastovälitunnit</a:t>
            </a:r>
          </a:p>
          <a:p>
            <a:pPr marL="171450" indent="-171450" defTabSz="914400" eaLnBrk="0" fontAlgn="base" hangingPunct="0">
              <a:spcBef>
                <a:spcPct val="0"/>
              </a:spcBef>
              <a:spcAft>
                <a:spcPct val="0"/>
              </a:spcAft>
              <a:buFontTx/>
              <a:buChar char="-"/>
            </a:pPr>
            <a:r>
              <a:rPr lang="fi-FI" altLang="fi-FI" sz="1000" dirty="0">
                <a:latin typeface="Arial" panose="020B0604020202020204" pitchFamily="34" charset="0"/>
                <a:ea typeface="Times New Roman" panose="02020603050405020304" pitchFamily="18" charset="0"/>
                <a:cs typeface="Arial" panose="020B0604020202020204" pitchFamily="34" charset="0"/>
              </a:rPr>
              <a:t>Lukumummo</a:t>
            </a:r>
          </a:p>
          <a:p>
            <a:pPr marL="171450" indent="-171450" defTabSz="914400" eaLnBrk="0" fontAlgn="base" hangingPunct="0">
              <a:spcBef>
                <a:spcPct val="0"/>
              </a:spcBef>
              <a:spcAft>
                <a:spcPct val="0"/>
              </a:spcAft>
              <a:buFontTx/>
              <a:buChar char="-"/>
            </a:pPr>
            <a:r>
              <a:rPr lang="fi-FI" altLang="fi-FI" sz="1000" dirty="0">
                <a:latin typeface="Arial" panose="020B0604020202020204" pitchFamily="34" charset="0"/>
                <a:ea typeface="Times New Roman" panose="02020603050405020304" pitchFamily="18" charset="0"/>
                <a:cs typeface="Arial" panose="020B0604020202020204" pitchFamily="34" charset="0"/>
              </a:rPr>
              <a:t>Alkuluokkatoiminta</a:t>
            </a:r>
          </a:p>
          <a:p>
            <a:pPr marL="171450" indent="-171450" defTabSz="914400" eaLnBrk="0" fontAlgn="base" hangingPunct="0">
              <a:spcBef>
                <a:spcPct val="0"/>
              </a:spcBef>
              <a:spcAft>
                <a:spcPct val="0"/>
              </a:spcAft>
              <a:buFontTx/>
              <a:buChar char="-"/>
            </a:pPr>
            <a:r>
              <a:rPr lang="fi-FI" altLang="fi-FI" sz="1000" dirty="0">
                <a:latin typeface="Arial" panose="020B0604020202020204" pitchFamily="34" charset="0"/>
                <a:ea typeface="Times New Roman" panose="02020603050405020304" pitchFamily="18" charset="0"/>
                <a:cs typeface="Arial" panose="020B0604020202020204" pitchFamily="34" charset="0"/>
              </a:rPr>
              <a:t>Kummiluokkatoiminta</a:t>
            </a:r>
          </a:p>
          <a:p>
            <a:pPr marL="171450" indent="-171450" defTabSz="914400" eaLnBrk="0" fontAlgn="base" hangingPunct="0">
              <a:spcBef>
                <a:spcPct val="0"/>
              </a:spcBef>
              <a:spcAft>
                <a:spcPct val="0"/>
              </a:spcAft>
              <a:buFontTx/>
              <a:buChar char="-"/>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171450" indent="-171450" defTabSz="914400" eaLnBrk="0" fontAlgn="base" hangingPunct="0">
              <a:spcBef>
                <a:spcPct val="0"/>
              </a:spcBef>
              <a:spcAft>
                <a:spcPct val="0"/>
              </a:spcAft>
              <a:buFontTx/>
              <a:buChar char="-"/>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defTabSz="914400" eaLnBrk="0" fontAlgn="base" hangingPunct="0">
              <a:spcBef>
                <a:spcPct val="0"/>
              </a:spcBef>
              <a:spcAft>
                <a:spcPct val="0"/>
              </a:spcAft>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171450" indent="-171450" defTabSz="914400" eaLnBrk="0" fontAlgn="base" hangingPunct="0">
              <a:spcBef>
                <a:spcPct val="0"/>
              </a:spcBef>
              <a:spcAft>
                <a:spcPct val="0"/>
              </a:spcAft>
              <a:buFontTx/>
              <a:buChar char="-"/>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171450" marR="0" lvl="0" indent="-171450" defTabSz="914400" rtl="0" eaLnBrk="0" fontAlgn="base" latinLnBrk="0" hangingPunct="0">
              <a:lnSpc>
                <a:spcPct val="100000"/>
              </a:lnSpc>
              <a:spcBef>
                <a:spcPct val="0"/>
              </a:spcBef>
              <a:spcAft>
                <a:spcPct val="0"/>
              </a:spcAft>
              <a:buClrTx/>
              <a:buSzTx/>
              <a:buFontTx/>
              <a:buChar char="-"/>
              <a:tabLst/>
            </a:pPr>
            <a:endParaRPr lang="fi-FI" altLang="fi-FI" sz="1000" dirty="0">
              <a:latin typeface="Arial" panose="020B0604020202020204" pitchFamily="34" charset="0"/>
              <a:ea typeface="Times New Roman" panose="02020603050405020304" pitchFamily="18" charset="0"/>
              <a:cs typeface="Arial" panose="020B0604020202020204" pitchFamily="34" charset="0"/>
            </a:endParaRPr>
          </a:p>
          <a:p>
            <a:pPr marL="171450" marR="0" lvl="0" indent="-171450" defTabSz="914400" rtl="0" eaLnBrk="0" fontAlgn="base" latinLnBrk="0" hangingPunct="0">
              <a:lnSpc>
                <a:spcPct val="100000"/>
              </a:lnSpc>
              <a:spcBef>
                <a:spcPct val="0"/>
              </a:spcBef>
              <a:spcAft>
                <a:spcPct val="0"/>
              </a:spcAft>
              <a:buClrTx/>
              <a:buSzTx/>
              <a:buFontTx/>
              <a:buChar char="-"/>
              <a:tabLst/>
            </a:pPr>
            <a:endParaRPr kumimoji="0" lang="fi-FI" altLang="fi-FI" sz="12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3" name="Rectangle 6">
            <a:extLst>
              <a:ext uri="{FF2B5EF4-FFF2-40B4-BE49-F238E27FC236}">
                <a16:creationId xmlns:a16="http://schemas.microsoft.com/office/drawing/2014/main" id="{FC49127F-8665-3B8B-1259-97979F49E2EF}"/>
              </a:ext>
            </a:extLst>
          </p:cNvPr>
          <p:cNvSpPr>
            <a:spLocks noChangeArrowheads="1"/>
          </p:cNvSpPr>
          <p:nvPr/>
        </p:nvSpPr>
        <p:spPr bwMode="auto">
          <a:xfrm>
            <a:off x="0" y="-733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15" name="Tekstiruutu 14">
            <a:extLst>
              <a:ext uri="{FF2B5EF4-FFF2-40B4-BE49-F238E27FC236}">
                <a16:creationId xmlns:a16="http://schemas.microsoft.com/office/drawing/2014/main" id="{2D27182E-06BB-969D-4AFA-E596BD14BF72}"/>
              </a:ext>
            </a:extLst>
          </p:cNvPr>
          <p:cNvSpPr txBox="1"/>
          <p:nvPr/>
        </p:nvSpPr>
        <p:spPr>
          <a:xfrm>
            <a:off x="67111" y="231959"/>
            <a:ext cx="3495274" cy="938719"/>
          </a:xfrm>
          <a:prstGeom prst="rect">
            <a:avLst/>
          </a:prstGeom>
          <a:noFill/>
        </p:spPr>
        <p:txBody>
          <a:bodyPr wrap="square">
            <a:spAutoFit/>
          </a:bodyPr>
          <a:lstStyle/>
          <a:p>
            <a:r>
              <a:rPr lang="fi-FI" sz="1100" kern="1200" dirty="0">
                <a:solidFill>
                  <a:srgbClr val="FF0000"/>
                </a:solidFill>
                <a:effectLst/>
                <a:latin typeface="Calibri" panose="020F0502020204030204" pitchFamily="34" charset="0"/>
                <a:ea typeface="+mn-ea"/>
                <a:cs typeface="+mn-cs"/>
              </a:rPr>
              <a:t>LIITETÄÄN KOULUN OMA VUOSIKELLO TAI VOITTE TÄYDENTÄÄ ALLA OLEVAAN: TAPAHTUMAT, JOTKA TUKEVAT HYVINVOINTIA JA OPISKELUHUOLTOTYÖLLE ASETETTUJA TAVOITTEITA JA OPISKELUHUOLTO- RYHMÄN KOKOUKSET</a:t>
            </a:r>
            <a:endParaRPr lang="fi-FI"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670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324516-9609-7D49-AD71-1464DE6817CC}"/>
              </a:ext>
            </a:extLst>
          </p:cNvPr>
          <p:cNvSpPr>
            <a:spLocks noGrp="1"/>
          </p:cNvSpPr>
          <p:nvPr>
            <p:ph type="title"/>
          </p:nvPr>
        </p:nvSpPr>
        <p:spPr>
          <a:xfrm>
            <a:off x="2286000" y="5562600"/>
            <a:ext cx="4267200" cy="990600"/>
          </a:xfrm>
        </p:spPr>
        <p:txBody>
          <a:bodyPr>
            <a:normAutofit/>
          </a:bodyPr>
          <a:lstStyle/>
          <a:p>
            <a:r>
              <a:rPr lang="fi-FI" sz="1200" dirty="0"/>
              <a:t>opetustoimi ja varhaiskasvatus</a:t>
            </a:r>
            <a:br>
              <a:rPr lang="fi-FI" sz="1200" dirty="0"/>
            </a:br>
            <a:r>
              <a:rPr lang="fi-FI" sz="1200" dirty="0"/>
              <a:t>opiskeluhuollon ohjausryhmä</a:t>
            </a:r>
            <a:br>
              <a:rPr lang="fi-FI" sz="1200" dirty="0"/>
            </a:br>
            <a:r>
              <a:rPr lang="fi-FI" sz="1200"/>
              <a:t>syksy 2023</a:t>
            </a:r>
            <a:endParaRPr lang="fi-FI" sz="1200" dirty="0"/>
          </a:p>
        </p:txBody>
      </p:sp>
    </p:spTree>
    <p:extLst>
      <p:ext uri="{BB962C8B-B14F-4D97-AF65-F5344CB8AC3E}">
        <p14:creationId xmlns:p14="http://schemas.microsoft.com/office/powerpoint/2010/main" val="263476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6C4FB-7510-2C4B-8BF9-2752EE820E7D}"/>
              </a:ext>
            </a:extLst>
          </p:cNvPr>
          <p:cNvSpPr>
            <a:spLocks noGrp="1"/>
          </p:cNvSpPr>
          <p:nvPr>
            <p:ph type="title"/>
          </p:nvPr>
        </p:nvSpPr>
        <p:spPr/>
        <p:txBody>
          <a:bodyPr/>
          <a:lstStyle/>
          <a:p>
            <a:r>
              <a:rPr lang="fi-FI" dirty="0">
                <a:latin typeface="Calibri" panose="020F0502020204030204" pitchFamily="34" charset="0"/>
                <a:cs typeface="Calibri" panose="020F0502020204030204" pitchFamily="34" charset="0"/>
              </a:rPr>
              <a:t>sisällys</a:t>
            </a:r>
          </a:p>
        </p:txBody>
      </p:sp>
      <p:sp>
        <p:nvSpPr>
          <p:cNvPr id="3" name="Sisällön paikkamerkki 2">
            <a:extLst>
              <a:ext uri="{FF2B5EF4-FFF2-40B4-BE49-F238E27FC236}">
                <a16:creationId xmlns:a16="http://schemas.microsoft.com/office/drawing/2014/main" id="{041A98EC-7E63-F64D-911D-A7ABEDBA9973}"/>
              </a:ext>
            </a:extLst>
          </p:cNvPr>
          <p:cNvSpPr>
            <a:spLocks noGrp="1"/>
          </p:cNvSpPr>
          <p:nvPr>
            <p:ph sz="quarter" idx="10"/>
          </p:nvPr>
        </p:nvSpPr>
        <p:spPr>
          <a:xfrm flipH="1">
            <a:off x="806236" y="1470670"/>
            <a:ext cx="6899662" cy="4313598"/>
          </a:xfrm>
        </p:spPr>
        <p:txBody>
          <a:bodyPr/>
          <a:lstStyle/>
          <a:p>
            <a:r>
              <a:rPr lang="fi-FI" sz="1800" dirty="0">
                <a:latin typeface="Calibri" panose="020F0502020204030204" pitchFamily="34" charset="0"/>
                <a:cs typeface="Calibri" panose="020F0502020204030204" pitchFamily="34" charset="0"/>
              </a:rPr>
              <a:t>1. Opiskeluhuolto koulussa</a:t>
            </a:r>
          </a:p>
          <a:p>
            <a:r>
              <a:rPr lang="fi-FI" sz="1800" dirty="0">
                <a:latin typeface="Calibri" panose="020F0502020204030204" pitchFamily="34" charset="0"/>
                <a:cs typeface="Calibri" panose="020F0502020204030204" pitchFamily="34" charset="0"/>
              </a:rPr>
              <a:t>2. Yhteisöllinen opiskeluhuolto</a:t>
            </a:r>
          </a:p>
          <a:p>
            <a:r>
              <a:rPr lang="fi-FI" sz="1800" dirty="0">
                <a:latin typeface="Calibri" panose="020F0502020204030204" pitchFamily="34" charset="0"/>
                <a:cs typeface="Calibri" panose="020F0502020204030204" pitchFamily="34" charset="0"/>
              </a:rPr>
              <a:t>3. Yksilökohtainen opiskeluhuolto</a:t>
            </a:r>
          </a:p>
          <a:p>
            <a:r>
              <a:rPr lang="fi-FI" sz="1800" dirty="0">
                <a:latin typeface="Calibri" panose="020F0502020204030204" pitchFamily="34" charset="0"/>
                <a:cs typeface="Calibri" panose="020F0502020204030204" pitchFamily="34" charset="0"/>
              </a:rPr>
              <a:t>4. Yhteistyön järjestäminen oppilaiden ja heidän perheidensä sekä koulussa työskentelevien ja muiden oppilaiden hyvinvointia tukevien tahojen kanssa </a:t>
            </a:r>
          </a:p>
          <a:p>
            <a:r>
              <a:rPr lang="fi-FI" sz="1800" dirty="0">
                <a:latin typeface="Calibri" panose="020F0502020204030204" pitchFamily="34" charset="0"/>
                <a:cs typeface="Calibri" panose="020F0502020204030204" pitchFamily="34" charset="0"/>
              </a:rPr>
              <a:t>5. Kiusaamisen, häirinnän, väkivallan, rikosten ja rikollisten tekojen ennaltaehkäisy ja puuttuminen </a:t>
            </a:r>
            <a:r>
              <a:rPr lang="fi-FI" sz="1800">
                <a:latin typeface="Calibri" panose="020F0502020204030204" pitchFamily="34" charset="0"/>
                <a:cs typeface="Calibri" panose="020F0502020204030204" pitchFamily="34" charset="0"/>
              </a:rPr>
              <a:t>sekä kriisisuunnitelma</a:t>
            </a:r>
            <a:endParaRPr lang="fi-FI" sz="1800" dirty="0">
              <a:latin typeface="Calibri" panose="020F0502020204030204" pitchFamily="34" charset="0"/>
              <a:cs typeface="Calibri" panose="020F0502020204030204" pitchFamily="34" charset="0"/>
            </a:endParaRPr>
          </a:p>
          <a:p>
            <a:r>
              <a:rPr lang="fi-FI" sz="1800" dirty="0">
                <a:latin typeface="Calibri" panose="020F0502020204030204" pitchFamily="34" charset="0"/>
                <a:cs typeface="Calibri" panose="020F0502020204030204" pitchFamily="34" charset="0"/>
              </a:rPr>
              <a:t>6. Opiskeluhuoltosuunnitelman toteuttaminen, seuraaminen ja arviointi</a:t>
            </a:r>
          </a:p>
          <a:p>
            <a:r>
              <a:rPr lang="fi-FI" sz="1800" dirty="0">
                <a:latin typeface="Calibri" panose="020F0502020204030204" pitchFamily="34" charset="0"/>
                <a:cs typeface="Calibri" panose="020F0502020204030204" pitchFamily="34" charset="0"/>
              </a:rPr>
              <a:t>Liite 1 opetuksen järjestäjän opiskeluhuoltosuunnitelma</a:t>
            </a:r>
          </a:p>
          <a:p>
            <a:r>
              <a:rPr lang="fi-FI" sz="1800" dirty="0">
                <a:latin typeface="Calibri" panose="020F0502020204030204" pitchFamily="34" charset="0"/>
                <a:cs typeface="Calibri" panose="020F0502020204030204" pitchFamily="34" charset="0"/>
              </a:rPr>
              <a:t>Liite 2 opiskeluhuollon vuosikello</a:t>
            </a:r>
          </a:p>
          <a:p>
            <a:r>
              <a:rPr lang="fi-FI" sz="1800" dirty="0">
                <a:latin typeface="Calibri" panose="020F0502020204030204" pitchFamily="34" charset="0"/>
                <a:cs typeface="Calibri" panose="020F0502020204030204" pitchFamily="34" charset="0"/>
              </a:rPr>
              <a:t>     </a:t>
            </a:r>
          </a:p>
          <a:p>
            <a:r>
              <a:rPr lang="fi-FI" sz="1800" dirty="0">
                <a:latin typeface="Calibri" panose="020F0502020204030204" pitchFamily="34" charset="0"/>
                <a:cs typeface="Calibri" panose="020F0502020204030204" pitchFamily="34" charset="0"/>
              </a:rPr>
              <a:t>   </a:t>
            </a:r>
          </a:p>
          <a:p>
            <a:endParaRPr lang="fi-FI" dirty="0"/>
          </a:p>
          <a:p>
            <a:endParaRPr lang="fi-FI" dirty="0"/>
          </a:p>
        </p:txBody>
      </p:sp>
    </p:spTree>
    <p:extLst>
      <p:ext uri="{BB962C8B-B14F-4D97-AF65-F5344CB8AC3E}">
        <p14:creationId xmlns:p14="http://schemas.microsoft.com/office/powerpoint/2010/main" val="376364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sz="3200" dirty="0">
                <a:latin typeface="Calibri" panose="020F0502020204030204" pitchFamily="34" charset="0"/>
                <a:cs typeface="Calibri" panose="020F0502020204030204" pitchFamily="34" charset="0"/>
              </a:rPr>
              <a:t>1OPiskeluHUOLTO koulussa</a:t>
            </a:r>
          </a:p>
        </p:txBody>
      </p:sp>
      <p:sp>
        <p:nvSpPr>
          <p:cNvPr id="5" name="Sisällön paikkamerkki 4"/>
          <p:cNvSpPr>
            <a:spLocks noGrp="1"/>
          </p:cNvSpPr>
          <p:nvPr>
            <p:ph sz="quarter" idx="10"/>
          </p:nvPr>
        </p:nvSpPr>
        <p:spPr>
          <a:xfrm flipH="1">
            <a:off x="806236" y="1484244"/>
            <a:ext cx="3183873" cy="4095885"/>
          </a:xfrm>
        </p:spPr>
        <p:txBody>
          <a:bodyPr/>
          <a:lstStyle/>
          <a:p>
            <a:r>
              <a:rPr lang="fi-FI" dirty="0">
                <a:latin typeface="Calibri" panose="020F0502020204030204" pitchFamily="34" charset="0"/>
                <a:cs typeface="Calibri" panose="020F0502020204030204" pitchFamily="34" charset="0"/>
              </a:rPr>
              <a:t>OPISKELUHUOLTO</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Tarkoitetaan oppilaan ja lapsen hyvän oppimisen, hyvän psyykkisen ja fyysisen terveyden sekä sosiaalisen hyvinvoinnin edistämistä ja ylläpitämistä koulu ja esiopetusyhteisössä ehkäisemällä mahdollisimman varhain oppimiseen ja hyvinvointiin liittyviä haasteita</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Toteutetaan ensisijaisesti koko koulu- ja esiopetusyhteisöä tukevana yhteisöllisenä työnä, joka on kaikkien yhteinen tehtävä</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Jokaisella oppilaalla ja lapsella on oikeus yksilökohtaiseen opiskeluhuoltoon, johon kuuluu terveydenhoitajan, kuraattorin ja psykologin palvelut</a:t>
            </a:r>
          </a:p>
          <a:p>
            <a:pPr marL="342900" indent="-342900">
              <a:buFont typeface="Wingdings" panose="05000000000000000000" pitchFamily="2" charset="2"/>
              <a:buChar char="v"/>
            </a:pPr>
            <a:r>
              <a:rPr lang="fi-FI" sz="1200" dirty="0">
                <a:latin typeface="Calibri" panose="020F0502020204030204" pitchFamily="34" charset="0"/>
                <a:cs typeface="Calibri" panose="020F0502020204030204" pitchFamily="34" charset="0"/>
              </a:rPr>
              <a:t>Perusopetukseen valmistavassa opetuksessa noudatetaan perusopetuksen opiskeluhuoltosuunnitelmaa. Erityistä huomiota on kiinnitettävä tulkitsemispalveluihin</a:t>
            </a:r>
          </a:p>
          <a:p>
            <a:r>
              <a:rPr lang="fi-FI" dirty="0">
                <a:latin typeface="Calibri" panose="020F0502020204030204" pitchFamily="34" charset="0"/>
                <a:cs typeface="Calibri" panose="020F0502020204030204" pitchFamily="34" charset="0"/>
              </a:rPr>
              <a:t> </a:t>
            </a:r>
          </a:p>
        </p:txBody>
      </p:sp>
      <p:sp>
        <p:nvSpPr>
          <p:cNvPr id="10" name="Sisällön paikkamerkki 4"/>
          <p:cNvSpPr txBox="1">
            <a:spLocks/>
          </p:cNvSpPr>
          <p:nvPr/>
        </p:nvSpPr>
        <p:spPr>
          <a:xfrm flipH="1">
            <a:off x="4404220" y="1484244"/>
            <a:ext cx="3469980" cy="5373756"/>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dirty="0">
                <a:latin typeface="Calibri" panose="020F0502020204030204" pitchFamily="34" charset="0"/>
                <a:cs typeface="Calibri" panose="020F0502020204030204" pitchFamily="34" charset="0"/>
              </a:rPr>
              <a:t>KOULU JA ESIOPETUS</a:t>
            </a:r>
            <a:endParaRPr lang="fi-FI" dirty="0">
              <a:solidFill>
                <a:srgbClr val="FF0000"/>
              </a:solidFill>
              <a:latin typeface="Calibri" panose="020F0502020204030204" pitchFamily="34" charset="0"/>
              <a:cs typeface="Calibri" panose="020F0502020204030204" pitchFamily="34" charset="0"/>
            </a:endParaRPr>
          </a:p>
          <a:p>
            <a:pPr algn="l" rtl="0" fontAlgn="base">
              <a:buFont typeface="Arial" panose="020B0604020202020204" pitchFamily="34" charset="0"/>
              <a:buChar char="•"/>
            </a:pPr>
            <a:r>
              <a:rPr lang="fi-FI" sz="1200" b="0" i="0" u="none" strike="noStrike" dirty="0">
                <a:solidFill>
                  <a:srgbClr val="000000"/>
                </a:solidFill>
                <a:effectLst/>
              </a:rPr>
              <a:t>Tavastilan koulun sijaitsee Kotkan kaupungin pohjoisosassa maaseutumaisessa toimintaympäristössä. Koulu on yksisarjainen ja koulussa toimivat perusopetuksen luokat 1-6. Koulun tiloissa toimii myös Tavastilan esiopetus.</a:t>
            </a:r>
            <a:r>
              <a:rPr lang="en-US" sz="1200" b="0" i="0" dirty="0">
                <a:solidFill>
                  <a:srgbClr val="000000"/>
                </a:solidFill>
                <a:effectLst/>
              </a:rPr>
              <a:t>​</a:t>
            </a:r>
          </a:p>
          <a:p>
            <a:pPr algn="l" rtl="0" fontAlgn="base">
              <a:buFont typeface="Arial" panose="020B0604020202020204" pitchFamily="34" charset="0"/>
              <a:buChar char="•"/>
            </a:pPr>
            <a:r>
              <a:rPr lang="fi-FI" sz="1200" b="0" i="0" u="none" strike="noStrike" dirty="0">
                <a:solidFill>
                  <a:srgbClr val="000000"/>
                </a:solidFill>
                <a:effectLst/>
              </a:rPr>
              <a:t>Lukuvuonna 2025-2026 Tavastilan koulun oppilasmäärä on </a:t>
            </a:r>
            <a:r>
              <a:rPr lang="fi-FI" sz="1200" dirty="0">
                <a:solidFill>
                  <a:srgbClr val="000000"/>
                </a:solidFill>
              </a:rPr>
              <a:t>83</a:t>
            </a:r>
            <a:r>
              <a:rPr lang="fi-FI" sz="1200" b="0" i="0" u="none" strike="noStrike" dirty="0">
                <a:solidFill>
                  <a:srgbClr val="000000"/>
                </a:solidFill>
                <a:effectLst/>
              </a:rPr>
              <a:t> oppilasta ja   esiopetuksen oppilaat 18. </a:t>
            </a:r>
            <a:endParaRPr lang="fi-FI" sz="1200" dirty="0">
              <a:solidFill>
                <a:srgbClr val="000000"/>
              </a:solidFill>
            </a:endParaRPr>
          </a:p>
          <a:p>
            <a:pPr algn="l" rtl="0" fontAlgn="base">
              <a:buFont typeface="Arial" panose="020B0604020202020204" pitchFamily="34" charset="0"/>
              <a:buChar char="•"/>
            </a:pPr>
            <a:r>
              <a:rPr lang="fi-FI" sz="1200" b="0" i="0" u="none" strike="noStrike" dirty="0">
                <a:solidFill>
                  <a:srgbClr val="000000"/>
                </a:solidFill>
                <a:effectLst/>
              </a:rPr>
              <a:t> Koulussa ei ole </a:t>
            </a:r>
            <a:r>
              <a:rPr lang="fi-FI" sz="1200" dirty="0">
                <a:solidFill>
                  <a:srgbClr val="000000"/>
                </a:solidFill>
              </a:rPr>
              <a:t>erityisluokkaa</a:t>
            </a:r>
            <a:r>
              <a:rPr lang="fi-FI" sz="1200" b="0" i="0" u="none" strike="noStrike" dirty="0">
                <a:solidFill>
                  <a:srgbClr val="000000"/>
                </a:solidFill>
                <a:effectLst/>
              </a:rPr>
              <a:t>.</a:t>
            </a:r>
          </a:p>
          <a:p>
            <a:pPr algn="l" rtl="0" fontAlgn="base">
              <a:buFont typeface="Arial" panose="020B0604020202020204" pitchFamily="34" charset="0"/>
              <a:buChar char="•"/>
            </a:pPr>
            <a:r>
              <a:rPr lang="fi-FI" sz="1200" dirty="0">
                <a:solidFill>
                  <a:srgbClr val="000000"/>
                </a:solidFill>
              </a:rPr>
              <a:t> </a:t>
            </a:r>
            <a:r>
              <a:rPr lang="fi-FI" sz="1200" b="0" i="0" u="none" strike="noStrike" dirty="0">
                <a:solidFill>
                  <a:srgbClr val="000000"/>
                </a:solidFill>
                <a:effectLst/>
              </a:rPr>
              <a:t>Opetushenkilökuntaan kuuluvat 5 luokanopettajaa, ruotsin ja englannin aineenopettaja sekä erityisopettaja</a:t>
            </a:r>
            <a:r>
              <a:rPr lang="fi-FI" sz="1200" b="0" i="0" u="none" strike="noStrike" dirty="0">
                <a:effectLst/>
              </a:rPr>
              <a:t> sekä 2 varhaiskasvatuksen opettajaa että varhaiskasvatuksen erityisopettaja</a:t>
            </a:r>
            <a:r>
              <a:rPr lang="fi-FI" sz="1200" b="0" i="0" u="none" strike="noStrike" dirty="0">
                <a:solidFill>
                  <a:srgbClr val="FF0000"/>
                </a:solidFill>
                <a:effectLst/>
              </a:rPr>
              <a:t>.</a:t>
            </a:r>
            <a:r>
              <a:rPr lang="fi-FI" sz="1200" b="0" i="0" u="none" strike="noStrike" dirty="0">
                <a:solidFill>
                  <a:srgbClr val="000000"/>
                </a:solidFill>
                <a:effectLst/>
              </a:rPr>
              <a:t> Muuhun henkilöstöön kuuluvat 3 koulunkäynninohjaajaa, 1 varhaiskasvatuksen last</a:t>
            </a:r>
            <a:r>
              <a:rPr lang="fi-FI" sz="1200" dirty="0">
                <a:solidFill>
                  <a:srgbClr val="000000"/>
                </a:solidFill>
              </a:rPr>
              <a:t>enhoitaja, 1 varhaiskasvatuksen ohjaaja</a:t>
            </a:r>
            <a:r>
              <a:rPr lang="fi-FI" sz="1200" b="0" i="0" u="none" strike="noStrike" dirty="0">
                <a:solidFill>
                  <a:srgbClr val="000000"/>
                </a:solidFill>
                <a:effectLst/>
              </a:rPr>
              <a:t>, 1 kiinteistönhoitaja, terveydenhoitaja, kuraattori, koulusihteeri, siistijä ja keittäjä</a:t>
            </a:r>
            <a:r>
              <a:rPr lang="fi-FI" sz="1200" b="0" i="0" u="none" strike="noStrike" dirty="0">
                <a:solidFill>
                  <a:srgbClr val="FF0000"/>
                </a:solidFill>
                <a:effectLst/>
              </a:rPr>
              <a:t>.</a:t>
            </a:r>
            <a:r>
              <a:rPr lang="en-US" sz="1200" b="0" i="0" dirty="0">
                <a:solidFill>
                  <a:srgbClr val="FF0000"/>
                </a:solidFill>
                <a:effectLst/>
              </a:rPr>
              <a:t>​</a:t>
            </a:r>
            <a:endParaRPr lang="en-US" sz="1200" b="0" i="0" dirty="0">
              <a:solidFill>
                <a:srgbClr val="000000"/>
              </a:solidFill>
              <a:effectLst/>
            </a:endParaRPr>
          </a:p>
          <a:p>
            <a:pPr marL="342900" indent="-342900">
              <a:buFont typeface="Wingdings" panose="05000000000000000000" pitchFamily="2" charset="2"/>
              <a:buChar char="ü"/>
            </a:pPr>
            <a:endParaRPr lang="fi-FI" sz="1200" dirty="0"/>
          </a:p>
          <a:p>
            <a:endParaRPr lang="fi-FI" sz="1600" dirty="0"/>
          </a:p>
          <a:p>
            <a:endParaRPr lang="fi-FI" dirty="0"/>
          </a:p>
        </p:txBody>
      </p:sp>
    </p:spTree>
    <p:extLst>
      <p:ext uri="{BB962C8B-B14F-4D97-AF65-F5344CB8AC3E}">
        <p14:creationId xmlns:p14="http://schemas.microsoft.com/office/powerpoint/2010/main" val="383355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823014" y="528159"/>
            <a:ext cx="6331164" cy="1128363"/>
          </a:xfrm>
        </p:spPr>
        <p:txBody>
          <a:bodyPr>
            <a:normAutofit/>
          </a:bodyPr>
          <a:lstStyle/>
          <a:p>
            <a:r>
              <a:rPr lang="fi-FI" sz="3200" dirty="0">
                <a:latin typeface="Calibri" panose="020F0502020204030204" pitchFamily="34" charset="0"/>
                <a:cs typeface="Calibri" panose="020F0502020204030204" pitchFamily="34" charset="0"/>
              </a:rPr>
              <a:t>1 OPISKELUHUOLTO koulussa</a:t>
            </a:r>
          </a:p>
        </p:txBody>
      </p:sp>
      <p:sp>
        <p:nvSpPr>
          <p:cNvPr id="10" name="Sisällön paikkamerkki 4"/>
          <p:cNvSpPr txBox="1">
            <a:spLocks/>
          </p:cNvSpPr>
          <p:nvPr/>
        </p:nvSpPr>
        <p:spPr>
          <a:xfrm flipH="1">
            <a:off x="5993476" y="1843825"/>
            <a:ext cx="3150524" cy="4929447"/>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dirty="0">
                <a:latin typeface="Calibri" panose="020F0502020204030204" pitchFamily="34" charset="0"/>
                <a:cs typeface="Calibri" panose="020F0502020204030204" pitchFamily="34" charset="0"/>
              </a:rPr>
              <a:t>KOULU JA ESIOPETUS</a:t>
            </a:r>
          </a:p>
          <a:p>
            <a:r>
              <a:rPr lang="fi-FI" sz="1200" b="0" i="0" u="none" strike="noStrike" dirty="0">
                <a:solidFill>
                  <a:srgbClr val="000000"/>
                </a:solidFill>
                <a:effectLst/>
              </a:rPr>
              <a:t>Koulun toiminta painottuu mm. lukemiseen kannustavaan, liikunnalliseen sekä toiminnalliseen koulupäivään, pyritään tiiviiseen alkuluokkayhteistyöhön (esiopetus, 1. ja 2. luokat), koko koulun kattavaan yhteistoiminallisuuteen ja aktiiviseen yhteistyöhön vanhempainyhdistyksen sekä kyläyhteisön kanssa. Oppilaiden asuinalueiden erityispiirteinä on  etäinen sijainti palveluista, maaseutumainen toimintaympäristö ja turvallisen, kasvattavan sekä aktiivisen kyläyhteisön perinne. </a:t>
            </a:r>
            <a:r>
              <a:rPr lang="fi-FI" sz="1200" b="0" i="0" dirty="0">
                <a:solidFill>
                  <a:srgbClr val="000000"/>
                </a:solidFill>
                <a:effectLst/>
              </a:rPr>
              <a:t>​</a:t>
            </a:r>
            <a:endParaRPr lang="fi-FI" sz="1200" dirty="0"/>
          </a:p>
          <a:p>
            <a:endParaRPr lang="fi-FI" dirty="0"/>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2748667668"/>
              </p:ext>
            </p:extLst>
          </p:nvPr>
        </p:nvGraphicFramePr>
        <p:xfrm>
          <a:off x="738404" y="1818919"/>
          <a:ext cx="5255072" cy="4067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yöristetty suorakulmio 7"/>
          <p:cNvSpPr/>
          <p:nvPr/>
        </p:nvSpPr>
        <p:spPr>
          <a:xfrm>
            <a:off x="1558753" y="5169961"/>
            <a:ext cx="3960052" cy="671058"/>
          </a:xfrm>
          <a:prstGeom prst="roundRect">
            <a:avLst>
              <a:gd name="adj" fmla="val 0"/>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8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 </a:t>
            </a: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Opetusjärjestelyihin (pedagogiset asiakirjat) liittyvään moniammatilliseen käsittelyyn voi osallistua myös </a:t>
            </a:r>
            <a:r>
              <a:rPr kumimoji="0" lang="fi-FI" sz="1000" b="0" i="0" u="none" strike="noStrike" kern="0" cap="none" spc="0" normalizeH="0" baseline="0" noProof="0" dirty="0">
                <a:ln>
                  <a:noFill/>
                </a:ln>
                <a:solidFill>
                  <a:sysClr val="window" lastClr="FFFFFF"/>
                </a:solidFill>
                <a:effectLst/>
                <a:uLnTx/>
                <a:uFillTx/>
                <a:latin typeface="Calibri" panose="020F0502020204030204" pitchFamily="34" charset="0"/>
                <a:ea typeface="Times New Roman" panose="02020603050405020304" pitchFamily="18" charset="0"/>
                <a:cs typeface="Calibri" panose="020F0502020204030204" pitchFamily="34" charset="0"/>
              </a:rPr>
              <a:t>opiskeluhuollon</a:t>
            </a: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 palveluiden ammattilaisia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ysClr val="window" lastClr="FFFFFF"/>
                </a:solidFill>
                <a:effectLst/>
                <a:uLnTx/>
                <a:uFillTx/>
                <a:latin typeface="Arial" panose="020B0604020202020204" pitchFamily="34" charset="0"/>
                <a:ea typeface="Times New Roman" panose="02020603050405020304" pitchFamily="18" charset="0"/>
                <a:cs typeface="+mn-cs"/>
              </a:rPr>
              <a:t>(Perusopetuslaki 16§ ja 17§)</a:t>
            </a:r>
          </a:p>
        </p:txBody>
      </p:sp>
    </p:spTree>
    <p:extLst>
      <p:ext uri="{BB962C8B-B14F-4D97-AF65-F5344CB8AC3E}">
        <p14:creationId xmlns:p14="http://schemas.microsoft.com/office/powerpoint/2010/main" val="291328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6236" y="475907"/>
            <a:ext cx="6331164" cy="1128363"/>
          </a:xfrm>
        </p:spPr>
        <p:txBody>
          <a:bodyPr/>
          <a:lstStyle/>
          <a:p>
            <a:r>
              <a:rPr lang="fi-FI" sz="3200" dirty="0">
                <a:solidFill>
                  <a:srgbClr val="FFFFFF"/>
                </a:solidFill>
                <a:latin typeface="Calibri" panose="020F0502020204030204" pitchFamily="34" charset="0"/>
                <a:cs typeface="Calibri" panose="020F0502020204030204" pitchFamily="34" charset="0"/>
              </a:rPr>
              <a:t>2 YHTEISÖLLINEN OPISKELUHUOLTO</a:t>
            </a:r>
            <a:endParaRPr lang="fi-FI" dirty="0">
              <a:latin typeface="Calibri" panose="020F0502020204030204" pitchFamily="34" charset="0"/>
              <a:cs typeface="Calibri" panose="020F0502020204030204" pitchFamily="34" charset="0"/>
            </a:endParaRPr>
          </a:p>
        </p:txBody>
      </p:sp>
      <p:graphicFrame>
        <p:nvGraphicFramePr>
          <p:cNvPr id="7" name="Sisällön paikkamerkki 9"/>
          <p:cNvGraphicFramePr>
            <a:graphicFrameLocks noGrp="1"/>
          </p:cNvGraphicFramePr>
          <p:nvPr>
            <p:ph sz="quarter" idx="10"/>
            <p:extLst>
              <p:ext uri="{D42A27DB-BD31-4B8C-83A1-F6EECF244321}">
                <p14:modId xmlns:p14="http://schemas.microsoft.com/office/powerpoint/2010/main" val="1419413036"/>
              </p:ext>
            </p:extLst>
          </p:nvPr>
        </p:nvGraphicFramePr>
        <p:xfrm>
          <a:off x="1406525" y="1690511"/>
          <a:ext cx="6330950" cy="35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orakulmio 4"/>
          <p:cNvSpPr/>
          <p:nvPr/>
        </p:nvSpPr>
        <p:spPr>
          <a:xfrm>
            <a:off x="320918" y="5347278"/>
            <a:ext cx="9039496" cy="461665"/>
          </a:xfrm>
          <a:prstGeom prst="rect">
            <a:avLst/>
          </a:prstGeom>
        </p:spPr>
        <p:txBody>
          <a:bodyPr wrap="square">
            <a:spAutoFit/>
          </a:bodyPr>
          <a:lstStyle/>
          <a:p>
            <a:pPr lvl="0"/>
            <a:r>
              <a:rPr lang="fi-FI" sz="1200" dirty="0">
                <a:solidFill>
                  <a:srgbClr val="FFFFFF"/>
                </a:solidFill>
              </a:rPr>
              <a:t>*Yhdenvertaisuussuunnitelma, tasa-arvosuunnitelma, päihdesuunnitelma, turvallisuussuunnitelma, järjestyssäännöt, suunnitelma oppilaan suojaamiseksi väkivallalta, kiusaamiselta ja häirinnältä, pelastussuunnitelma, terveellisyyden, turvallisuuden ja hyvinvoinnin tarkastus</a:t>
            </a:r>
          </a:p>
        </p:txBody>
      </p:sp>
    </p:spTree>
    <p:extLst>
      <p:ext uri="{BB962C8B-B14F-4D97-AF65-F5344CB8AC3E}">
        <p14:creationId xmlns:p14="http://schemas.microsoft.com/office/powerpoint/2010/main" val="339985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093219-341A-4B45-9454-D7056506B994}"/>
              </a:ext>
            </a:extLst>
          </p:cNvPr>
          <p:cNvSpPr>
            <a:spLocks noGrp="1"/>
          </p:cNvSpPr>
          <p:nvPr>
            <p:ph type="title"/>
          </p:nvPr>
        </p:nvSpPr>
        <p:spPr>
          <a:xfrm>
            <a:off x="806236" y="412205"/>
            <a:ext cx="6331164" cy="1128363"/>
          </a:xfrm>
        </p:spPr>
        <p:txBody>
          <a:bodyPr>
            <a:normAutofit/>
          </a:bodyPr>
          <a:lstStyle/>
          <a:p>
            <a:r>
              <a:rPr lang="fi-FI" sz="3200" dirty="0">
                <a:latin typeface="Calibri" panose="020F0502020204030204" pitchFamily="34" charset="0"/>
                <a:cs typeface="Calibri" panose="020F0502020204030204" pitchFamily="34" charset="0"/>
              </a:rPr>
              <a:t>2 YHTEISÖLLINEN OPISKELUHUOLTO</a:t>
            </a:r>
          </a:p>
        </p:txBody>
      </p:sp>
      <p:sp>
        <p:nvSpPr>
          <p:cNvPr id="3" name="Sisällön paikkamerkki 2">
            <a:extLst>
              <a:ext uri="{FF2B5EF4-FFF2-40B4-BE49-F238E27FC236}">
                <a16:creationId xmlns:a16="http://schemas.microsoft.com/office/drawing/2014/main" id="{D5A83DD0-1D28-0E4A-9B50-D0B17107841B}"/>
              </a:ext>
            </a:extLst>
          </p:cNvPr>
          <p:cNvSpPr>
            <a:spLocks noGrp="1"/>
          </p:cNvSpPr>
          <p:nvPr>
            <p:ph sz="quarter" idx="10"/>
          </p:nvPr>
        </p:nvSpPr>
        <p:spPr>
          <a:xfrm flipH="1">
            <a:off x="806236" y="2311208"/>
            <a:ext cx="3224851" cy="3173258"/>
          </a:xfrm>
        </p:spPr>
        <p:txBody>
          <a:bodyPr/>
          <a:lstStyle/>
          <a:p>
            <a:pPr lvl="0">
              <a:buClr>
                <a:srgbClr val="0B082E"/>
              </a:buClr>
            </a:pPr>
            <a:r>
              <a:rPr lang="fi-FI" sz="1400" b="1" dirty="0">
                <a:solidFill>
                  <a:srgbClr val="FFFFFF"/>
                </a:solidFill>
              </a:rPr>
              <a:t>Yhteisöllinen opiskeluhuoltotyö:</a:t>
            </a:r>
          </a:p>
          <a:p>
            <a:pPr marL="285750" lvl="0" indent="-285750">
              <a:buClr>
                <a:srgbClr val="0B082E"/>
              </a:buClr>
              <a:buFont typeface="Wingdings" panose="05000000000000000000" pitchFamily="2" charset="2"/>
              <a:buChar char="v"/>
            </a:pPr>
            <a:r>
              <a:rPr lang="fi-FI" sz="1400" dirty="0">
                <a:solidFill>
                  <a:srgbClr val="FFFFFF"/>
                </a:solidFill>
              </a:rPr>
              <a:t>tukee koko kouluyhteisöä</a:t>
            </a:r>
          </a:p>
          <a:p>
            <a:pPr marL="285750" lvl="0" indent="-285750">
              <a:buClr>
                <a:srgbClr val="0B082E"/>
              </a:buClr>
              <a:buFont typeface="Wingdings" panose="05000000000000000000" pitchFamily="2" charset="2"/>
              <a:buChar char="v"/>
            </a:pPr>
            <a:r>
              <a:rPr lang="fi-FI" sz="1400" dirty="0">
                <a:solidFill>
                  <a:srgbClr val="FFFFFF"/>
                </a:solidFill>
              </a:rPr>
              <a:t>ensisijainen opiskeluhuollon työtapa</a:t>
            </a:r>
          </a:p>
          <a:p>
            <a:pPr marL="285750" lvl="0" indent="-285750">
              <a:buClr>
                <a:srgbClr val="0B082E"/>
              </a:buClr>
              <a:buFont typeface="Wingdings" panose="05000000000000000000" pitchFamily="2" charset="2"/>
              <a:buChar char="v"/>
            </a:pPr>
            <a:r>
              <a:rPr lang="fi-FI" sz="1400" dirty="0">
                <a:solidFill>
                  <a:srgbClr val="FFFFFF"/>
                </a:solidFill>
              </a:rPr>
              <a:t>tukee esteettömyyttä ja turvallisuutta</a:t>
            </a:r>
          </a:p>
          <a:p>
            <a:pPr lvl="0">
              <a:buClr>
                <a:srgbClr val="0B082E"/>
              </a:buClr>
            </a:pPr>
            <a:r>
              <a:rPr lang="fi-FI" sz="1400" dirty="0">
                <a:solidFill>
                  <a:srgbClr val="FFFFFF"/>
                </a:solidFill>
              </a:rPr>
              <a:t> Osallisuus</a:t>
            </a:r>
          </a:p>
          <a:p>
            <a:pPr marL="285750" lvl="0" indent="-285750">
              <a:buClr>
                <a:srgbClr val="0B082E"/>
              </a:buClr>
              <a:buFont typeface="Wingdings" panose="05000000000000000000" pitchFamily="2" charset="2"/>
              <a:buChar char="v"/>
            </a:pPr>
            <a:r>
              <a:rPr lang="fi-FI" sz="1400" dirty="0">
                <a:solidFill>
                  <a:srgbClr val="FFFFFF"/>
                </a:solidFill>
              </a:rPr>
              <a:t>toteutuu esiopetuksen ja koulun kaikkien jäsenten mukaan lukien oppilaat ja vanhemmat arvostuksena, tasavertaisuutena ja luottamuksena</a:t>
            </a:r>
          </a:p>
          <a:p>
            <a:pPr marL="285750" lvl="0" indent="-285750">
              <a:buClr>
                <a:srgbClr val="0B082E"/>
              </a:buClr>
              <a:buFont typeface="Wingdings" panose="05000000000000000000" pitchFamily="2" charset="2"/>
              <a:buChar char="v"/>
            </a:pPr>
            <a:r>
              <a:rPr lang="fi-FI" sz="1400" dirty="0">
                <a:solidFill>
                  <a:srgbClr val="FFFFFF"/>
                </a:solidFill>
              </a:rPr>
              <a:t>luo mahdollisuuksia toimia, vaikuttaa ja kehittää kouluyhteisöä yhdessä</a:t>
            </a:r>
          </a:p>
          <a:p>
            <a:endParaRPr lang="fi-FI" sz="1400" dirty="0"/>
          </a:p>
          <a:p>
            <a:endParaRPr lang="fi-FI" sz="1400" dirty="0"/>
          </a:p>
        </p:txBody>
      </p:sp>
      <p:sp>
        <p:nvSpPr>
          <p:cNvPr id="4" name="Sisällön paikkamerkki 4"/>
          <p:cNvSpPr txBox="1">
            <a:spLocks/>
          </p:cNvSpPr>
          <p:nvPr/>
        </p:nvSpPr>
        <p:spPr>
          <a:xfrm flipH="1">
            <a:off x="4774570" y="2311208"/>
            <a:ext cx="3315190" cy="4330661"/>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lvl="0">
              <a:buClr>
                <a:srgbClr val="0B082E"/>
              </a:buClr>
              <a:defRPr/>
            </a:pPr>
            <a:r>
              <a:rPr lang="fi-FI" sz="1400" b="1" dirty="0">
                <a:solidFill>
                  <a:schemeClr val="bg1"/>
                </a:solidFill>
                <a:latin typeface="Calibri" panose="020F0502020204030204" pitchFamily="34" charset="0"/>
                <a:cs typeface="Calibri" panose="020F0502020204030204" pitchFamily="34" charset="0"/>
              </a:rPr>
              <a:t>KOULU JA ESIOPETUS</a:t>
            </a:r>
            <a:endParaRPr lang="fi-FI" sz="1400" dirty="0">
              <a:solidFill>
                <a:schemeClr val="bg1"/>
              </a:solidFill>
              <a:latin typeface="Calibri" panose="020F0502020204030204" pitchFamily="34" charset="0"/>
              <a:cs typeface="Calibri" panose="020F0502020204030204" pitchFamily="34" charset="0"/>
            </a:endParaRPr>
          </a:p>
          <a:p>
            <a:r>
              <a:rPr lang="fi-FI" sz="1400" dirty="0">
                <a:solidFill>
                  <a:schemeClr val="bg1"/>
                </a:solidFill>
              </a:rPr>
              <a:t>Tänä lukuvuonna meidän yhteisöllisen opiskeluhuollon tavoitteena on:</a:t>
            </a:r>
          </a:p>
          <a:p>
            <a:r>
              <a:rPr lang="fi-FI" sz="1400" dirty="0">
                <a:solidFill>
                  <a:schemeClr val="bg1"/>
                </a:solidFill>
              </a:rPr>
              <a:t>1. Kaikille kouluille yhteinen, opetuksen järjestäjän asettama tavoite: Hyvinvoiva kouluyhteisö 2025-2027; Haavoittuvassa asemassa olevat oppilaat</a:t>
            </a:r>
          </a:p>
          <a:p>
            <a:r>
              <a:rPr lang="fi-FI" sz="1400" dirty="0">
                <a:solidFill>
                  <a:schemeClr val="bg1"/>
                </a:solidFill>
              </a:rPr>
              <a:t>2. Lukeminen </a:t>
            </a:r>
          </a:p>
          <a:p>
            <a:r>
              <a:rPr lang="fi-FI" sz="1400" dirty="0">
                <a:solidFill>
                  <a:schemeClr val="bg1"/>
                </a:solidFill>
              </a:rPr>
              <a:t>3. Kaveri- ja tunnetaidot</a:t>
            </a:r>
          </a:p>
          <a:p>
            <a:r>
              <a:rPr lang="fi-FI" sz="1400" dirty="0">
                <a:solidFill>
                  <a:schemeClr val="bg1"/>
                </a:solidFill>
              </a:rPr>
              <a:t>- pysähtyminen ja kuuntelu</a:t>
            </a:r>
          </a:p>
          <a:p>
            <a:r>
              <a:rPr lang="fi-FI" sz="1400" dirty="0">
                <a:solidFill>
                  <a:schemeClr val="bg1"/>
                </a:solidFill>
              </a:rPr>
              <a:t>4. Arjentaidot</a:t>
            </a:r>
          </a:p>
          <a:p>
            <a:r>
              <a:rPr lang="fi-FI" sz="1400" dirty="0">
                <a:solidFill>
                  <a:schemeClr val="bg1"/>
                </a:solidFill>
              </a:rPr>
              <a:t>5. Koulupäivän </a:t>
            </a:r>
            <a:r>
              <a:rPr lang="fi-FI" sz="1400" dirty="0" err="1">
                <a:solidFill>
                  <a:schemeClr val="bg1"/>
                </a:solidFill>
              </a:rPr>
              <a:t>toiminnallistaminen</a:t>
            </a:r>
            <a:r>
              <a:rPr lang="fi-FI" sz="1400" dirty="0">
                <a:solidFill>
                  <a:schemeClr val="bg1"/>
                </a:solidFill>
              </a:rPr>
              <a:t> liikunnan kautta</a:t>
            </a:r>
          </a:p>
          <a:p>
            <a:r>
              <a:rPr lang="fi-FI" sz="1400" dirty="0">
                <a:solidFill>
                  <a:schemeClr val="bg1"/>
                </a:solidFill>
              </a:rPr>
              <a:t>Tarkempi vuosikello löytyy suunnitelman lopusta</a:t>
            </a:r>
          </a:p>
          <a:p>
            <a:pPr lvl="0">
              <a:buClr>
                <a:srgbClr val="0B082E"/>
              </a:buClr>
              <a:defRPr/>
            </a:pPr>
            <a:endParaRPr lang="fi-FI" sz="1400" dirty="0">
              <a:solidFill>
                <a:srgbClr val="000000"/>
              </a:solidFill>
              <a:latin typeface="Calibri" panose="020F0502020204030204" pitchFamily="34" charset="0"/>
              <a:cs typeface="Calibri" panose="020F0502020204030204" pitchFamily="34" charset="0"/>
            </a:endParaRPr>
          </a:p>
          <a:p>
            <a:pPr lvl="0">
              <a:buClr>
                <a:srgbClr val="0B082E"/>
              </a:buClr>
              <a:defRPr/>
            </a:pPr>
            <a:endParaRPr kumimoji="0" lang="fi-FI" sz="1400" b="0" i="0" u="none" strike="noStrike" kern="1200" cap="none" spc="0" normalizeH="0" baseline="0" noProof="0" dirty="0">
              <a:ln>
                <a:noFill/>
              </a:ln>
              <a:solidFill>
                <a:srgbClr val="000000"/>
              </a:solidFill>
              <a:effectLst/>
              <a:uLnTx/>
              <a:uFillTx/>
              <a:latin typeface="Calibri" panose="020F0502020204030204"/>
            </a:endParaRPr>
          </a:p>
        </p:txBody>
      </p:sp>
      <p:sp>
        <p:nvSpPr>
          <p:cNvPr id="5" name="Suorakulmio 4"/>
          <p:cNvSpPr/>
          <p:nvPr/>
        </p:nvSpPr>
        <p:spPr>
          <a:xfrm>
            <a:off x="611932" y="1409939"/>
            <a:ext cx="6838310" cy="803297"/>
          </a:xfrm>
          <a:prstGeom prst="rect">
            <a:avLst/>
          </a:prstGeom>
        </p:spPr>
        <p:txBody>
          <a:bodyPr wrap="square">
            <a:spAutoFit/>
          </a:bodyPr>
          <a:lstStyle/>
          <a:p>
            <a:pPr lvl="0" defTabSz="914377">
              <a:lnSpc>
                <a:spcPct val="110000"/>
              </a:lnSpc>
              <a:spcBef>
                <a:spcPts val="700"/>
              </a:spcBef>
              <a:buClr>
                <a:srgbClr val="0B082E"/>
              </a:buClr>
            </a:pPr>
            <a:r>
              <a:rPr lang="fi-FI" sz="1400" dirty="0">
                <a:solidFill>
                  <a:srgbClr val="FFFFFF"/>
                </a:solidFill>
              </a:rPr>
              <a:t>On suunnitelmallista ja tavoitteellista. Tavoitteena on edistää oppimista, hyvinvointia, hyvää vuorovaikutusta ja osallisuutta. Tämä toteutuu toimintakulttuurin sekä yhteisesti sovittujen toimintatapojen kautta.</a:t>
            </a:r>
          </a:p>
        </p:txBody>
      </p:sp>
    </p:spTree>
    <p:extLst>
      <p:ext uri="{BB962C8B-B14F-4D97-AF65-F5344CB8AC3E}">
        <p14:creationId xmlns:p14="http://schemas.microsoft.com/office/powerpoint/2010/main" val="390067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rgbClr val="FFFFFF"/>
                </a:solidFill>
                <a:latin typeface="Calibri" panose="020F0502020204030204" pitchFamily="34" charset="0"/>
                <a:cs typeface="Calibri" panose="020F0502020204030204" pitchFamily="34" charset="0"/>
              </a:rPr>
              <a:t>2 YHTEISÖLLINEN OPISKELUHUOLTO</a:t>
            </a:r>
            <a:endParaRPr lang="fi-FI" dirty="0">
              <a:latin typeface="Calibri" panose="020F0502020204030204" pitchFamily="34" charset="0"/>
              <a:cs typeface="Calibri" panose="020F0502020204030204" pitchFamily="34" charset="0"/>
            </a:endParaRPr>
          </a:p>
        </p:txBody>
      </p:sp>
      <p:graphicFrame>
        <p:nvGraphicFramePr>
          <p:cNvPr id="6" name="Sisällön paikkamerkki 5"/>
          <p:cNvGraphicFramePr>
            <a:graphicFrameLocks noGrp="1"/>
          </p:cNvGraphicFramePr>
          <p:nvPr>
            <p:ph sz="quarter" idx="10"/>
            <p:extLst>
              <p:ext uri="{D42A27DB-BD31-4B8C-83A1-F6EECF244321}">
                <p14:modId xmlns:p14="http://schemas.microsoft.com/office/powerpoint/2010/main" val="3599215177"/>
              </p:ext>
            </p:extLst>
          </p:nvPr>
        </p:nvGraphicFramePr>
        <p:xfrm>
          <a:off x="268445" y="2017533"/>
          <a:ext cx="4843881" cy="377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isällön paikkamerkki 4"/>
          <p:cNvSpPr txBox="1">
            <a:spLocks/>
          </p:cNvSpPr>
          <p:nvPr/>
        </p:nvSpPr>
        <p:spPr>
          <a:xfrm flipH="1">
            <a:off x="5171049" y="1610079"/>
            <a:ext cx="3427667" cy="4891105"/>
          </a:xfrm>
          <a:prstGeom prst="rect">
            <a:avLst/>
          </a:prstGeom>
        </p:spPr>
        <p:txBody>
          <a:bodyPr/>
          <a:lstStyle>
            <a:lvl1pPr marL="0" indent="0" algn="l" defTabSz="914377" rtl="0" eaLnBrk="1" latinLnBrk="0" hangingPunct="1">
              <a:lnSpc>
                <a:spcPct val="110000"/>
              </a:lnSpc>
              <a:spcBef>
                <a:spcPts val="700"/>
              </a:spcBef>
              <a:buClr>
                <a:schemeClr val="tx2"/>
              </a:buClr>
              <a:buFont typeface="Arial" panose="020B0604020202020204" pitchFamily="34" charset="0"/>
              <a:buNone/>
              <a:defRPr sz="2000" kern="1200">
                <a:solidFill>
                  <a:schemeClr val="tx1"/>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i-FI" sz="1400" dirty="0">
                <a:solidFill>
                  <a:schemeClr val="bg1"/>
                </a:solidFill>
                <a:latin typeface="Calibri" panose="020F0502020204030204" pitchFamily="34" charset="0"/>
                <a:cs typeface="Calibri" panose="020F0502020204030204" pitchFamily="34" charset="0"/>
              </a:rPr>
              <a:t>KOULU JA ESIOPETUS</a:t>
            </a:r>
          </a:p>
          <a:p>
            <a:pPr algn="l" rtl="0" fontAlgn="base">
              <a:buFont typeface="Arial" panose="020B0604020202020204" pitchFamily="34" charset="0"/>
              <a:buChar char="•"/>
            </a:pPr>
            <a:r>
              <a:rPr lang="fi-FI" sz="1200" b="0" i="0" u="none" strike="noStrike" dirty="0">
                <a:solidFill>
                  <a:srgbClr val="FFFFFF"/>
                </a:solidFill>
                <a:effectLst/>
              </a:rPr>
              <a:t>Yhteisöllinen opiskeluhuoltoryhmä kokoontuu    8  kertaa / lukuvuosi. Ryhmän keskeisiä toimintatapoja ovat yhteistyössä toimiminen ja kehittäminen. Lukuvuoden alussa ryhmä asettaa työskentelylle tavoitteet joiden toteutumista arvioidaan keväällä 2026.</a:t>
            </a:r>
            <a:r>
              <a:rPr lang="fi-FI" sz="1200" b="0" i="0" dirty="0">
                <a:solidFill>
                  <a:srgbClr val="FFFFFF"/>
                </a:solidFill>
                <a:effectLst/>
              </a:rPr>
              <a:t>​</a:t>
            </a:r>
            <a:endParaRPr lang="fi-FI" sz="1200" b="0" i="0" dirty="0">
              <a:solidFill>
                <a:srgbClr val="000000"/>
              </a:solidFill>
              <a:effectLst/>
            </a:endParaRPr>
          </a:p>
          <a:p>
            <a:pPr algn="l" rtl="0" fontAlgn="base">
              <a:buFont typeface="Arial" panose="020B0604020202020204" pitchFamily="34" charset="0"/>
              <a:buChar char="•"/>
            </a:pPr>
            <a:r>
              <a:rPr lang="fi-FI" sz="1200" b="0" i="0" u="none" strike="noStrike" dirty="0">
                <a:solidFill>
                  <a:srgbClr val="FFFFFF"/>
                </a:solidFill>
                <a:effectLst/>
              </a:rPr>
              <a:t>Käsiteltävät asiat sovitaan ja valmistellaan etukäteen. Kokouksista laaditaan muistio ja seuraavassa kokouksessa tarkistetaan sovittujen toimenpiteiden toteutuminen.  </a:t>
            </a:r>
            <a:r>
              <a:rPr lang="fi-FI" sz="1200" b="0" i="0" dirty="0">
                <a:solidFill>
                  <a:srgbClr val="FFFFFF"/>
                </a:solidFill>
                <a:effectLst/>
              </a:rPr>
              <a:t>​</a:t>
            </a:r>
            <a:endParaRPr lang="fi-FI" sz="1200" b="0" i="0" dirty="0">
              <a:solidFill>
                <a:srgbClr val="000000"/>
              </a:solidFill>
              <a:effectLst/>
            </a:endParaRPr>
          </a:p>
          <a:p>
            <a:pPr algn="l" rtl="0" fontAlgn="base">
              <a:buFont typeface="Arial" panose="020B0604020202020204" pitchFamily="34" charset="0"/>
              <a:buChar char="•"/>
            </a:pPr>
            <a:r>
              <a:rPr lang="fi-FI" sz="1200" b="0" i="0" u="none" strike="noStrike" dirty="0">
                <a:solidFill>
                  <a:srgbClr val="FFFFFF"/>
                </a:solidFill>
                <a:effectLst/>
              </a:rPr>
              <a:t> Oppilasedustajalle ja huoltajien edustajalle tarjotaan mahdollisuus osallistua kokoontumisiin. Ryhmään voidaan kutsua myös asiantuntijoina opettajia, oppilaita, huoltajia sekä eri viranomaisia.           </a:t>
            </a:r>
            <a:r>
              <a:rPr lang="fi-FI" sz="1200" b="0" i="0" dirty="0">
                <a:solidFill>
                  <a:srgbClr val="FFFFFF"/>
                </a:solidFill>
                <a:effectLst/>
              </a:rPr>
              <a:t>​</a:t>
            </a:r>
            <a:endParaRPr lang="fi-FI" sz="1200" b="0" i="0" dirty="0">
              <a:solidFill>
                <a:srgbClr val="000000"/>
              </a:solidFill>
              <a:effectLst/>
            </a:endParaRPr>
          </a:p>
          <a:p>
            <a:pPr algn="l" rtl="0" fontAlgn="base">
              <a:buFont typeface="Arial" panose="020B0604020202020204" pitchFamily="34" charset="0"/>
              <a:buChar char="•"/>
            </a:pPr>
            <a:r>
              <a:rPr lang="fi-FI" sz="1200" b="0" i="0" u="none" strike="noStrike" dirty="0">
                <a:solidFill>
                  <a:srgbClr val="FFFFFF"/>
                </a:solidFill>
                <a:effectLst/>
              </a:rPr>
              <a:t>Yhteistyö esiopetuksen ja koulun ulkopuolisten lasten ja nuorten hyvinvointia edistävien tahojen kanssa yhteisöllisen opiskeluhuollon kehittämisessä: Nuoriso-, kulttuuri- ja liikuntatoimi, seurakunta, poliisi, lastenneuvola, perheneuvola, sosiaalitoimi sekä eri seurat ja yhdistykset. </a:t>
            </a:r>
            <a:r>
              <a:rPr lang="fi-FI" sz="1200" b="0" i="0" dirty="0">
                <a:solidFill>
                  <a:srgbClr val="FFFFFF"/>
                </a:solidFill>
                <a:effectLst/>
              </a:rPr>
              <a:t>​</a:t>
            </a:r>
            <a:endParaRPr lang="fi-FI" sz="1200" b="0" i="0" dirty="0">
              <a:solidFill>
                <a:srgbClr val="000000"/>
              </a:solidFill>
              <a:effectLst/>
            </a:endParaRPr>
          </a:p>
          <a:p>
            <a:endParaRPr lang="fi-FI" sz="1200" dirty="0"/>
          </a:p>
        </p:txBody>
      </p:sp>
      <p:sp>
        <p:nvSpPr>
          <p:cNvPr id="8" name="Suorakulmio 7"/>
          <p:cNvSpPr/>
          <p:nvPr/>
        </p:nvSpPr>
        <p:spPr>
          <a:xfrm>
            <a:off x="82843" y="1600267"/>
            <a:ext cx="4572000" cy="738664"/>
          </a:xfrm>
          <a:prstGeom prst="rect">
            <a:avLst/>
          </a:prstGeom>
        </p:spPr>
        <p:txBody>
          <a:bodyPr>
            <a:spAutoFit/>
          </a:bodyPr>
          <a:lstStyle/>
          <a:p>
            <a:pPr>
              <a:spcAft>
                <a:spcPts val="0"/>
              </a:spcAft>
            </a:pPr>
            <a:r>
              <a:rPr lang="fi-FI" sz="1400" dirty="0">
                <a:solidFill>
                  <a:schemeClr val="bg1"/>
                </a:solidFill>
                <a:latin typeface="+mj-lt"/>
                <a:ea typeface="Times New Roman" panose="02020603050405020304" pitchFamily="18" charset="0"/>
              </a:rPr>
              <a:t>Esimerkki yhteisöllisen opiskeluhuoltoryhmän kokoonpanosta. Opiskeluhuoltoryhmä suunnittelee, toteuttaa, kehittää ja arvioi opiskeluhuoltoa.</a:t>
            </a:r>
            <a:endParaRPr lang="fi-FI" sz="1400" dirty="0">
              <a:solidFill>
                <a:schemeClr val="bg1"/>
              </a:solidFill>
              <a:effectLst/>
              <a:latin typeface="+mj-lt"/>
              <a:ea typeface="Times New Roman" panose="02020603050405020304" pitchFamily="18" charset="0"/>
            </a:endParaRPr>
          </a:p>
        </p:txBody>
      </p:sp>
    </p:spTree>
    <p:extLst>
      <p:ext uri="{BB962C8B-B14F-4D97-AF65-F5344CB8AC3E}">
        <p14:creationId xmlns:p14="http://schemas.microsoft.com/office/powerpoint/2010/main" val="329000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806236" y="1150891"/>
            <a:ext cx="6734432" cy="1015663"/>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Yksilökohtaisella opiskeluhuollolla tarkoitetaan yksittäisille oppilaille annettavia kouluterveydenhuollon palveluja,  opiskeluhuollon kuraattori-ja psykologipalveluja sekä monialaista yksilökohtaista opiskeluhuoltoa, johon kuuluu yksittäisen oppilaan asiassa koottava monialainen asiantuntijaryhmä. Opiskeluhuollon palvelut järjestää hyvinvointialue.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Kaikki oppilaiden kanssa työskentelevät ovat vastuussa tuen tarpeen tunnistamisessa</a:t>
            </a:r>
          </a:p>
        </p:txBody>
      </p:sp>
      <p:graphicFrame>
        <p:nvGraphicFramePr>
          <p:cNvPr id="7" name="Kaaviokuva 6"/>
          <p:cNvGraphicFramePr/>
          <p:nvPr/>
        </p:nvGraphicFramePr>
        <p:xfrm>
          <a:off x="1954060" y="1900764"/>
          <a:ext cx="5085568" cy="4108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yöristetty suorakulmio 7"/>
          <p:cNvSpPr/>
          <p:nvPr/>
        </p:nvSpPr>
        <p:spPr>
          <a:xfrm>
            <a:off x="3519814" y="3755497"/>
            <a:ext cx="2167002" cy="38830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kstiruutu 9"/>
          <p:cNvSpPr txBox="1"/>
          <p:nvPr/>
        </p:nvSpPr>
        <p:spPr>
          <a:xfrm>
            <a:off x="3519814" y="3811152"/>
            <a:ext cx="216700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Oppilaalle suunnatut palvelut</a:t>
            </a:r>
          </a:p>
        </p:txBody>
      </p:sp>
      <p:sp>
        <p:nvSpPr>
          <p:cNvPr id="3" name="Tekstiruutu 2">
            <a:extLst>
              <a:ext uri="{FF2B5EF4-FFF2-40B4-BE49-F238E27FC236}">
                <a16:creationId xmlns:a16="http://schemas.microsoft.com/office/drawing/2014/main" id="{5FE22377-BD6D-95D8-627E-D9CABC78F718}"/>
              </a:ext>
            </a:extLst>
          </p:cNvPr>
          <p:cNvSpPr txBox="1"/>
          <p:nvPr/>
        </p:nvSpPr>
        <p:spPr>
          <a:xfrm>
            <a:off x="180622" y="483567"/>
            <a:ext cx="7484533" cy="584775"/>
          </a:xfrm>
          <a:prstGeom prst="rect">
            <a:avLst/>
          </a:prstGeom>
          <a:noFill/>
        </p:spPr>
        <p:txBody>
          <a:bodyPr wrap="square" rtlCol="0">
            <a:spAutoFit/>
          </a:bodyPr>
          <a:lstStyle/>
          <a:p>
            <a:r>
              <a:rPr kumimoji="0" lang="fi-FI" sz="3200" b="0" i="0" u="none" strike="noStrike" kern="1200" cap="all" spc="200" normalizeH="0" baseline="0" noProof="0" dirty="0">
                <a:ln>
                  <a:noFill/>
                </a:ln>
                <a:solidFill>
                  <a:schemeClr val="accent1"/>
                </a:solidFill>
                <a:effectLst/>
                <a:uLnTx/>
                <a:uFillTx/>
                <a:latin typeface="Calibri" panose="020F0502020204030204" pitchFamily="34" charset="0"/>
                <a:ea typeface="+mj-ea"/>
                <a:cs typeface="Calibri" panose="020F0502020204030204" pitchFamily="34" charset="0"/>
              </a:rPr>
              <a:t>3 YKSILÖKOHTAINEN OPISKELUHUOLTO</a:t>
            </a:r>
            <a:endParaRPr lang="fi-FI" dirty="0">
              <a:solidFill>
                <a:schemeClr val="accent1"/>
              </a:solidFill>
            </a:endParaRPr>
          </a:p>
        </p:txBody>
      </p:sp>
    </p:spTree>
    <p:extLst>
      <p:ext uri="{BB962C8B-B14F-4D97-AF65-F5344CB8AC3E}">
        <p14:creationId xmlns:p14="http://schemas.microsoft.com/office/powerpoint/2010/main" val="56790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iruutu 9"/>
          <p:cNvSpPr txBox="1"/>
          <p:nvPr/>
        </p:nvSpPr>
        <p:spPr>
          <a:xfrm>
            <a:off x="241773" y="1780168"/>
            <a:ext cx="2576946" cy="147732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Oppilaan terveydentilan seuraaminen ja edistäminen terveystarkastuksilla, terveysneuvonnalla ja ohjauksella sekä tuen tarpeen varhainen tunnistaminen ja tarvittavan tuen järjestäminen sekä hoitoon ohjaaminen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i-FI" sz="900" dirty="0" err="1">
                <a:solidFill>
                  <a:srgbClr val="000000"/>
                </a:solidFill>
                <a:latin typeface="Calibri" panose="020F0502020204030204"/>
              </a:rPr>
              <a:t>Huoltaj</a:t>
            </a: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ien kasvatustehtävän tukeminen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Terveydenhoitaja : Saila Lukkari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 0401678223</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 kerran viikossa perjantai tai maanantai</a:t>
            </a:r>
          </a:p>
          <a:p>
            <a:pPr marR="0" lvl="0" algn="l" defTabSz="457200" rtl="0" eaLnBrk="1" fontAlgn="auto" latinLnBrk="0" hangingPunct="1">
              <a:lnSpc>
                <a:spcPct val="100000"/>
              </a:lnSpc>
              <a:spcBef>
                <a:spcPts val="0"/>
              </a:spcBef>
              <a:spcAft>
                <a:spcPts val="0"/>
              </a:spcAft>
              <a:buClrTx/>
              <a:buSzTx/>
              <a:tabLst/>
              <a:defRPr/>
            </a:pPr>
            <a:endParaRPr lang="fi-FI" sz="900" dirty="0">
              <a:solidFill>
                <a:schemeClr val="tx1"/>
              </a:solidFill>
              <a:latin typeface="Calibri" panose="020F0502020204030204"/>
            </a:endParaRPr>
          </a:p>
        </p:txBody>
      </p:sp>
      <p:sp>
        <p:nvSpPr>
          <p:cNvPr id="11" name="Tekstiruutu 10"/>
          <p:cNvSpPr txBox="1"/>
          <p:nvPr/>
        </p:nvSpPr>
        <p:spPr>
          <a:xfrm>
            <a:off x="6371956" y="1761523"/>
            <a:ext cx="2676698" cy="203132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Tarjoaa apua oppilaille koulunkäyntiin, erilaisiin elämäntilanteisiin, vapaa-aikaan ja ihmissuhteisiin liittyvissä asioissa sekä tekee yhteistyötä huoltajien, koulun henkilökunnan ja yhteistyötahojen kanssa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Selvittää oppilaan tuen tarvetta, antaa ohjausta ja neuvontaa oppilaalle ja huoltajalle sekä ohjaa tarvittaviin tukitoimiin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Oppilaalla on mahdollisuus hakeutua kuraattorille itse, huoltajan tai henkilökunnan ohjaamana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Kuraattori: Anne Närhi </a:t>
            </a:r>
            <a:endParaRPr kumimoji="0" lang="fi-FI" sz="9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puh. 0406813354</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Paikalla: maanantaisin ja joka toinen torstai (parilliset viikot)</a:t>
            </a:r>
          </a:p>
        </p:txBody>
      </p:sp>
      <p:sp>
        <p:nvSpPr>
          <p:cNvPr id="12" name="Tekstiruutu 11"/>
          <p:cNvSpPr txBox="1"/>
          <p:nvPr/>
        </p:nvSpPr>
        <p:spPr>
          <a:xfrm>
            <a:off x="241773" y="3874925"/>
            <a:ext cx="2576946" cy="24468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Tukee lapsia, nuoria ja heidän perheitään kehitykseen, psyykkiseen terveyteen ja hyvinvointiin liittyvissä asioissa neuvonnan, ohjauksen ja konsultaation avulla.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rPr>
              <a:t>Osallistuu oppimisen tuen suunnitteluun ja tarvittaessa arvioi oppilaan kehityksessä, koulunkäynnissä tai oppimisessa esiin tulevia pulmia</a:t>
            </a: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Psykologi: Palvelua saatavilla konsultoinnin muodossa.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i-FI" sz="900" dirty="0">
              <a:solidFill>
                <a:schemeClr val="tx1"/>
              </a:solidFill>
              <a:latin typeface="Calibri" panose="020F0502020204030204"/>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rPr>
              <a:t>Oppilaitoksen henkilökunnalla on mahdollisuus tarvittaessa keskustella konsultoivan psykologin kanssa  </a:t>
            </a: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fi-FI" sz="9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3" name="Tekstiruutu 12"/>
          <p:cNvSpPr txBox="1"/>
          <p:nvPr/>
        </p:nvSpPr>
        <p:spPr>
          <a:xfrm>
            <a:off x="6371956" y="3899303"/>
            <a:ext cx="2676698" cy="17543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Yksittäisen oppilaan </a:t>
            </a:r>
            <a:r>
              <a:rPr kumimoji="0" lang="fi-FI"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asiassa</a:t>
            </a: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koottava monialainen asiantuntijaryhmä</a:t>
            </a:r>
            <a:endParaRPr kumimoji="0" lang="fi-FI" sz="9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Perustuu aina vapaaehtoisuuteen ja edellyttää oppilaan/ja huoltajan suostumusta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Tutustu tarkemmin seuraavassa diassa</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9" name="Kaaviokuva 8"/>
          <p:cNvGraphicFramePr/>
          <p:nvPr>
            <p:extLst>
              <p:ext uri="{D42A27DB-BD31-4B8C-83A1-F6EECF244321}">
                <p14:modId xmlns:p14="http://schemas.microsoft.com/office/powerpoint/2010/main" val="2324868454"/>
              </p:ext>
            </p:extLst>
          </p:nvPr>
        </p:nvGraphicFramePr>
        <p:xfrm>
          <a:off x="2041742" y="1732706"/>
          <a:ext cx="5060515" cy="404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Kuva 1"/>
          <p:cNvPicPr>
            <a:picLocks noChangeAspect="1"/>
          </p:cNvPicPr>
          <p:nvPr/>
        </p:nvPicPr>
        <p:blipFill>
          <a:blip r:embed="rId7"/>
          <a:stretch>
            <a:fillRect/>
          </a:stretch>
        </p:blipFill>
        <p:spPr>
          <a:xfrm>
            <a:off x="3826183" y="3617921"/>
            <a:ext cx="2170364" cy="304826"/>
          </a:xfrm>
          <a:prstGeom prst="rect">
            <a:avLst/>
          </a:prstGeom>
        </p:spPr>
      </p:pic>
      <p:sp>
        <p:nvSpPr>
          <p:cNvPr id="3" name="Pyöristetty suorakulmio 2"/>
          <p:cNvSpPr/>
          <p:nvPr/>
        </p:nvSpPr>
        <p:spPr>
          <a:xfrm>
            <a:off x="3523612" y="3569918"/>
            <a:ext cx="2170364" cy="40083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kstiruutu 3"/>
          <p:cNvSpPr txBox="1"/>
          <p:nvPr/>
        </p:nvSpPr>
        <p:spPr>
          <a:xfrm>
            <a:off x="3584507" y="3617921"/>
            <a:ext cx="21419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70C0"/>
                </a:solidFill>
                <a:effectLst/>
                <a:uLnTx/>
                <a:uFillTx/>
                <a:latin typeface="Calibri" panose="020F0502020204030204"/>
                <a:ea typeface="+mn-ea"/>
                <a:cs typeface="+mn-cs"/>
              </a:rPr>
              <a:t>Oppilaalle suunnatut palvelut</a:t>
            </a:r>
          </a:p>
        </p:txBody>
      </p:sp>
      <p:sp>
        <p:nvSpPr>
          <p:cNvPr id="6" name="Tekstiruutu 5">
            <a:extLst>
              <a:ext uri="{FF2B5EF4-FFF2-40B4-BE49-F238E27FC236}">
                <a16:creationId xmlns:a16="http://schemas.microsoft.com/office/drawing/2014/main" id="{54BC6992-4F55-F05C-5407-75EBBC9BC3D6}"/>
              </a:ext>
            </a:extLst>
          </p:cNvPr>
          <p:cNvSpPr txBox="1"/>
          <p:nvPr/>
        </p:nvSpPr>
        <p:spPr>
          <a:xfrm>
            <a:off x="83916" y="738417"/>
            <a:ext cx="7484533"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all" spc="200" normalizeH="0" baseline="0" noProof="0" dirty="0">
                <a:ln>
                  <a:noFill/>
                </a:ln>
                <a:solidFill>
                  <a:srgbClr val="0083C8"/>
                </a:solidFill>
                <a:effectLst/>
                <a:uLnTx/>
                <a:uFillTx/>
                <a:latin typeface="Calibri" panose="020F0502020204030204" pitchFamily="34" charset="0"/>
                <a:ea typeface="+mn-ea"/>
                <a:cs typeface="Calibri" panose="020F0502020204030204" pitchFamily="34" charset="0"/>
              </a:rPr>
              <a:t>3 YKSILÖKOHTAINEN OPISKELUHUOLTO</a:t>
            </a:r>
            <a:endParaRPr kumimoji="0" lang="fi-FI" sz="1800" b="0" i="0" u="none" strike="noStrike" kern="1200" cap="none" spc="0" normalizeH="0" baseline="0" noProof="0" dirty="0">
              <a:ln>
                <a:noFill/>
              </a:ln>
              <a:solidFill>
                <a:srgbClr val="0083C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180656"/>
      </p:ext>
    </p:extLst>
  </p:cSld>
  <p:clrMapOvr>
    <a:masterClrMapping/>
  </p:clrMapOvr>
</p:sld>
</file>

<file path=ppt/theme/theme1.xml><?xml version="1.0" encoding="utf-8"?>
<a:theme xmlns:a="http://schemas.openxmlformats.org/drawingml/2006/main" name="Kotkan-kaupunki">
  <a:themeElements>
    <a:clrScheme name="Kotkan-kaupunki">
      <a:dk1>
        <a:srgbClr val="000000"/>
      </a:dk1>
      <a:lt1>
        <a:srgbClr val="FFFFFF"/>
      </a:lt1>
      <a:dk2>
        <a:srgbClr val="0B082E"/>
      </a:dk2>
      <a:lt2>
        <a:srgbClr val="F3F3F2"/>
      </a:lt2>
      <a:accent1>
        <a:srgbClr val="0083C8"/>
      </a:accent1>
      <a:accent2>
        <a:srgbClr val="83C3EF"/>
      </a:accent2>
      <a:accent3>
        <a:srgbClr val="CC5B59"/>
      </a:accent3>
      <a:accent4>
        <a:srgbClr val="0083C8"/>
      </a:accent4>
      <a:accent5>
        <a:srgbClr val="83C3EF"/>
      </a:accent5>
      <a:accent6>
        <a:srgbClr val="CC5B59"/>
      </a:accent6>
      <a:hlink>
        <a:srgbClr val="83C3EF"/>
      </a:hlink>
      <a:folHlink>
        <a:srgbClr val="CC5B5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rkki">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4B203211-1262-D845-A7A1-49F067E89705}" vid="{C3C9C065-5B1D-1A47-BD79-0ED944F5DB8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B675149A787CB840A8C36F8FE9C39E4D" ma:contentTypeVersion="12" ma:contentTypeDescription="Luo uusi asiakirja." ma:contentTypeScope="" ma:versionID="403f5b1731fd53ca265109e46b48b1d3">
  <xsd:schema xmlns:xsd="http://www.w3.org/2001/XMLSchema" xmlns:xs="http://www.w3.org/2001/XMLSchema" xmlns:p="http://schemas.microsoft.com/office/2006/metadata/properties" xmlns:ns3="ee04ab29-47fa-4d1a-8b39-29d975bfb879" xmlns:ns4="2ba09557-6967-4c29-800f-17e501ebd3a3" targetNamespace="http://schemas.microsoft.com/office/2006/metadata/properties" ma:root="true" ma:fieldsID="7af05d298a4da38b6c9c9824a8420901" ns3:_="" ns4:_="">
    <xsd:import namespace="ee04ab29-47fa-4d1a-8b39-29d975bfb879"/>
    <xsd:import namespace="2ba09557-6967-4c29-800f-17e501ebd3a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4ab29-47fa-4d1a-8b39-29d975bfb8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a09557-6967-4c29-800f-17e501ebd3a3"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SharingHintHash" ma:index="14"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607696-2AC2-4423-A178-D9D7CC1EB56E}">
  <ds:schemaRefs>
    <ds:schemaRef ds:uri="http://schemas.microsoft.com/office/2006/documentManagement/types"/>
    <ds:schemaRef ds:uri="http://purl.org/dc/dcmitype/"/>
    <ds:schemaRef ds:uri="http://schemas.microsoft.com/office/2006/metadata/properties"/>
    <ds:schemaRef ds:uri="http://purl.org/dc/elements/1.1/"/>
    <ds:schemaRef ds:uri="http://www.w3.org/XML/1998/namespace"/>
    <ds:schemaRef ds:uri="http://purl.org/dc/terms/"/>
    <ds:schemaRef ds:uri="ee04ab29-47fa-4d1a-8b39-29d975bfb879"/>
    <ds:schemaRef ds:uri="http://schemas.microsoft.com/office/infopath/2007/PartnerControls"/>
    <ds:schemaRef ds:uri="http://schemas.openxmlformats.org/package/2006/metadata/core-properties"/>
    <ds:schemaRef ds:uri="2ba09557-6967-4c29-800f-17e501ebd3a3"/>
  </ds:schemaRefs>
</ds:datastoreItem>
</file>

<file path=customXml/itemProps2.xml><?xml version="1.0" encoding="utf-8"?>
<ds:datastoreItem xmlns:ds="http://schemas.openxmlformats.org/officeDocument/2006/customXml" ds:itemID="{E16A3C21-A1A8-4298-9AFF-F8A53A877D95}">
  <ds:schemaRefs>
    <ds:schemaRef ds:uri="http://schemas.microsoft.com/sharepoint/v3/contenttype/forms"/>
  </ds:schemaRefs>
</ds:datastoreItem>
</file>

<file path=customXml/itemProps3.xml><?xml version="1.0" encoding="utf-8"?>
<ds:datastoreItem xmlns:ds="http://schemas.openxmlformats.org/officeDocument/2006/customXml" ds:itemID="{79205E3F-D836-45B1-A756-C10BB080EE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04ab29-47fa-4d1a-8b39-29d975bfb879"/>
    <ds:schemaRef ds:uri="2ba09557-6967-4c29-800f-17e501ebd3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Powerpoint-malli, Suomi</Template>
  <TotalTime>1968</TotalTime>
  <Words>1778</Words>
  <Application>Microsoft Office PowerPoint</Application>
  <PresentationFormat>Näytössä katseltava diaesitys (4:3)</PresentationFormat>
  <Paragraphs>333</Paragraphs>
  <Slides>17</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17</vt:i4>
      </vt:variant>
    </vt:vector>
  </HeadingPairs>
  <TitlesOfParts>
    <vt:vector size="23" baseType="lpstr">
      <vt:lpstr>Arial</vt:lpstr>
      <vt:lpstr>Calibri</vt:lpstr>
      <vt:lpstr>Gill Sans MT</vt:lpstr>
      <vt:lpstr>Times New Roman</vt:lpstr>
      <vt:lpstr>Wingdings</vt:lpstr>
      <vt:lpstr>Kotkan-kaupunki</vt:lpstr>
      <vt:lpstr> opetuksen järjestäjän opiskeluhuoltosuunnitelma Tavastilan koulu ja esiopetus LV2025-2026 29.8.2025   </vt:lpstr>
      <vt:lpstr>sisällys</vt:lpstr>
      <vt:lpstr>1OPiskeluHUOLTO koulussa</vt:lpstr>
      <vt:lpstr>1 OPISKELUHUOLTO koulussa</vt:lpstr>
      <vt:lpstr>2 YHTEISÖLLINEN OPISKELUHUOLTO</vt:lpstr>
      <vt:lpstr>2 YHTEISÖLLINEN OPISKELUHUOLTO</vt:lpstr>
      <vt:lpstr>2 YHTEISÖLLINEN OPISKELUHUOLTO</vt:lpstr>
      <vt:lpstr>PowerPoint-esitys</vt:lpstr>
      <vt:lpstr>PowerPoint-esitys</vt:lpstr>
      <vt:lpstr>   </vt:lpstr>
      <vt:lpstr>PowerPoint-esitys</vt:lpstr>
      <vt:lpstr>5 SUUNNITELMAT OPPILAIDEN SUOJAAMISEKSI VÄKIVALLALTA, KIUSAAMISELTA JA HÄIRINNÄLTÄ SEKÄ KRIISISUUNNITELMA </vt:lpstr>
      <vt:lpstr>6 OpISKELUhuoltosuunnitelman toteuttaminen, seuraaminen ja arviointi</vt:lpstr>
      <vt:lpstr>6 OPISKELUhuoltosuunnitelman toteuttaminen, seuraaminen ja arviointi</vt:lpstr>
      <vt:lpstr>LISÄTIETOJA</vt:lpstr>
      <vt:lpstr>PowerPoint-esitys</vt:lpstr>
      <vt:lpstr>opetustoimi ja varhaiskasvatus opiskeluhuollon ohjausryhmä syksy 2023</vt:lpstr>
    </vt:vector>
  </TitlesOfParts>
  <Company>Kotkan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Kaukoranta Nina</dc:creator>
  <cp:lastModifiedBy>Siltala Piia</cp:lastModifiedBy>
  <cp:revision>160</cp:revision>
  <cp:lastPrinted>2020-06-10T05:14:52Z</cp:lastPrinted>
  <dcterms:created xsi:type="dcterms:W3CDTF">2019-04-22T05:41:39Z</dcterms:created>
  <dcterms:modified xsi:type="dcterms:W3CDTF">2025-08-29T10:23:05Z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0x010100B675149A787CB840A8C36F8FE9C39E4D</vt:lpwstr>
  </property>
  <property fmtid="{D5CDD505-2E9C-101B-9397-08002B2CF9AE}" pid="4" name="AreenaIntraAjankohta">
    <vt:lpwstr/>
  </property>
  <property fmtid="{D5CDD505-2E9C-101B-9397-08002B2CF9AE}" pid="5" name="AreenaIntraYritys">
    <vt:lpwstr/>
  </property>
  <property fmtid="{D5CDD505-2E9C-101B-9397-08002B2CF9AE}" pid="6" name="AreenaIntraDokumenttityyppi">
    <vt:lpwstr>47;#Esitys|75dd3a33-2d35-471d-9909-b334bdb25443</vt:lpwstr>
  </property>
  <property fmtid="{D5CDD505-2E9C-101B-9397-08002B2CF9AE}" pid="7" name="_AdHocReviewCycleID">
    <vt:i4>-1937291006</vt:i4>
  </property>
  <property fmtid="{D5CDD505-2E9C-101B-9397-08002B2CF9AE}" pid="8" name="_EmailSubject">
    <vt:lpwstr>Opiskeluhuolto uusi toimintasuunnitelma ja lukuvuoden aloituspäivän diat</vt:lpwstr>
  </property>
  <property fmtid="{D5CDD505-2E9C-101B-9397-08002B2CF9AE}" pid="9" name="_AuthorEmail">
    <vt:lpwstr>nina.kaukoranta@kotka.fi</vt:lpwstr>
  </property>
  <property fmtid="{D5CDD505-2E9C-101B-9397-08002B2CF9AE}" pid="10" name="_AuthorEmailDisplayName">
    <vt:lpwstr>Kaukoranta Nina</vt:lpwstr>
  </property>
  <property fmtid="{D5CDD505-2E9C-101B-9397-08002B2CF9AE}" pid="11" name="_PreviousAdHocReviewCycleID">
    <vt:i4>-1211531876</vt:i4>
  </property>
</Properties>
</file>