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6B9394A8-D1BA-4361-AAAA-D446782B4DD3}" type="datetimeFigureOut">
              <a:rPr lang="fi-FI" smtClean="0"/>
              <a:t>17.3.2015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4EECB000-F1F6-45A3-8D09-AA4FCC3020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9350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94A8-D1BA-4361-AAAA-D446782B4DD3}" type="datetimeFigureOut">
              <a:rPr lang="fi-FI" smtClean="0"/>
              <a:t>17.3.2015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CB000-F1F6-45A3-8D09-AA4FCC3020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5521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94A8-D1BA-4361-AAAA-D446782B4DD3}" type="datetimeFigureOut">
              <a:rPr lang="fi-FI" smtClean="0"/>
              <a:t>17.3.2015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CB000-F1F6-45A3-8D09-AA4FCC3020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09638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94A8-D1BA-4361-AAAA-D446782B4DD3}" type="datetimeFigureOut">
              <a:rPr lang="fi-FI" smtClean="0"/>
              <a:t>17.3.2015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CB000-F1F6-45A3-8D09-AA4FCC3020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45146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94A8-D1BA-4361-AAAA-D446782B4DD3}" type="datetimeFigureOut">
              <a:rPr lang="fi-FI" smtClean="0"/>
              <a:t>17.3.2015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CB000-F1F6-45A3-8D09-AA4FCC3020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73339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94A8-D1BA-4361-AAAA-D446782B4DD3}" type="datetimeFigureOut">
              <a:rPr lang="fi-FI" smtClean="0"/>
              <a:t>17.3.2015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CB000-F1F6-45A3-8D09-AA4FCC3020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78782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94A8-D1BA-4361-AAAA-D446782B4DD3}" type="datetimeFigureOut">
              <a:rPr lang="fi-FI" smtClean="0"/>
              <a:t>17.3.2015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CB000-F1F6-45A3-8D09-AA4FCC3020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57133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94A8-D1BA-4361-AAAA-D446782B4DD3}" type="datetimeFigureOut">
              <a:rPr lang="fi-FI" smtClean="0"/>
              <a:t>17.3.2015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CB000-F1F6-45A3-8D09-AA4FCC302089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7343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94A8-D1BA-4361-AAAA-D446782B4DD3}" type="datetimeFigureOut">
              <a:rPr lang="fi-FI" smtClean="0"/>
              <a:t>17.3.2015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CB000-F1F6-45A3-8D09-AA4FCC3020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3845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94A8-D1BA-4361-AAAA-D446782B4DD3}" type="datetimeFigureOut">
              <a:rPr lang="fi-FI" smtClean="0"/>
              <a:t>17.3.2015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CB000-F1F6-45A3-8D09-AA4FCC3020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1304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94A8-D1BA-4361-AAAA-D446782B4DD3}" type="datetimeFigureOut">
              <a:rPr lang="fi-FI" smtClean="0"/>
              <a:t>17.3.2015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CB000-F1F6-45A3-8D09-AA4FCC3020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6591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94A8-D1BA-4361-AAAA-D446782B4DD3}" type="datetimeFigureOut">
              <a:rPr lang="fi-FI" smtClean="0"/>
              <a:t>17.3.2015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CB000-F1F6-45A3-8D09-AA4FCC3020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5642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94A8-D1BA-4361-AAAA-D446782B4DD3}" type="datetimeFigureOut">
              <a:rPr lang="fi-FI" smtClean="0"/>
              <a:t>17.3.2015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CB000-F1F6-45A3-8D09-AA4FCC3020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7614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94A8-D1BA-4361-AAAA-D446782B4DD3}" type="datetimeFigureOut">
              <a:rPr lang="fi-FI" smtClean="0"/>
              <a:t>17.3.2015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CB000-F1F6-45A3-8D09-AA4FCC3020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7784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94A8-D1BA-4361-AAAA-D446782B4DD3}" type="datetimeFigureOut">
              <a:rPr lang="fi-FI" smtClean="0"/>
              <a:t>17.3.2015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CB000-F1F6-45A3-8D09-AA4FCC3020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7406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94A8-D1BA-4361-AAAA-D446782B4DD3}" type="datetimeFigureOut">
              <a:rPr lang="fi-FI" smtClean="0"/>
              <a:t>17.3.2015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CB000-F1F6-45A3-8D09-AA4FCC3020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4491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394A8-D1BA-4361-AAAA-D446782B4DD3}" type="datetimeFigureOut">
              <a:rPr lang="fi-FI" smtClean="0"/>
              <a:t>17.3.2015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CB000-F1F6-45A3-8D09-AA4FCC3020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0524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B9394A8-D1BA-4361-AAAA-D446782B4DD3}" type="datetimeFigureOut">
              <a:rPr lang="fi-FI" smtClean="0"/>
              <a:t>17.3.2015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EECB000-F1F6-45A3-8D09-AA4FCC3020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4756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5982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					</a:t>
            </a:r>
            <a:r>
              <a:rPr lang="fi-FI" b="1" dirty="0" smtClean="0"/>
              <a:t>	</a:t>
            </a:r>
            <a:r>
              <a:rPr lang="fi-FI" sz="4400" b="1" i="1" dirty="0" smtClean="0"/>
              <a:t>Luterilainen 		kirkko</a:t>
            </a:r>
            <a:endParaRPr lang="fi-FI" sz="4400" b="1" i="1" dirty="0"/>
          </a:p>
        </p:txBody>
      </p:sp>
      <p:pic>
        <p:nvPicPr>
          <p:cNvPr id="1026" name="Picture 2" descr="http://upload.wikimedia.org/wikipedia/commons/6/60/Turku_cathedral_26-Dec-200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8200" y="696804"/>
            <a:ext cx="6169025" cy="500719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in paikkamerkki 5"/>
          <p:cNvSpPr>
            <a:spLocks noGrp="1"/>
          </p:cNvSpPr>
          <p:nvPr>
            <p:ph type="body" sz="half" idx="2"/>
          </p:nvPr>
        </p:nvSpPr>
        <p:spPr>
          <a:xfrm>
            <a:off x="685800" y="2234153"/>
            <a:ext cx="3680885" cy="3040580"/>
          </a:xfrm>
        </p:spPr>
        <p:txBody>
          <a:bodyPr/>
          <a:lstStyle/>
          <a:p>
            <a:pPr marL="342900" indent="-342900">
              <a:buFontTx/>
              <a:buChar char="-"/>
            </a:pPr>
            <a:r>
              <a:rPr lang="fi-FI" sz="2400" dirty="0" smtClean="0"/>
              <a:t>Yksi ns. suurista kirkoista</a:t>
            </a:r>
          </a:p>
          <a:p>
            <a:pPr marL="285750" indent="-285750">
              <a:buFontTx/>
              <a:buChar char="-"/>
            </a:pPr>
            <a:r>
              <a:rPr lang="fi-FI" sz="2400" dirty="0" smtClean="0"/>
              <a:t>Protestanttinen kirkko</a:t>
            </a:r>
          </a:p>
          <a:p>
            <a:pPr marL="285750" indent="-285750">
              <a:buFontTx/>
              <a:buChar char="-"/>
            </a:pPr>
            <a:r>
              <a:rPr lang="fi-FI" sz="2400" dirty="0" smtClean="0"/>
              <a:t>Maailmalaajuisesti n. 65 miljoonaa luterilaista</a:t>
            </a:r>
          </a:p>
          <a:p>
            <a:pPr marL="285750" indent="-285750">
              <a:buFontTx/>
              <a:buChar char="-"/>
            </a:pPr>
            <a:r>
              <a:rPr lang="fi-FI" sz="2400" dirty="0" smtClean="0"/>
              <a:t>Ei yhtenäistä johtajaa tai keskuspaikkaa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86912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				Uskonpuhdistuksen taustaa</a:t>
            </a:r>
            <a:endParaRPr lang="fi-FI" dirty="0"/>
          </a:p>
        </p:txBody>
      </p:sp>
      <p:pic>
        <p:nvPicPr>
          <p:cNvPr id="2050" name="Picture 2" descr="File:Martin Luther, 1529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548" y="2065867"/>
            <a:ext cx="3970492" cy="426934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229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tsikko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>
          <a:xfrm>
            <a:off x="761216" y="3208867"/>
            <a:ext cx="10131425" cy="3649133"/>
          </a:xfrm>
        </p:spPr>
        <p:txBody>
          <a:bodyPr>
            <a:normAutofit fontScale="85000" lnSpcReduction="20000"/>
          </a:bodyPr>
          <a:lstStyle/>
          <a:p>
            <a:pPr>
              <a:buFontTx/>
              <a:buChar char="-"/>
            </a:pPr>
            <a:r>
              <a:rPr lang="fi-FI" sz="2400" dirty="0" smtClean="0"/>
              <a:t>Löytöretkien myötä maailmankuva alkoi muuttua  </a:t>
            </a:r>
          </a:p>
          <a:p>
            <a:pPr>
              <a:buFontTx/>
              <a:buChar char="-"/>
            </a:pPr>
            <a:r>
              <a:rPr lang="fi-FI" sz="2400" dirty="0" smtClean="0"/>
              <a:t>Katolisella kirkolla ehdoton arvovalta</a:t>
            </a:r>
          </a:p>
          <a:p>
            <a:pPr>
              <a:buFontTx/>
              <a:buChar char="-"/>
            </a:pPr>
            <a:r>
              <a:rPr lang="fi-FI" sz="2400" dirty="0" smtClean="0"/>
              <a:t>Toisinajattelijoita pidettiin </a:t>
            </a:r>
            <a:r>
              <a:rPr lang="fi-FI" sz="2400" b="1" u="sng" dirty="0" smtClean="0"/>
              <a:t>kerettiläisinä</a:t>
            </a:r>
            <a:r>
              <a:rPr lang="fi-FI" sz="2400" b="1" dirty="0" smtClean="0"/>
              <a:t> </a:t>
            </a:r>
            <a:r>
              <a:rPr lang="fi-FI" sz="2400" dirty="0" smtClean="0"/>
              <a:t>eli harhaoppisina</a:t>
            </a:r>
          </a:p>
          <a:p>
            <a:pPr>
              <a:buFontTx/>
              <a:buChar char="-"/>
            </a:pPr>
            <a:r>
              <a:rPr lang="fi-FI" sz="2400" b="1" u="sng" dirty="0" smtClean="0"/>
              <a:t>Inkvisitio</a:t>
            </a:r>
            <a:r>
              <a:rPr lang="fi-FI" sz="2400" b="1" dirty="0" smtClean="0"/>
              <a:t> </a:t>
            </a:r>
            <a:r>
              <a:rPr lang="fi-FI" sz="2400" dirty="0" smtClean="0"/>
              <a:t>oli katolisen kirkon tuomioistuin, jonka tehtävä oli vaalia opin puhtautta ja oikeaa katolista uskoa</a:t>
            </a:r>
          </a:p>
          <a:p>
            <a:pPr>
              <a:buFontTx/>
              <a:buChar char="-"/>
            </a:pPr>
            <a:r>
              <a:rPr lang="fi-FI" sz="2400" dirty="0" smtClean="0"/>
              <a:t>Paavi saattoi julistaa henkilön kirkonkiroukseen eli </a:t>
            </a:r>
            <a:r>
              <a:rPr lang="fi-FI" sz="2400" b="1" u="sng" dirty="0" smtClean="0"/>
              <a:t>pannaan</a:t>
            </a:r>
          </a:p>
          <a:p>
            <a:pPr>
              <a:buFontTx/>
              <a:buChar char="-"/>
            </a:pPr>
            <a:r>
              <a:rPr lang="fi-FI" sz="2400" dirty="0" smtClean="0"/>
              <a:t>Maailmankuvan muuttuminen maakeskeisestä aurinkokeskeiseen (Kopernikus)</a:t>
            </a:r>
          </a:p>
          <a:p>
            <a:pPr>
              <a:buFontTx/>
              <a:buChar char="-"/>
            </a:pPr>
            <a:r>
              <a:rPr lang="fi-FI" sz="2400" dirty="0" smtClean="0"/>
              <a:t>Kirjapainotaito nopeutti tiedon kulkua</a:t>
            </a:r>
          </a:p>
          <a:p>
            <a:pPr>
              <a:buFontTx/>
              <a:buChar char="-"/>
            </a:pPr>
            <a:r>
              <a:rPr lang="fi-FI" sz="2400" b="1" u="sng" dirty="0" smtClean="0"/>
              <a:t>Katolisen kirkon rappio, löytöretket, tieteen kehitys ja kirjapainotaito loivat pohjan Martti Lutherin toiminnalle</a:t>
            </a:r>
            <a:endParaRPr lang="fi-FI" b="1" u="sng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18342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ivaallinen">
  <a:themeElements>
    <a:clrScheme name="Taivaallinen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Taivaalline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aivaalline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Taivaallinen</Template>
  <TotalTime>26</TotalTime>
  <Words>81</Words>
  <Application>Microsoft Office PowerPoint</Application>
  <PresentationFormat>Laajakuva</PresentationFormat>
  <Paragraphs>19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Taivaallinen</vt:lpstr>
      <vt:lpstr>      Luterilainen   kirkko</vt:lpstr>
      <vt:lpstr>    Uskonpuhdistuksen taustaa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Luterilainen kirkko</dc:title>
  <dc:creator>Anna Viljanen</dc:creator>
  <cp:lastModifiedBy>Anna Viljanen</cp:lastModifiedBy>
  <cp:revision>10</cp:revision>
  <dcterms:created xsi:type="dcterms:W3CDTF">2014-12-09T15:15:31Z</dcterms:created>
  <dcterms:modified xsi:type="dcterms:W3CDTF">2015-03-17T19:01:26Z</dcterms:modified>
</cp:coreProperties>
</file>