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8"/>
  </p:notesMasterIdLst>
  <p:handoutMasterIdLst>
    <p:handoutMasterId r:id="rId9"/>
  </p:handoutMasterIdLst>
  <p:sldIdLst>
    <p:sldId id="256" r:id="rId5"/>
    <p:sldId id="260" r:id="rId6"/>
    <p:sldId id="303" r:id="rId7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E50CA-6752-4E43-AC4E-87EC52ED2BCF}" v="3" dt="2024-06-06T05:59:17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34"/>
    <p:restoredTop sz="94462"/>
  </p:normalViewPr>
  <p:slideViewPr>
    <p:cSldViewPr snapToGrid="0">
      <p:cViewPr varScale="1">
        <p:scale>
          <a:sx n="27" d="100"/>
          <a:sy n="27" d="100"/>
        </p:scale>
        <p:origin x="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kiola Laura" userId="b0183962-fd32-4957-b63d-c9bd9cecac39" providerId="ADAL" clId="{9B9E50CA-6752-4E43-AC4E-87EC52ED2BCF}"/>
    <pc:docChg chg="modSld">
      <pc:chgData name="Sarkiola Laura" userId="b0183962-fd32-4957-b63d-c9bd9cecac39" providerId="ADAL" clId="{9B9E50CA-6752-4E43-AC4E-87EC52ED2BCF}" dt="2024-06-06T05:59:17.965" v="2" actId="14826"/>
      <pc:docMkLst>
        <pc:docMk/>
      </pc:docMkLst>
      <pc:sldChg chg="modSp">
        <pc:chgData name="Sarkiola Laura" userId="b0183962-fd32-4957-b63d-c9bd9cecac39" providerId="ADAL" clId="{9B9E50CA-6752-4E43-AC4E-87EC52ED2BCF}" dt="2024-06-06T05:59:17.965" v="2" actId="14826"/>
        <pc:sldMkLst>
          <pc:docMk/>
          <pc:sldMk cId="1220657458" sldId="303"/>
        </pc:sldMkLst>
        <pc:picChg chg="mod">
          <ac:chgData name="Sarkiola Laura" userId="b0183962-fd32-4957-b63d-c9bd9cecac39" providerId="ADAL" clId="{9B9E50CA-6752-4E43-AC4E-87EC52ED2BCF}" dt="2024-06-06T05:59:17.965" v="2" actId="14826"/>
          <ac:picMkLst>
            <pc:docMk/>
            <pc:sldMk cId="1220657458" sldId="303"/>
            <ac:picMk id="11" creationId="{189508F5-5DE1-C247-8959-EB98FB13075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6.6.2024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06/06/2024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15. </a:t>
            </a: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maailmanpolitiikassa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Yhdysvaltojen</a:t>
            </a:r>
            <a:r>
              <a:rPr lang="en-GB" dirty="0">
                <a:solidFill>
                  <a:schemeClr val="tx1"/>
                </a:solidFill>
              </a:rPr>
              <a:t> tie </a:t>
            </a:r>
            <a:r>
              <a:rPr lang="en-GB" dirty="0" err="1">
                <a:solidFill>
                  <a:schemeClr val="tx1"/>
                </a:solidFill>
              </a:rPr>
              <a:t>maailmanvallaksi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508F5-5DE1-C247-8959-EB98FB1307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34463" y="277135"/>
            <a:ext cx="21115074" cy="131617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2206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21</Words>
  <Application>Microsoft Office PowerPoint</Application>
  <PresentationFormat>Mukautettu</PresentationFormat>
  <Paragraphs>8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Office-teema</vt:lpstr>
      <vt:lpstr>15. Yhdysvallat maailmanpolitiikassa</vt:lpstr>
      <vt:lpstr>Tietoisku: Yhdysvaltojen tie maailmanvallaksi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Sarkiola Laura</cp:lastModifiedBy>
  <cp:revision>43</cp:revision>
  <cp:lastPrinted>2017-11-30T08:45:33Z</cp:lastPrinted>
  <dcterms:created xsi:type="dcterms:W3CDTF">2020-05-05T09:10:38Z</dcterms:created>
  <dcterms:modified xsi:type="dcterms:W3CDTF">2024-06-06T05:59:26Z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